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8" r:id="rId3"/>
    <p:sldId id="277" r:id="rId4"/>
    <p:sldId id="270" r:id="rId5"/>
    <p:sldId id="265" r:id="rId6"/>
    <p:sldId id="266" r:id="rId7"/>
    <p:sldId id="268" r:id="rId8"/>
    <p:sldId id="269" r:id="rId9"/>
    <p:sldId id="267" r:id="rId10"/>
    <p:sldId id="271" r:id="rId11"/>
    <p:sldId id="272" r:id="rId12"/>
    <p:sldId id="273" r:id="rId13"/>
    <p:sldId id="274" r:id="rId14"/>
    <p:sldId id="275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8A0E-435E-43B0-BACF-CB3A772807E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FEC3-35B6-404B-80F7-693745191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46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8A0E-435E-43B0-BACF-CB3A772807E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FEC3-35B6-404B-80F7-693745191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045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8A0E-435E-43B0-BACF-CB3A772807E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FEC3-35B6-404B-80F7-693745191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529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8A0E-435E-43B0-BACF-CB3A772807E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FEC3-35B6-404B-80F7-693745191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898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8A0E-435E-43B0-BACF-CB3A772807E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FEC3-35B6-404B-80F7-693745191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276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8A0E-435E-43B0-BACF-CB3A772807E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FEC3-35B6-404B-80F7-693745191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504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8A0E-435E-43B0-BACF-CB3A772807E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FEC3-35B6-404B-80F7-693745191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37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8A0E-435E-43B0-BACF-CB3A772807E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FEC3-35B6-404B-80F7-693745191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157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8A0E-435E-43B0-BACF-CB3A772807E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FEC3-35B6-404B-80F7-693745191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892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8A0E-435E-43B0-BACF-CB3A772807E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FEC3-35B6-404B-80F7-693745191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198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8A0E-435E-43B0-BACF-CB3A772807E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FEC3-35B6-404B-80F7-693745191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148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58A0E-435E-43B0-BACF-CB3A772807E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7FEC3-35B6-404B-80F7-693745191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98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Изобретения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Древней Японии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83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Компакт - диски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958181"/>
            <a:ext cx="666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7209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Видеокамера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826" y="1600200"/>
            <a:ext cx="633634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734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Камера для телефона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624806"/>
            <a:ext cx="6667500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5951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QR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958181"/>
            <a:ext cx="666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6323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Скоростной поезд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720056"/>
            <a:ext cx="66675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39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Лапша быстрого приготовления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300" y="1600200"/>
            <a:ext cx="630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8788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Бонсаи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815" y="1600200"/>
            <a:ext cx="528836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1086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0827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Рикша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826" y="1600200"/>
            <a:ext cx="633634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3627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Тапочки для туалета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775" y="1600200"/>
            <a:ext cx="60224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81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Капсульные отели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653381"/>
            <a:ext cx="62865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724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Эмоджи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44824"/>
            <a:ext cx="626469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241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Караоке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2282031"/>
            <a:ext cx="476250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125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Плеер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60848"/>
            <a:ext cx="6120680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20498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179</TotalTime>
  <Words>27</Words>
  <Application>Microsoft Office PowerPoint</Application>
  <PresentationFormat>Экран (4:3)</PresentationFormat>
  <Paragraphs>15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Изобретения  Древней Японии</vt:lpstr>
      <vt:lpstr>Бонсаи </vt:lpstr>
      <vt:lpstr>Оригами </vt:lpstr>
      <vt:lpstr>Рикша</vt:lpstr>
      <vt:lpstr>Тапочки для туалета</vt:lpstr>
      <vt:lpstr>Капсульные отели</vt:lpstr>
      <vt:lpstr>Эмоджи</vt:lpstr>
      <vt:lpstr>Караоке </vt:lpstr>
      <vt:lpstr>Плеер</vt:lpstr>
      <vt:lpstr>Компакт - диски</vt:lpstr>
      <vt:lpstr>Видеокамера</vt:lpstr>
      <vt:lpstr>Камера для телефона</vt:lpstr>
      <vt:lpstr>QR – код</vt:lpstr>
      <vt:lpstr>Скоростной поезд</vt:lpstr>
      <vt:lpstr>Лапша быстрого приготовления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Китай</dc:title>
  <dc:creator>Uzver</dc:creator>
  <cp:lastModifiedBy>ANNA</cp:lastModifiedBy>
  <cp:revision>13</cp:revision>
  <dcterms:created xsi:type="dcterms:W3CDTF">2023-02-12T15:26:30Z</dcterms:created>
  <dcterms:modified xsi:type="dcterms:W3CDTF">2024-01-28T17:33:25Z</dcterms:modified>
</cp:coreProperties>
</file>