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8" r:id="rId3"/>
    <p:sldId id="260" r:id="rId4"/>
    <p:sldId id="261" r:id="rId5"/>
    <p:sldId id="262" r:id="rId6"/>
    <p:sldId id="263" r:id="rId7"/>
    <p:sldId id="265" r:id="rId8"/>
    <p:sldId id="264" r:id="rId9"/>
    <p:sldId id="303" r:id="rId10"/>
    <p:sldId id="299" r:id="rId11"/>
    <p:sldId id="300" r:id="rId12"/>
    <p:sldId id="301" r:id="rId13"/>
    <p:sldId id="302" r:id="rId14"/>
    <p:sldId id="304" r:id="rId15"/>
    <p:sldId id="305" r:id="rId16"/>
    <p:sldId id="306" r:id="rId17"/>
    <p:sldId id="307" r:id="rId18"/>
    <p:sldId id="308" r:id="rId19"/>
    <p:sldId id="271" r:id="rId20"/>
    <p:sldId id="339" r:id="rId21"/>
    <p:sldId id="340" r:id="rId22"/>
    <p:sldId id="336" r:id="rId23"/>
    <p:sldId id="337" r:id="rId24"/>
    <p:sldId id="338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4" r:id="rId34"/>
    <p:sldId id="328" r:id="rId35"/>
    <p:sldId id="329" r:id="rId36"/>
    <p:sldId id="29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FFFF"/>
    <a:srgbClr val="CCFFCC"/>
    <a:srgbClr val="FFCCCC"/>
    <a:srgbClr val="0066FF"/>
    <a:srgbClr val="FF3399"/>
    <a:srgbClr val="CC00FF"/>
    <a:srgbClr val="0000FF"/>
    <a:srgbClr val="FFFF00"/>
    <a:srgbClr val="00FF00"/>
    <a:srgbClr val="FF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231" autoAdjust="0"/>
    <p:restoredTop sz="94660"/>
  </p:normalViewPr>
  <p:slideViewPr>
    <p:cSldViewPr>
      <p:cViewPr varScale="1">
        <p:scale>
          <a:sx n="68" d="100"/>
          <a:sy n="68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D0C083-BD67-4399-A103-9FB7916A9264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E9975D-F9D1-487F-BB46-141A0F6904D8}">
      <dgm:prSet phldrT="[Текст]" custT="1"/>
      <dgm:spPr/>
      <dgm:t>
        <a:bodyPr/>
        <a:lstStyle/>
        <a:p>
          <a:pPr algn="ctr"/>
          <a:r>
            <a:rPr lang="ru-RU" sz="3200" b="1" cap="none" spc="0" dirty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rPr>
            <a:t>«Четвертый</a:t>
          </a:r>
          <a:r>
            <a:rPr lang="ru-RU" sz="3200" b="1" cap="none" spc="0" baseline="0" dirty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rPr>
            <a:t> лишний»</a:t>
          </a:r>
          <a:endParaRPr lang="ru-RU" sz="3200" b="1" cap="none" spc="0" dirty="0">
            <a:ln>
              <a:prstDash val="solid"/>
            </a:ln>
            <a:effectLst>
              <a:outerShdw blurRad="88000" dist="50800" dir="5040000" algn="tl">
                <a:schemeClr val="accent4">
                  <a:tint val="80000"/>
                  <a:satMod val="250000"/>
                  <a:alpha val="45000"/>
                </a:schemeClr>
              </a:outerShdw>
            </a:effectLst>
            <a:latin typeface="Monotype Corsiva" pitchFamily="66" charset="0"/>
          </a:endParaRPr>
        </a:p>
      </dgm:t>
    </dgm:pt>
    <dgm:pt modelId="{E6B177F2-9736-422D-BABA-7E02F4A681F8}" type="parTrans" cxnId="{A6CD90D1-F55F-4A1A-817B-7E97D8CE9C77}">
      <dgm:prSet/>
      <dgm:spPr/>
      <dgm:t>
        <a:bodyPr/>
        <a:lstStyle/>
        <a:p>
          <a:endParaRPr lang="ru-RU"/>
        </a:p>
      </dgm:t>
    </dgm:pt>
    <dgm:pt modelId="{553F26E6-D8F3-4F4E-9F02-63C0D572981B}" type="sibTrans" cxnId="{A6CD90D1-F55F-4A1A-817B-7E97D8CE9C77}">
      <dgm:prSet/>
      <dgm:spPr/>
      <dgm:t>
        <a:bodyPr/>
        <a:lstStyle/>
        <a:p>
          <a:endParaRPr lang="ru-RU"/>
        </a:p>
      </dgm:t>
    </dgm:pt>
    <dgm:pt modelId="{DA0106A6-4F33-4410-859F-C2F360F2DA0C}">
      <dgm:prSet phldrT="[Текст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3200" b="1" cap="none" spc="0" dirty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rPr>
            <a:t>«Космические загадки»</a:t>
          </a:r>
          <a:endParaRPr lang="ru-RU" sz="3200" b="1" cap="none" spc="0" dirty="0">
            <a:ln>
              <a:prstDash val="solid"/>
            </a:ln>
            <a:effectLst>
              <a:outerShdw blurRad="88000" dist="50800" dir="5040000" algn="tl">
                <a:schemeClr val="accent4">
                  <a:tint val="80000"/>
                  <a:satMod val="250000"/>
                  <a:alpha val="45000"/>
                </a:schemeClr>
              </a:outerShdw>
            </a:effectLst>
            <a:latin typeface="Monotype Corsiva" pitchFamily="66" charset="0"/>
          </a:endParaRPr>
        </a:p>
      </dgm:t>
    </dgm:pt>
    <dgm:pt modelId="{C5C22A37-736A-44A6-AAEE-8B31A93A5550}" type="parTrans" cxnId="{C5CD9BC2-B233-4972-93B2-58AAE305D2CD}">
      <dgm:prSet/>
      <dgm:spPr/>
      <dgm:t>
        <a:bodyPr/>
        <a:lstStyle/>
        <a:p>
          <a:endParaRPr lang="ru-RU"/>
        </a:p>
      </dgm:t>
    </dgm:pt>
    <dgm:pt modelId="{7C9C3E3A-2710-410C-86F4-5B9691A3122E}" type="sibTrans" cxnId="{C5CD9BC2-B233-4972-93B2-58AAE305D2CD}">
      <dgm:prSet/>
      <dgm:spPr/>
      <dgm:t>
        <a:bodyPr/>
        <a:lstStyle/>
        <a:p>
          <a:endParaRPr lang="ru-RU"/>
        </a:p>
      </dgm:t>
    </dgm:pt>
    <dgm:pt modelId="{55977BA1-344A-4C2A-958F-DD642CB6BB43}">
      <dgm:prSet phldrT="[Текст]" custT="1"/>
      <dgm:spPr/>
      <dgm:t>
        <a:bodyPr/>
        <a:lstStyle/>
        <a:p>
          <a:pPr algn="ctr"/>
          <a:r>
            <a:rPr lang="ru-RU" sz="3200" b="1" cap="none" spc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rPr>
            <a:t>«Космические мультики»</a:t>
          </a:r>
          <a:endParaRPr lang="ru-RU" sz="3200" b="1" cap="none" spc="0" dirty="0">
            <a:ln>
              <a:prstDash val="solid"/>
            </a:ln>
            <a:effectLst>
              <a:outerShdw blurRad="88000" dist="50800" dir="5040000" algn="tl">
                <a:schemeClr val="accent4">
                  <a:tint val="80000"/>
                  <a:satMod val="250000"/>
                  <a:alpha val="45000"/>
                </a:schemeClr>
              </a:outerShdw>
            </a:effectLst>
            <a:latin typeface="Monotype Corsiva" pitchFamily="66" charset="0"/>
          </a:endParaRPr>
        </a:p>
      </dgm:t>
    </dgm:pt>
    <dgm:pt modelId="{DBD41D15-CDCC-49EE-8E99-6A35BEFC332B}" type="parTrans" cxnId="{B3E23E93-19D3-4520-9C91-E518B5B83819}">
      <dgm:prSet/>
      <dgm:spPr/>
      <dgm:t>
        <a:bodyPr/>
        <a:lstStyle/>
        <a:p>
          <a:endParaRPr lang="ru-RU"/>
        </a:p>
      </dgm:t>
    </dgm:pt>
    <dgm:pt modelId="{B11CFC8D-1E0A-4B4D-9591-D86CEB0257A7}" type="sibTrans" cxnId="{B3E23E93-19D3-4520-9C91-E518B5B83819}">
      <dgm:prSet/>
      <dgm:spPr/>
      <dgm:t>
        <a:bodyPr/>
        <a:lstStyle/>
        <a:p>
          <a:endParaRPr lang="ru-RU"/>
        </a:p>
      </dgm:t>
    </dgm:pt>
    <dgm:pt modelId="{36D798D8-45AD-41AD-8D9E-FED1B8CBF51B}" type="pres">
      <dgm:prSet presAssocID="{2AD0C083-BD67-4399-A103-9FB7916A926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CB4C68-9BCA-4C70-ACEB-5AFC989327A7}" type="pres">
      <dgm:prSet presAssocID="{F7E9975D-F9D1-487F-BB46-141A0F6904D8}" presName="parentLin" presStyleCnt="0"/>
      <dgm:spPr/>
      <dgm:t>
        <a:bodyPr/>
        <a:lstStyle/>
        <a:p>
          <a:endParaRPr lang="ru-RU"/>
        </a:p>
      </dgm:t>
    </dgm:pt>
    <dgm:pt modelId="{FF7FA3B9-82E0-4D79-8164-E9DF31F5471B}" type="pres">
      <dgm:prSet presAssocID="{F7E9975D-F9D1-487F-BB46-141A0F6904D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08C3E43-00A2-43E2-9184-A356C7E7ED79}" type="pres">
      <dgm:prSet presAssocID="{F7E9975D-F9D1-487F-BB46-141A0F6904D8}" presName="parentText" presStyleLbl="node1" presStyleIdx="0" presStyleCnt="3" custScaleX="49890" custLinFactNeighborX="-100000" custLinFactNeighborY="113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1EDE16-2A33-4DB1-A0C4-2E8888C383C0}" type="pres">
      <dgm:prSet presAssocID="{F7E9975D-F9D1-487F-BB46-141A0F6904D8}" presName="negativeSpace" presStyleCnt="0"/>
      <dgm:spPr/>
      <dgm:t>
        <a:bodyPr/>
        <a:lstStyle/>
        <a:p>
          <a:endParaRPr lang="ru-RU"/>
        </a:p>
      </dgm:t>
    </dgm:pt>
    <dgm:pt modelId="{B7D82346-5636-4A0B-A69F-C812EF3263E3}" type="pres">
      <dgm:prSet presAssocID="{F7E9975D-F9D1-487F-BB46-141A0F6904D8}" presName="childText" presStyleLbl="conFgAcc1" presStyleIdx="0" presStyleCnt="3" custLinFactNeighborX="-1716" custLinFactNeighborY="-9131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970966D-8932-48CE-BFBE-BE427E7A478F}" type="pres">
      <dgm:prSet presAssocID="{553F26E6-D8F3-4F4E-9F02-63C0D572981B}" presName="spaceBetweenRectangles" presStyleCnt="0"/>
      <dgm:spPr/>
      <dgm:t>
        <a:bodyPr/>
        <a:lstStyle/>
        <a:p>
          <a:endParaRPr lang="ru-RU"/>
        </a:p>
      </dgm:t>
    </dgm:pt>
    <dgm:pt modelId="{4CA3C24E-C725-44D0-AE1B-822DEDD3DF2F}" type="pres">
      <dgm:prSet presAssocID="{DA0106A6-4F33-4410-859F-C2F360F2DA0C}" presName="parentLin" presStyleCnt="0"/>
      <dgm:spPr/>
      <dgm:t>
        <a:bodyPr/>
        <a:lstStyle/>
        <a:p>
          <a:endParaRPr lang="ru-RU"/>
        </a:p>
      </dgm:t>
    </dgm:pt>
    <dgm:pt modelId="{DD0EA4FD-7E3A-4D9E-B2BF-DBD7E6B50A06}" type="pres">
      <dgm:prSet presAssocID="{DA0106A6-4F33-4410-859F-C2F360F2DA0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6148617-27C6-44C1-9CEE-CFED61DA59AA}" type="pres">
      <dgm:prSet presAssocID="{DA0106A6-4F33-4410-859F-C2F360F2DA0C}" presName="parentText" presStyleLbl="node1" presStyleIdx="1" presStyleCnt="3" custScaleX="49474" custLinFactNeighborX="-100000" custLinFactNeighborY="28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ABA8EF-06E6-43F2-8BDD-EA7935E1FDB5}" type="pres">
      <dgm:prSet presAssocID="{DA0106A6-4F33-4410-859F-C2F360F2DA0C}" presName="negativeSpace" presStyleCnt="0"/>
      <dgm:spPr/>
      <dgm:t>
        <a:bodyPr/>
        <a:lstStyle/>
        <a:p>
          <a:endParaRPr lang="ru-RU"/>
        </a:p>
      </dgm:t>
    </dgm:pt>
    <dgm:pt modelId="{71472C09-980F-4835-A6E1-456A4E4D22DA}" type="pres">
      <dgm:prSet presAssocID="{DA0106A6-4F33-4410-859F-C2F360F2DA0C}" presName="childText" presStyleLbl="conFgAcc1" presStyleIdx="1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D9780EA-01BA-462E-9BC0-F23B33EC65AB}" type="pres">
      <dgm:prSet presAssocID="{7C9C3E3A-2710-410C-86F4-5B9691A3122E}" presName="spaceBetweenRectangles" presStyleCnt="0"/>
      <dgm:spPr/>
      <dgm:t>
        <a:bodyPr/>
        <a:lstStyle/>
        <a:p>
          <a:endParaRPr lang="ru-RU"/>
        </a:p>
      </dgm:t>
    </dgm:pt>
    <dgm:pt modelId="{CFA2FE34-E96E-43A5-AFAE-CC281153D247}" type="pres">
      <dgm:prSet presAssocID="{55977BA1-344A-4C2A-958F-DD642CB6BB43}" presName="parentLin" presStyleCnt="0"/>
      <dgm:spPr/>
      <dgm:t>
        <a:bodyPr/>
        <a:lstStyle/>
        <a:p>
          <a:endParaRPr lang="ru-RU"/>
        </a:p>
      </dgm:t>
    </dgm:pt>
    <dgm:pt modelId="{B0A57BFE-C758-4D13-BB4D-19F42121968A}" type="pres">
      <dgm:prSet presAssocID="{55977BA1-344A-4C2A-958F-DD642CB6BB4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B825875-A03D-4A98-A164-3C8DA83BD0F5}" type="pres">
      <dgm:prSet presAssocID="{55977BA1-344A-4C2A-958F-DD642CB6BB43}" presName="parentText" presStyleLbl="node1" presStyleIdx="2" presStyleCnt="3" custScaleX="50993" custLinFactNeighborX="-100000" custLinFactNeighborY="82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534C11-9C37-4FA6-8142-FD5A8B96941C}" type="pres">
      <dgm:prSet presAssocID="{55977BA1-344A-4C2A-958F-DD642CB6BB43}" presName="negativeSpace" presStyleCnt="0"/>
      <dgm:spPr/>
      <dgm:t>
        <a:bodyPr/>
        <a:lstStyle/>
        <a:p>
          <a:endParaRPr lang="ru-RU"/>
        </a:p>
      </dgm:t>
    </dgm:pt>
    <dgm:pt modelId="{769E0C76-8EBF-446E-A2F1-A38D9F9E0E55}" type="pres">
      <dgm:prSet presAssocID="{55977BA1-344A-4C2A-958F-DD642CB6BB43}" presName="childText" presStyleLbl="conFgAcc1" presStyleIdx="2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E8E53DCF-B4D7-40F7-9B44-223524819C71}" type="presOf" srcId="{DA0106A6-4F33-4410-859F-C2F360F2DA0C}" destId="{F6148617-27C6-44C1-9CEE-CFED61DA59AA}" srcOrd="1" destOrd="0" presId="urn:microsoft.com/office/officeart/2005/8/layout/list1"/>
    <dgm:cxn modelId="{A6CD90D1-F55F-4A1A-817B-7E97D8CE9C77}" srcId="{2AD0C083-BD67-4399-A103-9FB7916A9264}" destId="{F7E9975D-F9D1-487F-BB46-141A0F6904D8}" srcOrd="0" destOrd="0" parTransId="{E6B177F2-9736-422D-BABA-7E02F4A681F8}" sibTransId="{553F26E6-D8F3-4F4E-9F02-63C0D572981B}"/>
    <dgm:cxn modelId="{CDF5F26A-E119-43DB-897F-04FBC7CF11EC}" type="presOf" srcId="{F7E9975D-F9D1-487F-BB46-141A0F6904D8}" destId="{608C3E43-00A2-43E2-9184-A356C7E7ED79}" srcOrd="1" destOrd="0" presId="urn:microsoft.com/office/officeart/2005/8/layout/list1"/>
    <dgm:cxn modelId="{C5CD9BC2-B233-4972-93B2-58AAE305D2CD}" srcId="{2AD0C083-BD67-4399-A103-9FB7916A9264}" destId="{DA0106A6-4F33-4410-859F-C2F360F2DA0C}" srcOrd="1" destOrd="0" parTransId="{C5C22A37-736A-44A6-AAEE-8B31A93A5550}" sibTransId="{7C9C3E3A-2710-410C-86F4-5B9691A3122E}"/>
    <dgm:cxn modelId="{42487C9C-5DDC-4F34-8B31-3F90538F6C20}" type="presOf" srcId="{F7E9975D-F9D1-487F-BB46-141A0F6904D8}" destId="{FF7FA3B9-82E0-4D79-8164-E9DF31F5471B}" srcOrd="0" destOrd="0" presId="urn:microsoft.com/office/officeart/2005/8/layout/list1"/>
    <dgm:cxn modelId="{CFE7AB3E-760D-4A08-8AE4-1290328C3A34}" type="presOf" srcId="{55977BA1-344A-4C2A-958F-DD642CB6BB43}" destId="{B0A57BFE-C758-4D13-BB4D-19F42121968A}" srcOrd="0" destOrd="0" presId="urn:microsoft.com/office/officeart/2005/8/layout/list1"/>
    <dgm:cxn modelId="{B3E23E93-19D3-4520-9C91-E518B5B83819}" srcId="{2AD0C083-BD67-4399-A103-9FB7916A9264}" destId="{55977BA1-344A-4C2A-958F-DD642CB6BB43}" srcOrd="2" destOrd="0" parTransId="{DBD41D15-CDCC-49EE-8E99-6A35BEFC332B}" sibTransId="{B11CFC8D-1E0A-4B4D-9591-D86CEB0257A7}"/>
    <dgm:cxn modelId="{837925BA-EF94-4FD3-98B5-1B53CE344B28}" type="presOf" srcId="{DA0106A6-4F33-4410-859F-C2F360F2DA0C}" destId="{DD0EA4FD-7E3A-4D9E-B2BF-DBD7E6B50A06}" srcOrd="0" destOrd="0" presId="urn:microsoft.com/office/officeart/2005/8/layout/list1"/>
    <dgm:cxn modelId="{2439A84C-F860-4C19-B976-FC40CB3F552E}" type="presOf" srcId="{55977BA1-344A-4C2A-958F-DD642CB6BB43}" destId="{FB825875-A03D-4A98-A164-3C8DA83BD0F5}" srcOrd="1" destOrd="0" presId="urn:microsoft.com/office/officeart/2005/8/layout/list1"/>
    <dgm:cxn modelId="{355EE5D2-EA68-4C06-8D20-1EE9B11E65DB}" type="presOf" srcId="{2AD0C083-BD67-4399-A103-9FB7916A9264}" destId="{36D798D8-45AD-41AD-8D9E-FED1B8CBF51B}" srcOrd="0" destOrd="0" presId="urn:microsoft.com/office/officeart/2005/8/layout/list1"/>
    <dgm:cxn modelId="{C58B36ED-9A48-43AD-A938-B8B1C41BD1D4}" type="presParOf" srcId="{36D798D8-45AD-41AD-8D9E-FED1B8CBF51B}" destId="{51CB4C68-9BCA-4C70-ACEB-5AFC989327A7}" srcOrd="0" destOrd="0" presId="urn:microsoft.com/office/officeart/2005/8/layout/list1"/>
    <dgm:cxn modelId="{F2A8D02D-5F29-4F56-A4CA-4C674BC7EAFB}" type="presParOf" srcId="{51CB4C68-9BCA-4C70-ACEB-5AFC989327A7}" destId="{FF7FA3B9-82E0-4D79-8164-E9DF31F5471B}" srcOrd="0" destOrd="0" presId="urn:microsoft.com/office/officeart/2005/8/layout/list1"/>
    <dgm:cxn modelId="{D851C35B-CF77-47D0-BCE7-6590D14B8800}" type="presParOf" srcId="{51CB4C68-9BCA-4C70-ACEB-5AFC989327A7}" destId="{608C3E43-00A2-43E2-9184-A356C7E7ED79}" srcOrd="1" destOrd="0" presId="urn:microsoft.com/office/officeart/2005/8/layout/list1"/>
    <dgm:cxn modelId="{2E5A3552-7E5C-4631-8998-C9DE4EC4B57A}" type="presParOf" srcId="{36D798D8-45AD-41AD-8D9E-FED1B8CBF51B}" destId="{221EDE16-2A33-4DB1-A0C4-2E8888C383C0}" srcOrd="1" destOrd="0" presId="urn:microsoft.com/office/officeart/2005/8/layout/list1"/>
    <dgm:cxn modelId="{51B0A40C-0094-4377-B5CF-90975557D406}" type="presParOf" srcId="{36D798D8-45AD-41AD-8D9E-FED1B8CBF51B}" destId="{B7D82346-5636-4A0B-A69F-C812EF3263E3}" srcOrd="2" destOrd="0" presId="urn:microsoft.com/office/officeart/2005/8/layout/list1"/>
    <dgm:cxn modelId="{0EF807FD-5701-43C8-88A2-0EE05E0F7AB1}" type="presParOf" srcId="{36D798D8-45AD-41AD-8D9E-FED1B8CBF51B}" destId="{E970966D-8932-48CE-BFBE-BE427E7A478F}" srcOrd="3" destOrd="0" presId="urn:microsoft.com/office/officeart/2005/8/layout/list1"/>
    <dgm:cxn modelId="{6FD1E166-BDB6-4391-B9F2-EBF0688F4E9C}" type="presParOf" srcId="{36D798D8-45AD-41AD-8D9E-FED1B8CBF51B}" destId="{4CA3C24E-C725-44D0-AE1B-822DEDD3DF2F}" srcOrd="4" destOrd="0" presId="urn:microsoft.com/office/officeart/2005/8/layout/list1"/>
    <dgm:cxn modelId="{B020C981-58E4-49ED-9EA5-D3224FCE739E}" type="presParOf" srcId="{4CA3C24E-C725-44D0-AE1B-822DEDD3DF2F}" destId="{DD0EA4FD-7E3A-4D9E-B2BF-DBD7E6B50A06}" srcOrd="0" destOrd="0" presId="urn:microsoft.com/office/officeart/2005/8/layout/list1"/>
    <dgm:cxn modelId="{B480E9D1-B8B2-4C08-8361-36B993776809}" type="presParOf" srcId="{4CA3C24E-C725-44D0-AE1B-822DEDD3DF2F}" destId="{F6148617-27C6-44C1-9CEE-CFED61DA59AA}" srcOrd="1" destOrd="0" presId="urn:microsoft.com/office/officeart/2005/8/layout/list1"/>
    <dgm:cxn modelId="{59FFB705-4B10-45C2-805C-0C03328AD0BC}" type="presParOf" srcId="{36D798D8-45AD-41AD-8D9E-FED1B8CBF51B}" destId="{D1ABA8EF-06E6-43F2-8BDD-EA7935E1FDB5}" srcOrd="5" destOrd="0" presId="urn:microsoft.com/office/officeart/2005/8/layout/list1"/>
    <dgm:cxn modelId="{A6E19154-7F11-4AAE-AC32-62FBA90FBCDB}" type="presParOf" srcId="{36D798D8-45AD-41AD-8D9E-FED1B8CBF51B}" destId="{71472C09-980F-4835-A6E1-456A4E4D22DA}" srcOrd="6" destOrd="0" presId="urn:microsoft.com/office/officeart/2005/8/layout/list1"/>
    <dgm:cxn modelId="{BF5C27A4-3468-4DB5-ADCA-C707DBD89EC6}" type="presParOf" srcId="{36D798D8-45AD-41AD-8D9E-FED1B8CBF51B}" destId="{CD9780EA-01BA-462E-9BC0-F23B33EC65AB}" srcOrd="7" destOrd="0" presId="urn:microsoft.com/office/officeart/2005/8/layout/list1"/>
    <dgm:cxn modelId="{D6A3363A-051D-4FF8-9447-A00488559469}" type="presParOf" srcId="{36D798D8-45AD-41AD-8D9E-FED1B8CBF51B}" destId="{CFA2FE34-E96E-43A5-AFAE-CC281153D247}" srcOrd="8" destOrd="0" presId="urn:microsoft.com/office/officeart/2005/8/layout/list1"/>
    <dgm:cxn modelId="{0354D0D1-3382-44E1-BA29-972FC7837591}" type="presParOf" srcId="{CFA2FE34-E96E-43A5-AFAE-CC281153D247}" destId="{B0A57BFE-C758-4D13-BB4D-19F42121968A}" srcOrd="0" destOrd="0" presId="urn:microsoft.com/office/officeart/2005/8/layout/list1"/>
    <dgm:cxn modelId="{BD69A007-F4FB-43A2-B283-6E1A64398A9D}" type="presParOf" srcId="{CFA2FE34-E96E-43A5-AFAE-CC281153D247}" destId="{FB825875-A03D-4A98-A164-3C8DA83BD0F5}" srcOrd="1" destOrd="0" presId="urn:microsoft.com/office/officeart/2005/8/layout/list1"/>
    <dgm:cxn modelId="{E033FF3C-3964-4786-A82E-5AFC463CAF90}" type="presParOf" srcId="{36D798D8-45AD-41AD-8D9E-FED1B8CBF51B}" destId="{BA534C11-9C37-4FA6-8142-FD5A8B96941C}" srcOrd="9" destOrd="0" presId="urn:microsoft.com/office/officeart/2005/8/layout/list1"/>
    <dgm:cxn modelId="{1F6EA4E0-AA40-4FB3-971E-CE1F6F4343ED}" type="presParOf" srcId="{36D798D8-45AD-41AD-8D9E-FED1B8CBF51B}" destId="{769E0C76-8EBF-446E-A2F1-A38D9F9E0E55}" srcOrd="10" destOrd="0" presId="urn:microsoft.com/office/officeart/2005/8/layout/list1"/>
  </dgm:cxnLst>
  <dgm:bg>
    <a:blipFill>
      <a:blip xmlns:r="http://schemas.openxmlformats.org/officeDocument/2006/relationships" r:embed="rId1"/>
      <a:stretch>
        <a:fillRect/>
      </a:stretch>
    </a:blipFill>
  </dgm:bg>
  <dgm:whole>
    <a:ln>
      <a:solidFill>
        <a:schemeClr val="accent1">
          <a:lumMod val="20000"/>
          <a:lumOff val="80000"/>
        </a:schemeClr>
      </a:solidFill>
    </a:ln>
  </dgm:whole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D82346-5636-4A0B-A69F-C812EF3263E3}">
      <dsp:nvSpPr>
        <dsp:cNvPr id="0" name=""/>
        <dsp:cNvSpPr/>
      </dsp:nvSpPr>
      <dsp:spPr>
        <a:xfrm>
          <a:off x="0" y="561155"/>
          <a:ext cx="8858312" cy="88200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8C3E43-00A2-43E2-9184-A356C7E7ED79}">
      <dsp:nvSpPr>
        <dsp:cNvPr id="0" name=""/>
        <dsp:cNvSpPr/>
      </dsp:nvSpPr>
      <dsp:spPr>
        <a:xfrm>
          <a:off x="0" y="178596"/>
          <a:ext cx="3093588" cy="1033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4376" tIns="0" rIns="234376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cap="none" spc="0" dirty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rPr>
            <a:t>«Четвертый</a:t>
          </a:r>
          <a:r>
            <a:rPr lang="ru-RU" sz="3200" b="1" kern="1200" cap="none" spc="0" baseline="0" dirty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rPr>
            <a:t> лишний»</a:t>
          </a:r>
          <a:endParaRPr lang="ru-RU" sz="3200" b="1" kern="1200" cap="none" spc="0" dirty="0">
            <a:ln>
              <a:prstDash val="solid"/>
            </a:ln>
            <a:effectLst>
              <a:outerShdw blurRad="88000" dist="50800" dir="5040000" algn="tl">
                <a:schemeClr val="accent4">
                  <a:tint val="80000"/>
                  <a:satMod val="250000"/>
                  <a:alpha val="45000"/>
                </a:schemeClr>
              </a:outerShdw>
            </a:effectLst>
            <a:latin typeface="Monotype Corsiva" pitchFamily="66" charset="0"/>
          </a:endParaRPr>
        </a:p>
      </dsp:txBody>
      <dsp:txXfrm>
        <a:off x="50437" y="229033"/>
        <a:ext cx="2992714" cy="932326"/>
      </dsp:txXfrm>
    </dsp:sp>
    <dsp:sp modelId="{71472C09-980F-4835-A6E1-456A4E4D22DA}">
      <dsp:nvSpPr>
        <dsp:cNvPr id="0" name=""/>
        <dsp:cNvSpPr/>
      </dsp:nvSpPr>
      <dsp:spPr>
        <a:xfrm>
          <a:off x="0" y="2166013"/>
          <a:ext cx="8858312" cy="88200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148617-27C6-44C1-9CEE-CFED61DA59AA}">
      <dsp:nvSpPr>
        <dsp:cNvPr id="0" name=""/>
        <dsp:cNvSpPr/>
      </dsp:nvSpPr>
      <dsp:spPr>
        <a:xfrm>
          <a:off x="0" y="1678797"/>
          <a:ext cx="3067792" cy="1033200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4376" tIns="0" rIns="234376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cap="none" spc="0" dirty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rPr>
            <a:t>«Космические загадки»</a:t>
          </a:r>
          <a:endParaRPr lang="ru-RU" sz="3200" b="1" kern="1200" cap="none" spc="0" dirty="0">
            <a:ln>
              <a:prstDash val="solid"/>
            </a:ln>
            <a:effectLst>
              <a:outerShdw blurRad="88000" dist="50800" dir="5040000" algn="tl">
                <a:schemeClr val="accent4">
                  <a:tint val="80000"/>
                  <a:satMod val="250000"/>
                  <a:alpha val="45000"/>
                </a:schemeClr>
              </a:outerShdw>
            </a:effectLst>
            <a:latin typeface="Monotype Corsiva" pitchFamily="66" charset="0"/>
          </a:endParaRPr>
        </a:p>
      </dsp:txBody>
      <dsp:txXfrm>
        <a:off x="50437" y="1729234"/>
        <a:ext cx="2966918" cy="932326"/>
      </dsp:txXfrm>
    </dsp:sp>
    <dsp:sp modelId="{769E0C76-8EBF-446E-A2F1-A38D9F9E0E55}">
      <dsp:nvSpPr>
        <dsp:cNvPr id="0" name=""/>
        <dsp:cNvSpPr/>
      </dsp:nvSpPr>
      <dsp:spPr>
        <a:xfrm>
          <a:off x="0" y="3753613"/>
          <a:ext cx="8858312" cy="88200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825875-A03D-4A98-A164-3C8DA83BD0F5}">
      <dsp:nvSpPr>
        <dsp:cNvPr id="0" name=""/>
        <dsp:cNvSpPr/>
      </dsp:nvSpPr>
      <dsp:spPr>
        <a:xfrm>
          <a:off x="0" y="3321870"/>
          <a:ext cx="3161983" cy="1033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4376" tIns="0" rIns="234376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cap="none" spc="0" smtClean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rPr>
            <a:t>«Космические мультики»</a:t>
          </a:r>
          <a:endParaRPr lang="ru-RU" sz="3200" b="1" kern="1200" cap="none" spc="0" dirty="0">
            <a:ln>
              <a:prstDash val="solid"/>
            </a:ln>
            <a:effectLst>
              <a:outerShdw blurRad="88000" dist="50800" dir="5040000" algn="tl">
                <a:schemeClr val="accent4">
                  <a:tint val="80000"/>
                  <a:satMod val="250000"/>
                  <a:alpha val="45000"/>
                </a:schemeClr>
              </a:outerShdw>
            </a:effectLst>
            <a:latin typeface="Monotype Corsiva" pitchFamily="66" charset="0"/>
          </a:endParaRPr>
        </a:p>
      </dsp:txBody>
      <dsp:txXfrm>
        <a:off x="50437" y="3372307"/>
        <a:ext cx="3061109" cy="9323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95448F-25A6-4D7F-8079-BF4342BF803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4151E-4AF2-4565-B1AE-801A26344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3496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919B-4AC2-40E9-95E9-CAC63FE869A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0424-B32B-4FE5-B70F-562AD6D72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919B-4AC2-40E9-95E9-CAC63FE869A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0424-B32B-4FE5-B70F-562AD6D72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919B-4AC2-40E9-95E9-CAC63FE869A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0424-B32B-4FE5-B70F-562AD6D72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919B-4AC2-40E9-95E9-CAC63FE869A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0424-B32B-4FE5-B70F-562AD6D72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919B-4AC2-40E9-95E9-CAC63FE869A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0424-B32B-4FE5-B70F-562AD6D72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919B-4AC2-40E9-95E9-CAC63FE869A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0424-B32B-4FE5-B70F-562AD6D72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919B-4AC2-40E9-95E9-CAC63FE869A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0424-B32B-4FE5-B70F-562AD6D72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919B-4AC2-40E9-95E9-CAC63FE869A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0424-B32B-4FE5-B70F-562AD6D72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919B-4AC2-40E9-95E9-CAC63FE869A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0424-B32B-4FE5-B70F-562AD6D72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919B-4AC2-40E9-95E9-CAC63FE869A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0424-B32B-4FE5-B70F-562AD6D72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919B-4AC2-40E9-95E9-CAC63FE869A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0424-B32B-4FE5-B70F-562AD6D72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0919B-4AC2-40E9-95E9-CAC63FE869A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0424-B32B-4FE5-B70F-562AD6D720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8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8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50.png"/><Relationship Id="rId5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slide" Target="slide31.xml"/><Relationship Id="rId3" Type="http://schemas.openxmlformats.org/officeDocument/2006/relationships/slide" Target="slide25.xml"/><Relationship Id="rId7" Type="http://schemas.openxmlformats.org/officeDocument/2006/relationships/slide" Target="slide36.xml"/><Relationship Id="rId12" Type="http://schemas.openxmlformats.org/officeDocument/2006/relationships/slide" Target="slide29.xml"/><Relationship Id="rId17" Type="http://schemas.openxmlformats.org/officeDocument/2006/relationships/slide" Target="slide34.xml"/><Relationship Id="rId2" Type="http://schemas.openxmlformats.org/officeDocument/2006/relationships/slide" Target="slide22.xml"/><Relationship Id="rId16" Type="http://schemas.openxmlformats.org/officeDocument/2006/relationships/slide" Target="slide3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11" Type="http://schemas.openxmlformats.org/officeDocument/2006/relationships/slide" Target="slide26.xml"/><Relationship Id="rId5" Type="http://schemas.openxmlformats.org/officeDocument/2006/relationships/slide" Target="slide33.xml"/><Relationship Id="rId15" Type="http://schemas.openxmlformats.org/officeDocument/2006/relationships/slide" Target="slide32.xml"/><Relationship Id="rId10" Type="http://schemas.openxmlformats.org/officeDocument/2006/relationships/slide" Target="slide27.xml"/><Relationship Id="rId4" Type="http://schemas.openxmlformats.org/officeDocument/2006/relationships/slide" Target="slide23.xml"/><Relationship Id="rId9" Type="http://schemas.openxmlformats.org/officeDocument/2006/relationships/slide" Target="slide24.xml"/><Relationship Id="rId14" Type="http://schemas.openxmlformats.org/officeDocument/2006/relationships/slide" Target="slide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5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7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7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1.xml"/><Relationship Id="rId1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21" Type="http://schemas.openxmlformats.org/officeDocument/2006/relationships/slide" Target="slide18.xml"/><Relationship Id="rId7" Type="http://schemas.openxmlformats.org/officeDocument/2006/relationships/slide" Target="slide5.xml"/><Relationship Id="rId12" Type="http://schemas.openxmlformats.org/officeDocument/2006/relationships/slide" Target="slide10.xml"/><Relationship Id="rId17" Type="http://schemas.openxmlformats.org/officeDocument/2006/relationships/slide" Target="slide17.xml"/><Relationship Id="rId2" Type="http://schemas.openxmlformats.org/officeDocument/2006/relationships/diagramData" Target="../diagrams/data1.xml"/><Relationship Id="rId16" Type="http://schemas.openxmlformats.org/officeDocument/2006/relationships/slide" Target="slide16.xml"/><Relationship Id="rId20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4.xml"/><Relationship Id="rId5" Type="http://schemas.openxmlformats.org/officeDocument/2006/relationships/diagramColors" Target="../diagrams/colors1.xml"/><Relationship Id="rId15" Type="http://schemas.openxmlformats.org/officeDocument/2006/relationships/slide" Target="slide9.xml"/><Relationship Id="rId10" Type="http://schemas.openxmlformats.org/officeDocument/2006/relationships/slide" Target="slide15.xml"/><Relationship Id="rId19" Type="http://schemas.openxmlformats.org/officeDocument/2006/relationships/slide" Target="slide8.xml"/><Relationship Id="rId4" Type="http://schemas.openxmlformats.org/officeDocument/2006/relationships/diagramQuickStyle" Target="../diagrams/quickStyle1.xml"/><Relationship Id="rId9" Type="http://schemas.openxmlformats.org/officeDocument/2006/relationships/slide" Target="slide6.xml"/><Relationship Id="rId14" Type="http://schemas.openxmlformats.org/officeDocument/2006/relationships/slide" Target="slide12.xml"/><Relationship Id="rId22" Type="http://schemas.microsoft.com/office/2007/relationships/diagramDrawing" Target="../diagrams/drawing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8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8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8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8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9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slide" Target="slide21.xml"/><Relationship Id="rId4" Type="http://schemas.openxmlformats.org/officeDocument/2006/relationships/image" Target="../media/image9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8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42852"/>
            <a:ext cx="8486748" cy="2084393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8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Своя игра</a:t>
            </a:r>
            <a:br>
              <a:rPr lang="ru-RU" sz="48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</a:br>
            <a:r>
              <a:rPr lang="ru-RU" sz="48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«удивительный космос»</a:t>
            </a:r>
            <a:endParaRPr lang="ru-RU" sz="48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itchFamily="66" charset="0"/>
            </a:endParaRPr>
          </a:p>
        </p:txBody>
      </p:sp>
      <p:pic>
        <p:nvPicPr>
          <p:cNvPr id="6" name="Рисунок 5" descr="hello_html_79cc7d3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1714488"/>
            <a:ext cx="3938512" cy="5572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5280"/>
            <a:ext cx="3639009" cy="48520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5280"/>
            <a:ext cx="3639010" cy="485201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5280"/>
            <a:ext cx="3639009" cy="485201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5280"/>
            <a:ext cx="3639009" cy="4852013"/>
          </a:xfrm>
          <a:prstGeom prst="rect">
            <a:avLst/>
          </a:prstGeom>
        </p:spPr>
      </p:pic>
      <p:grpSp>
        <p:nvGrpSpPr>
          <p:cNvPr id="3" name="Группа 23"/>
          <p:cNvGrpSpPr/>
          <p:nvPr/>
        </p:nvGrpSpPr>
        <p:grpSpPr>
          <a:xfrm>
            <a:off x="4355976" y="1268760"/>
            <a:ext cx="504056" cy="72008"/>
            <a:chOff x="2714612" y="3143248"/>
            <a:chExt cx="2857520" cy="928694"/>
          </a:xfrm>
        </p:grpSpPr>
        <p:sp>
          <p:nvSpPr>
            <p:cNvPr id="25" name="Овал 2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9"/>
          <p:cNvGrpSpPr/>
          <p:nvPr/>
        </p:nvGrpSpPr>
        <p:grpSpPr>
          <a:xfrm>
            <a:off x="4355976" y="1916832"/>
            <a:ext cx="504056" cy="72008"/>
            <a:chOff x="2714612" y="3143248"/>
            <a:chExt cx="2857520" cy="928694"/>
          </a:xfrm>
        </p:grpSpPr>
        <p:sp>
          <p:nvSpPr>
            <p:cNvPr id="31" name="Овал 30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35"/>
          <p:cNvGrpSpPr/>
          <p:nvPr/>
        </p:nvGrpSpPr>
        <p:grpSpPr>
          <a:xfrm>
            <a:off x="4355976" y="2636912"/>
            <a:ext cx="504056" cy="72008"/>
            <a:chOff x="2714612" y="3143248"/>
            <a:chExt cx="2857520" cy="928694"/>
          </a:xfrm>
        </p:grpSpPr>
        <p:sp>
          <p:nvSpPr>
            <p:cNvPr id="37" name="Овал 36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41"/>
          <p:cNvGrpSpPr/>
          <p:nvPr/>
        </p:nvGrpSpPr>
        <p:grpSpPr>
          <a:xfrm>
            <a:off x="4355976" y="3356992"/>
            <a:ext cx="504056" cy="72008"/>
            <a:chOff x="2714612" y="3143248"/>
            <a:chExt cx="2857520" cy="928694"/>
          </a:xfrm>
        </p:grpSpPr>
        <p:sp>
          <p:nvSpPr>
            <p:cNvPr id="43" name="Овал 42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47"/>
          <p:cNvGrpSpPr/>
          <p:nvPr/>
        </p:nvGrpSpPr>
        <p:grpSpPr>
          <a:xfrm>
            <a:off x="4355976" y="4077072"/>
            <a:ext cx="504056" cy="72008"/>
            <a:chOff x="2714612" y="3143248"/>
            <a:chExt cx="2857520" cy="928694"/>
          </a:xfrm>
        </p:grpSpPr>
        <p:sp>
          <p:nvSpPr>
            <p:cNvPr id="49" name="Овал 48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53"/>
          <p:cNvGrpSpPr/>
          <p:nvPr/>
        </p:nvGrpSpPr>
        <p:grpSpPr>
          <a:xfrm>
            <a:off x="4355976" y="4797152"/>
            <a:ext cx="504056" cy="72008"/>
            <a:chOff x="2714612" y="3143248"/>
            <a:chExt cx="2857520" cy="928694"/>
          </a:xfrm>
        </p:grpSpPr>
        <p:sp>
          <p:nvSpPr>
            <p:cNvPr id="55" name="Овал 5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59"/>
          <p:cNvGrpSpPr/>
          <p:nvPr/>
        </p:nvGrpSpPr>
        <p:grpSpPr>
          <a:xfrm>
            <a:off x="4355976" y="5517232"/>
            <a:ext cx="504056" cy="72008"/>
            <a:chOff x="2714612" y="3143248"/>
            <a:chExt cx="2857520" cy="928694"/>
          </a:xfrm>
        </p:grpSpPr>
        <p:sp>
          <p:nvSpPr>
            <p:cNvPr id="61" name="Овал 60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Овал 64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4" name="Управляющая кнопка: настраиваемая 53">
            <a:hlinkClick r:id="rId6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722489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5280"/>
            <a:ext cx="3639009" cy="48520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5280"/>
            <a:ext cx="3639010" cy="485201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5280"/>
            <a:ext cx="3639009" cy="48520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5280"/>
            <a:ext cx="3639009" cy="4852012"/>
          </a:xfrm>
          <a:prstGeom prst="rect">
            <a:avLst/>
          </a:prstGeom>
        </p:spPr>
      </p:pic>
      <p:grpSp>
        <p:nvGrpSpPr>
          <p:cNvPr id="3" name="Группа 23"/>
          <p:cNvGrpSpPr/>
          <p:nvPr/>
        </p:nvGrpSpPr>
        <p:grpSpPr>
          <a:xfrm>
            <a:off x="4355976" y="1268760"/>
            <a:ext cx="504056" cy="72008"/>
            <a:chOff x="2714612" y="3143248"/>
            <a:chExt cx="2857520" cy="928694"/>
          </a:xfrm>
        </p:grpSpPr>
        <p:sp>
          <p:nvSpPr>
            <p:cNvPr id="25" name="Овал 2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9"/>
          <p:cNvGrpSpPr/>
          <p:nvPr/>
        </p:nvGrpSpPr>
        <p:grpSpPr>
          <a:xfrm>
            <a:off x="4355976" y="1916832"/>
            <a:ext cx="504056" cy="72008"/>
            <a:chOff x="2714612" y="3143248"/>
            <a:chExt cx="2857520" cy="928694"/>
          </a:xfrm>
        </p:grpSpPr>
        <p:sp>
          <p:nvSpPr>
            <p:cNvPr id="31" name="Овал 30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35"/>
          <p:cNvGrpSpPr/>
          <p:nvPr/>
        </p:nvGrpSpPr>
        <p:grpSpPr>
          <a:xfrm>
            <a:off x="4355976" y="2636912"/>
            <a:ext cx="504056" cy="72008"/>
            <a:chOff x="2714612" y="3143248"/>
            <a:chExt cx="2857520" cy="928694"/>
          </a:xfrm>
        </p:grpSpPr>
        <p:sp>
          <p:nvSpPr>
            <p:cNvPr id="37" name="Овал 36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41"/>
          <p:cNvGrpSpPr/>
          <p:nvPr/>
        </p:nvGrpSpPr>
        <p:grpSpPr>
          <a:xfrm>
            <a:off x="4355976" y="3356992"/>
            <a:ext cx="504056" cy="72008"/>
            <a:chOff x="2714612" y="3143248"/>
            <a:chExt cx="2857520" cy="928694"/>
          </a:xfrm>
        </p:grpSpPr>
        <p:sp>
          <p:nvSpPr>
            <p:cNvPr id="43" name="Овал 42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47"/>
          <p:cNvGrpSpPr/>
          <p:nvPr/>
        </p:nvGrpSpPr>
        <p:grpSpPr>
          <a:xfrm>
            <a:off x="4355976" y="4077072"/>
            <a:ext cx="504056" cy="72008"/>
            <a:chOff x="2714612" y="3143248"/>
            <a:chExt cx="2857520" cy="928694"/>
          </a:xfrm>
        </p:grpSpPr>
        <p:sp>
          <p:nvSpPr>
            <p:cNvPr id="49" name="Овал 48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53"/>
          <p:cNvGrpSpPr/>
          <p:nvPr/>
        </p:nvGrpSpPr>
        <p:grpSpPr>
          <a:xfrm>
            <a:off x="4355976" y="4797152"/>
            <a:ext cx="504056" cy="72008"/>
            <a:chOff x="2714612" y="3143248"/>
            <a:chExt cx="2857520" cy="928694"/>
          </a:xfrm>
        </p:grpSpPr>
        <p:sp>
          <p:nvSpPr>
            <p:cNvPr id="55" name="Овал 5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59"/>
          <p:cNvGrpSpPr/>
          <p:nvPr/>
        </p:nvGrpSpPr>
        <p:grpSpPr>
          <a:xfrm>
            <a:off x="4355976" y="5517232"/>
            <a:ext cx="504056" cy="72008"/>
            <a:chOff x="2714612" y="3143248"/>
            <a:chExt cx="2857520" cy="928694"/>
          </a:xfrm>
        </p:grpSpPr>
        <p:sp>
          <p:nvSpPr>
            <p:cNvPr id="61" name="Овал 60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Овал 64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4" name="Управляющая кнопка: настраиваемая 53">
            <a:hlinkClick r:id="rId6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2608771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5280"/>
            <a:ext cx="3639009" cy="48520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5280"/>
            <a:ext cx="3639010" cy="485201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5280"/>
            <a:ext cx="3639009" cy="48520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5280"/>
            <a:ext cx="3639009" cy="4852012"/>
          </a:xfrm>
          <a:prstGeom prst="rect">
            <a:avLst/>
          </a:prstGeom>
        </p:spPr>
      </p:pic>
      <p:grpSp>
        <p:nvGrpSpPr>
          <p:cNvPr id="3" name="Группа 23"/>
          <p:cNvGrpSpPr/>
          <p:nvPr/>
        </p:nvGrpSpPr>
        <p:grpSpPr>
          <a:xfrm>
            <a:off x="4355976" y="1268760"/>
            <a:ext cx="504056" cy="72008"/>
            <a:chOff x="2714612" y="3143248"/>
            <a:chExt cx="2857520" cy="928694"/>
          </a:xfrm>
        </p:grpSpPr>
        <p:sp>
          <p:nvSpPr>
            <p:cNvPr id="25" name="Овал 2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9"/>
          <p:cNvGrpSpPr/>
          <p:nvPr/>
        </p:nvGrpSpPr>
        <p:grpSpPr>
          <a:xfrm>
            <a:off x="4355976" y="1916832"/>
            <a:ext cx="504056" cy="72008"/>
            <a:chOff x="2714612" y="3143248"/>
            <a:chExt cx="2857520" cy="928694"/>
          </a:xfrm>
        </p:grpSpPr>
        <p:sp>
          <p:nvSpPr>
            <p:cNvPr id="31" name="Овал 30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35"/>
          <p:cNvGrpSpPr/>
          <p:nvPr/>
        </p:nvGrpSpPr>
        <p:grpSpPr>
          <a:xfrm>
            <a:off x="4355976" y="2636912"/>
            <a:ext cx="504056" cy="72008"/>
            <a:chOff x="2714612" y="3143248"/>
            <a:chExt cx="2857520" cy="928694"/>
          </a:xfrm>
        </p:grpSpPr>
        <p:sp>
          <p:nvSpPr>
            <p:cNvPr id="37" name="Овал 36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41"/>
          <p:cNvGrpSpPr/>
          <p:nvPr/>
        </p:nvGrpSpPr>
        <p:grpSpPr>
          <a:xfrm>
            <a:off x="4355976" y="3356992"/>
            <a:ext cx="504056" cy="72008"/>
            <a:chOff x="2714612" y="3143248"/>
            <a:chExt cx="2857520" cy="928694"/>
          </a:xfrm>
        </p:grpSpPr>
        <p:sp>
          <p:nvSpPr>
            <p:cNvPr id="43" name="Овал 42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47"/>
          <p:cNvGrpSpPr/>
          <p:nvPr/>
        </p:nvGrpSpPr>
        <p:grpSpPr>
          <a:xfrm>
            <a:off x="4355976" y="4077072"/>
            <a:ext cx="504056" cy="72008"/>
            <a:chOff x="2714612" y="3143248"/>
            <a:chExt cx="2857520" cy="928694"/>
          </a:xfrm>
        </p:grpSpPr>
        <p:sp>
          <p:nvSpPr>
            <p:cNvPr id="49" name="Овал 48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53"/>
          <p:cNvGrpSpPr/>
          <p:nvPr/>
        </p:nvGrpSpPr>
        <p:grpSpPr>
          <a:xfrm>
            <a:off x="4355976" y="4797152"/>
            <a:ext cx="504056" cy="72008"/>
            <a:chOff x="2714612" y="3143248"/>
            <a:chExt cx="2857520" cy="928694"/>
          </a:xfrm>
        </p:grpSpPr>
        <p:sp>
          <p:nvSpPr>
            <p:cNvPr id="55" name="Овал 5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59"/>
          <p:cNvGrpSpPr/>
          <p:nvPr/>
        </p:nvGrpSpPr>
        <p:grpSpPr>
          <a:xfrm>
            <a:off x="4355976" y="5517232"/>
            <a:ext cx="504056" cy="72008"/>
            <a:chOff x="2714612" y="3143248"/>
            <a:chExt cx="2857520" cy="928694"/>
          </a:xfrm>
        </p:grpSpPr>
        <p:sp>
          <p:nvSpPr>
            <p:cNvPr id="61" name="Овал 60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Овал 64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4" name="Управляющая кнопка: настраиваемая 53">
            <a:hlinkClick r:id="rId6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8067453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5280"/>
            <a:ext cx="3639009" cy="48520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5280"/>
            <a:ext cx="3639010" cy="485201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5280"/>
            <a:ext cx="3639009" cy="48520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5280"/>
            <a:ext cx="3639009" cy="4852012"/>
          </a:xfrm>
          <a:prstGeom prst="rect">
            <a:avLst/>
          </a:prstGeom>
        </p:spPr>
      </p:pic>
      <p:grpSp>
        <p:nvGrpSpPr>
          <p:cNvPr id="3" name="Группа 23"/>
          <p:cNvGrpSpPr/>
          <p:nvPr/>
        </p:nvGrpSpPr>
        <p:grpSpPr>
          <a:xfrm>
            <a:off x="4355976" y="1268760"/>
            <a:ext cx="504056" cy="72008"/>
            <a:chOff x="2714612" y="3143248"/>
            <a:chExt cx="2857520" cy="928694"/>
          </a:xfrm>
        </p:grpSpPr>
        <p:sp>
          <p:nvSpPr>
            <p:cNvPr id="25" name="Овал 2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9"/>
          <p:cNvGrpSpPr/>
          <p:nvPr/>
        </p:nvGrpSpPr>
        <p:grpSpPr>
          <a:xfrm>
            <a:off x="4355976" y="1916832"/>
            <a:ext cx="504056" cy="72008"/>
            <a:chOff x="2714612" y="3143248"/>
            <a:chExt cx="2857520" cy="928694"/>
          </a:xfrm>
        </p:grpSpPr>
        <p:sp>
          <p:nvSpPr>
            <p:cNvPr id="31" name="Овал 30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35"/>
          <p:cNvGrpSpPr/>
          <p:nvPr/>
        </p:nvGrpSpPr>
        <p:grpSpPr>
          <a:xfrm>
            <a:off x="4355976" y="2636912"/>
            <a:ext cx="504056" cy="72008"/>
            <a:chOff x="2714612" y="3143248"/>
            <a:chExt cx="2857520" cy="928694"/>
          </a:xfrm>
        </p:grpSpPr>
        <p:sp>
          <p:nvSpPr>
            <p:cNvPr id="37" name="Овал 36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41"/>
          <p:cNvGrpSpPr/>
          <p:nvPr/>
        </p:nvGrpSpPr>
        <p:grpSpPr>
          <a:xfrm>
            <a:off x="4355976" y="3356992"/>
            <a:ext cx="504056" cy="72008"/>
            <a:chOff x="2714612" y="3143248"/>
            <a:chExt cx="2857520" cy="928694"/>
          </a:xfrm>
        </p:grpSpPr>
        <p:sp>
          <p:nvSpPr>
            <p:cNvPr id="43" name="Овал 42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47"/>
          <p:cNvGrpSpPr/>
          <p:nvPr/>
        </p:nvGrpSpPr>
        <p:grpSpPr>
          <a:xfrm>
            <a:off x="4355976" y="4077072"/>
            <a:ext cx="504056" cy="72008"/>
            <a:chOff x="2714612" y="3143248"/>
            <a:chExt cx="2857520" cy="928694"/>
          </a:xfrm>
        </p:grpSpPr>
        <p:sp>
          <p:nvSpPr>
            <p:cNvPr id="49" name="Овал 48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53"/>
          <p:cNvGrpSpPr/>
          <p:nvPr/>
        </p:nvGrpSpPr>
        <p:grpSpPr>
          <a:xfrm>
            <a:off x="4355976" y="4797152"/>
            <a:ext cx="504056" cy="72008"/>
            <a:chOff x="2714612" y="3143248"/>
            <a:chExt cx="2857520" cy="928694"/>
          </a:xfrm>
        </p:grpSpPr>
        <p:sp>
          <p:nvSpPr>
            <p:cNvPr id="55" name="Овал 5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59"/>
          <p:cNvGrpSpPr/>
          <p:nvPr/>
        </p:nvGrpSpPr>
        <p:grpSpPr>
          <a:xfrm>
            <a:off x="4355976" y="5517232"/>
            <a:ext cx="504056" cy="72008"/>
            <a:chOff x="2714612" y="3143248"/>
            <a:chExt cx="2857520" cy="928694"/>
          </a:xfrm>
        </p:grpSpPr>
        <p:sp>
          <p:nvSpPr>
            <p:cNvPr id="61" name="Овал 60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Овал 64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4" name="Управляющая кнопка: настраиваемая 53">
            <a:hlinkClick r:id="rId6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7369635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7ae0152718626ab9d61df683c7062eb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736"/>
            <a:ext cx="5857884" cy="4185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000760" y="1785926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Незнайка на Луне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3000372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Главный звездный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0760" y="4286256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Планета сокровищ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4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285852" y="428604"/>
            <a:ext cx="6858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Угадайте, из какого мультфильма этот кадр</a:t>
            </a:r>
            <a:endParaRPr lang="ru-RU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1546"/>
            <a:ext cx="5941519" cy="46434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000760" y="1785926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solidFill>
                  <a:schemeClr val="tx1"/>
                </a:solidFill>
                <a:latin typeface="Monotype Corsiva" pitchFamily="66" charset="0"/>
              </a:rPr>
              <a:t>Хранитель луны</a:t>
            </a:r>
            <a:endParaRPr lang="ru-RU" sz="2800" u="sng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3000372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Побег с планеты Земля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0760" y="4286256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Белка и Стрелка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4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679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00108"/>
            <a:ext cx="5929322" cy="48196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000760" y="1785926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err="1" smtClean="0">
                <a:latin typeface="Monotype Corsiva" pitchFamily="66" charset="0"/>
              </a:rPr>
              <a:t>Блэки</a:t>
            </a:r>
            <a:r>
              <a:rPr lang="ru-RU" sz="2800" u="sng" dirty="0" smtClean="0">
                <a:latin typeface="Monotype Corsiva" pitchFamily="66" charset="0"/>
              </a:rPr>
              <a:t> летит на Луну</a:t>
            </a:r>
            <a:endParaRPr lang="ru-RU" sz="2800" u="sng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3000372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Новеллы о космосе</a:t>
            </a:r>
            <a:endParaRPr lang="ru-RU" sz="2800" u="sng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0760" y="4286256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Тайна третьей планеты</a:t>
            </a:r>
            <a:endParaRPr lang="ru-RU" sz="2800" u="sng" dirty="0">
              <a:latin typeface="Monotype Corsiva" pitchFamily="66" charset="0"/>
            </a:endParaRPr>
          </a:p>
        </p:txBody>
      </p:sp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4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nrozhdenijaalisy_124.jpg"/>
          <p:cNvPicPr>
            <a:picLocks noChangeAspect="1"/>
          </p:cNvPicPr>
          <p:nvPr/>
        </p:nvPicPr>
        <p:blipFill>
          <a:blip r:embed="rId2"/>
          <a:srcRect l="16406" r="3125"/>
          <a:stretch>
            <a:fillRect/>
          </a:stretch>
        </p:blipFill>
        <p:spPr>
          <a:xfrm>
            <a:off x="0" y="1428736"/>
            <a:ext cx="5948853" cy="40719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000760" y="1785926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День рождения Алисы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3000372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Приключения изобретателей</a:t>
            </a:r>
            <a:endParaRPr lang="ru-RU" sz="2800" u="sng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0760" y="4286256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Алиса знает, что делать!</a:t>
            </a:r>
            <a:endParaRPr lang="ru-RU" sz="2800" u="sng" dirty="0">
              <a:latin typeface="Monotype Corsiva" pitchFamily="66" charset="0"/>
            </a:endParaRPr>
          </a:p>
        </p:txBody>
      </p:sp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4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5860"/>
            <a:ext cx="5929322" cy="44469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000760" y="1785926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Побег с планеты Земля</a:t>
            </a:r>
            <a:endParaRPr lang="ru-RU" sz="2800" u="sng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3000372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Полет на Луну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00760" y="4286256"/>
            <a:ext cx="292895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latin typeface="Monotype Corsiva" pitchFamily="66" charset="0"/>
              </a:rPr>
              <a:t>Возвращение</a:t>
            </a:r>
            <a:endParaRPr lang="ru-RU" sz="2800" u="sng" dirty="0">
              <a:latin typeface="Monotype Corsiva" pitchFamily="66" charset="0"/>
            </a:endParaRPr>
          </a:p>
        </p:txBody>
      </p:sp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4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Танцевальная    пауза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4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Танец «Я - ракета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504" y="1108581"/>
            <a:ext cx="8924484" cy="5020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658096" cy="1143000"/>
          </a:xfrm>
        </p:spPr>
        <p:txBody>
          <a:bodyPr>
            <a:noAutofit/>
          </a:bodyPr>
          <a:lstStyle/>
          <a:p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СВОЯ ИГРА</a:t>
            </a:r>
            <a:endParaRPr lang="ru-RU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1500174"/>
            <a:ext cx="6462480" cy="3071834"/>
          </a:xfrm>
        </p:spPr>
        <p:txBody>
          <a:bodyPr>
            <a:noAutofit/>
          </a:bodyPr>
          <a:lstStyle/>
          <a:p>
            <a:pPr>
              <a:buBlip>
                <a:blip r:embed="rId2"/>
              </a:buBlip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hlinkClick r:id="" action="ppaction://hlinkshowjump?jump=nextslide"/>
              </a:rPr>
              <a:t>Первый тур</a:t>
            </a:r>
            <a:endParaRPr lang="en-US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pPr>
              <a:buBlip>
                <a:blip r:embed="rId2"/>
              </a:buBlip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hlinkClick r:id="rId3" action="ppaction://hlinksldjump"/>
              </a:rPr>
              <a:t>Танцевальная  пауза</a:t>
            </a:r>
            <a:endParaRPr lang="ru-RU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pPr>
              <a:buBlip>
                <a:blip r:embed="rId2"/>
              </a:buBlip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hlinkClick r:id="rId4" action="ppaction://hlinksldjump"/>
              </a:rPr>
              <a:t>Второй тур</a:t>
            </a:r>
            <a:endParaRPr lang="ru-RU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pPr>
              <a:buNone/>
            </a:pPr>
            <a:endParaRPr lang="ru-RU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endParaRPr lang="ru-RU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Blip>
                <a:blip r:embed="rId5"/>
              </a:buBlip>
            </a:pP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Рисунок 6" descr="6ced17140ca81ce7f6ce6df1c2346b5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898741">
            <a:off x="401026" y="1401166"/>
            <a:ext cx="1928826" cy="1928826"/>
          </a:xfrm>
          <a:prstGeom prst="rect">
            <a:avLst/>
          </a:prstGeom>
        </p:spPr>
      </p:pic>
      <p:pic>
        <p:nvPicPr>
          <p:cNvPr id="10" name="Рисунок 9" descr="9829bb2fb2bc613e995c17b160c0aee5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415560">
            <a:off x="6867025" y="4597798"/>
            <a:ext cx="2139037" cy="2139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357166"/>
            <a:ext cx="66914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Monotype Corsiva" pitchFamily="66" charset="0"/>
              </a:rPr>
              <a:t>Второй тур</a:t>
            </a:r>
          </a:p>
          <a:p>
            <a:pPr algn="ctr"/>
            <a:r>
              <a:rPr lang="ru-RU" sz="8000" dirty="0" smtClean="0">
                <a:solidFill>
                  <a:schemeClr val="bg1"/>
                </a:solidFill>
                <a:latin typeface="Monotype Corsiva" pitchFamily="66" charset="0"/>
              </a:rPr>
              <a:t>«Знатоки»</a:t>
            </a:r>
            <a:endParaRPr lang="ru-RU" sz="8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hello_html_79cc7d3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214346" y="1714488"/>
            <a:ext cx="4089994" cy="5786430"/>
          </a:xfrm>
          <a:prstGeom prst="rect">
            <a:avLst/>
          </a:prstGeom>
        </p:spPr>
      </p:pic>
      <p:pic>
        <p:nvPicPr>
          <p:cNvPr id="9" name="Рисунок 8" descr="kosmicheskaja-rake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7939695">
            <a:off x="6714796" y="2714275"/>
            <a:ext cx="1805806" cy="1805806"/>
          </a:xfrm>
          <a:prstGeom prst="rect">
            <a:avLst/>
          </a:prstGeom>
        </p:spPr>
      </p:pic>
      <p:pic>
        <p:nvPicPr>
          <p:cNvPr id="5" name="Picture 1" descr="C:\Documents and Settings\Пользователь\Рабочий стол\СВОЯ ИГРА Мир Космоса\зеленая кнопка 1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834072"/>
            <a:ext cx="1023928" cy="1023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>
            <a:hlinkClick r:id="rId2" action="ppaction://hlinksldjump"/>
          </p:cNvPr>
          <p:cNvSpPr/>
          <p:nvPr/>
        </p:nvSpPr>
        <p:spPr>
          <a:xfrm>
            <a:off x="553362" y="897448"/>
            <a:ext cx="1368152" cy="1152128"/>
          </a:xfrm>
          <a:prstGeom prst="star5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3072148" y="570155"/>
            <a:ext cx="1368152" cy="1152128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20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5-конечная звезда 5">
            <a:hlinkClick r:id="rId4" action="ppaction://hlinksldjump"/>
          </p:cNvPr>
          <p:cNvSpPr/>
          <p:nvPr/>
        </p:nvSpPr>
        <p:spPr>
          <a:xfrm>
            <a:off x="5534385" y="2764203"/>
            <a:ext cx="1368152" cy="1152128"/>
          </a:xfrm>
          <a:prstGeom prst="star5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10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7174072" y="4559528"/>
            <a:ext cx="1368152" cy="1152128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5-конечная звезда 8">
            <a:hlinkClick r:id="rId6" action="ppaction://hlinksldjump"/>
          </p:cNvPr>
          <p:cNvSpPr/>
          <p:nvPr/>
        </p:nvSpPr>
        <p:spPr>
          <a:xfrm>
            <a:off x="6942978" y="1546501"/>
            <a:ext cx="1368152" cy="11521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Picture 1" descr="C:\Documents and Settings\Пользователь\Рабочий стол\СВОЯ ИГРА Мир Космоса\зеленая кнопка 1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834072"/>
            <a:ext cx="1023928" cy="1023928"/>
          </a:xfrm>
          <a:prstGeom prst="rect">
            <a:avLst/>
          </a:prstGeom>
          <a:noFill/>
        </p:spPr>
      </p:pic>
      <p:sp>
        <p:nvSpPr>
          <p:cNvPr id="11" name="5-конечная звезда 10">
            <a:hlinkClick r:id="rId9" action="ppaction://hlinksldjump"/>
          </p:cNvPr>
          <p:cNvSpPr/>
          <p:nvPr/>
        </p:nvSpPr>
        <p:spPr>
          <a:xfrm>
            <a:off x="1071055" y="4681944"/>
            <a:ext cx="1368152" cy="1152128"/>
          </a:xfrm>
          <a:prstGeom prst="star5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10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2" name="5-конечная звезда 11">
            <a:hlinkClick r:id="rId10" action="ppaction://hlinksldjump"/>
          </p:cNvPr>
          <p:cNvSpPr/>
          <p:nvPr/>
        </p:nvSpPr>
        <p:spPr>
          <a:xfrm>
            <a:off x="7686036" y="3284984"/>
            <a:ext cx="1368152" cy="1152128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20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4" name="5-конечная звезда 13">
            <a:hlinkClick r:id="rId11" action="ppaction://hlinksldjump"/>
          </p:cNvPr>
          <p:cNvSpPr/>
          <p:nvPr/>
        </p:nvSpPr>
        <p:spPr>
          <a:xfrm>
            <a:off x="2147734" y="3600717"/>
            <a:ext cx="1368152" cy="1152128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20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5-конечная звезда 14">
            <a:hlinkClick r:id="rId12" action="ppaction://hlinksldjump"/>
          </p:cNvPr>
          <p:cNvSpPr/>
          <p:nvPr/>
        </p:nvSpPr>
        <p:spPr>
          <a:xfrm>
            <a:off x="4199562" y="3916331"/>
            <a:ext cx="1368152" cy="11521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16" name="5-конечная звезда 15">
            <a:hlinkClick r:id="rId13" action="ppaction://hlinksldjump"/>
          </p:cNvPr>
          <p:cNvSpPr/>
          <p:nvPr/>
        </p:nvSpPr>
        <p:spPr>
          <a:xfrm>
            <a:off x="540308" y="2441599"/>
            <a:ext cx="1368152" cy="1152128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accent5"/>
              </a:solidFill>
            </a:endParaRPr>
          </a:p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40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7" name="5-конечная звезда 16">
            <a:hlinkClick r:id="rId14" action="ppaction://hlinksldjump"/>
          </p:cNvPr>
          <p:cNvSpPr/>
          <p:nvPr/>
        </p:nvSpPr>
        <p:spPr>
          <a:xfrm>
            <a:off x="2011941" y="1964385"/>
            <a:ext cx="1368152" cy="11521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18" name="5-конечная звезда 17">
            <a:hlinkClick r:id="rId15" action="ppaction://hlinksldjump"/>
          </p:cNvPr>
          <p:cNvSpPr/>
          <p:nvPr/>
        </p:nvSpPr>
        <p:spPr>
          <a:xfrm>
            <a:off x="3756224" y="2387438"/>
            <a:ext cx="1368152" cy="1152128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accent5"/>
              </a:solidFill>
            </a:endParaRPr>
          </a:p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40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9" name="5-конечная звезда 18">
            <a:hlinkClick r:id="rId16" action="ppaction://hlinksldjump"/>
          </p:cNvPr>
          <p:cNvSpPr/>
          <p:nvPr/>
        </p:nvSpPr>
        <p:spPr>
          <a:xfrm>
            <a:off x="3277281" y="4869160"/>
            <a:ext cx="1368152" cy="1152128"/>
          </a:xfrm>
          <a:prstGeom prst="star5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FFFF00"/>
              </a:solidFill>
            </a:endParaRPr>
          </a:p>
          <a:p>
            <a:pPr algn="ctr"/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50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0" name="5-конечная звезда 19">
            <a:hlinkClick r:id="rId17" action="ppaction://hlinksldjump"/>
          </p:cNvPr>
          <p:cNvSpPr/>
          <p:nvPr/>
        </p:nvSpPr>
        <p:spPr>
          <a:xfrm>
            <a:off x="4865261" y="1088902"/>
            <a:ext cx="1368152" cy="1152128"/>
          </a:xfrm>
          <a:prstGeom prst="star5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FFFF00"/>
              </a:solidFill>
            </a:endParaRPr>
          </a:p>
          <a:p>
            <a:pPr algn="ctr"/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50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3981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Первый человек побывавший в космосе?</a:t>
            </a:r>
            <a:endParaRPr lang="ru-RU" dirty="0"/>
          </a:p>
        </p:txBody>
      </p:sp>
      <p:pic>
        <p:nvPicPr>
          <p:cNvPr id="4" name="Picture 4" descr="D:\Работа МАДОУ №21 ИСКОРКА\Сценарии праздников\Подготовительная группа\День космонавтики\Репродукциим\Слайд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38" y="1700808"/>
            <a:ext cx="2636062" cy="35147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D:\Работа МАДОУ №21 ИСКОРКА\Сценарии праздников\Подготовительная группа\День космонавтики\Репродукциим\Слайд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00808"/>
            <a:ext cx="2636062" cy="35147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Работа МАДОУ №21 ИСКОРКА\Сценарии праздников\Подготовительная группа\День космонавтики\Репродукциим\Слайд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434531"/>
            <a:ext cx="2636062" cy="3514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настраиваемая 8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E2E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443914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Какому событию приурочено празднование </a:t>
            </a:r>
            <a:r>
              <a:rPr 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Дня космонавтики?</a:t>
            </a:r>
            <a:endParaRPr lang="ru-RU" sz="3600" dirty="0"/>
          </a:p>
        </p:txBody>
      </p:sp>
      <p:grpSp>
        <p:nvGrpSpPr>
          <p:cNvPr id="4" name="Группа 11"/>
          <p:cNvGrpSpPr/>
          <p:nvPr/>
        </p:nvGrpSpPr>
        <p:grpSpPr>
          <a:xfrm>
            <a:off x="571472" y="1214422"/>
            <a:ext cx="3158024" cy="2697534"/>
            <a:chOff x="549880" y="1124744"/>
            <a:chExt cx="3158024" cy="269753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49880" y="1124744"/>
              <a:ext cx="3158024" cy="26975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2" descr="http://900igr.net/datai/astronomija/Dostizhenija-v-osvoenii-kosmosa/0011-014-Iskusstvennyj-sputnik-Zemli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4947" t="12807" r="10774" b="4162"/>
            <a:stretch/>
          </p:blipFill>
          <p:spPr bwMode="auto">
            <a:xfrm>
              <a:off x="588269" y="1124744"/>
              <a:ext cx="3105780" cy="26172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549880" y="3284984"/>
              <a:ext cx="3158024" cy="52352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1600" b="1" i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tx2">
                      <a:lumMod val="50000"/>
                    </a:schemeClr>
                  </a:solidFill>
                </a:rPr>
                <a:t>Запуск первого искусственного спутника земли</a:t>
              </a:r>
              <a:endPara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Группа 9"/>
          <p:cNvGrpSpPr/>
          <p:nvPr/>
        </p:nvGrpSpPr>
        <p:grpSpPr>
          <a:xfrm>
            <a:off x="2357422" y="4000504"/>
            <a:ext cx="3986808" cy="2711904"/>
            <a:chOff x="2483768" y="3933056"/>
            <a:chExt cx="3986808" cy="271190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483768" y="3947426"/>
              <a:ext cx="3986808" cy="26975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" name="Группа 8"/>
            <p:cNvGrpSpPr/>
            <p:nvPr/>
          </p:nvGrpSpPr>
          <p:grpSpPr>
            <a:xfrm>
              <a:off x="2483768" y="3933056"/>
              <a:ext cx="3986808" cy="2697740"/>
              <a:chOff x="2483768" y="3966294"/>
              <a:chExt cx="3986808" cy="2697740"/>
            </a:xfrm>
          </p:grpSpPr>
          <p:pic>
            <p:nvPicPr>
              <p:cNvPr id="11" name="Picture 4" descr="http://faktzafaktom.ru/wp-content/uploads/2010/03/silagravitaciinalune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3768" y="3966294"/>
                <a:ext cx="3986808" cy="2697740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Прямоугольник 11"/>
              <p:cNvSpPr/>
              <p:nvPr/>
            </p:nvSpPr>
            <p:spPr>
              <a:xfrm>
                <a:off x="2483768" y="6230904"/>
                <a:ext cx="3986808" cy="42186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 algn="ctr"/>
                <a:r>
                  <a:rPr lang="ru-RU" b="1" i="1" dirty="0" smtClean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solidFill>
                      <a:schemeClr val="tx2">
                        <a:lumMod val="50000"/>
                      </a:schemeClr>
                    </a:solidFill>
                  </a:rPr>
                  <a:t>Первая высадка человека на Луну</a:t>
                </a:r>
                <a:endParaRPr lang="ru-RU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3" name="Группа 10"/>
          <p:cNvGrpSpPr/>
          <p:nvPr/>
        </p:nvGrpSpPr>
        <p:grpSpPr>
          <a:xfrm>
            <a:off x="4857752" y="1214422"/>
            <a:ext cx="3602601" cy="2697534"/>
            <a:chOff x="4932039" y="1152454"/>
            <a:chExt cx="3602601" cy="2697534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4932040" y="1152454"/>
              <a:ext cx="3600401" cy="26975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6" descr="http://portal-kultura.ru/upload/iblock/ab1/Danilkin_Kult_13_06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063" r="6299"/>
            <a:stretch/>
          </p:blipFill>
          <p:spPr bwMode="auto">
            <a:xfrm>
              <a:off x="4990193" y="1188250"/>
              <a:ext cx="3528393" cy="258725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4932039" y="3428999"/>
              <a:ext cx="3602601" cy="4182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b="1" i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tx2">
                      <a:lumMod val="50000"/>
                    </a:schemeClr>
                  </a:solidFill>
                </a:rPr>
                <a:t>Первый полёт человека в космос</a:t>
              </a:r>
              <a:endPara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Управляющая кнопка: настраиваемая 18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Как звали собак, которые летали в космос до людей и благополучно вернулись на землю?</a:t>
            </a:r>
            <a:endParaRPr lang="ru-RU" sz="3600" dirty="0"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429124" y="1428736"/>
            <a:ext cx="3571900" cy="2714644"/>
            <a:chOff x="4692313" y="1124744"/>
            <a:chExt cx="3768119" cy="293574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692314" y="1124744"/>
              <a:ext cx="3768117" cy="2933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https://s1.1zoom.ru/big3/418/427716-Kycb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7340" t="-71" r="12298" b="71"/>
            <a:stretch/>
          </p:blipFill>
          <p:spPr bwMode="auto">
            <a:xfrm>
              <a:off x="4721343" y="1175790"/>
              <a:ext cx="3722011" cy="260522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4692313" y="3688055"/>
              <a:ext cx="3768119" cy="37242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b="1" i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tx2">
                      <a:lumMod val="50000"/>
                    </a:schemeClr>
                  </a:solidFill>
                </a:rPr>
                <a:t>Кукла и Чайка</a:t>
              </a:r>
              <a:endPara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429124" y="4297917"/>
            <a:ext cx="3571900" cy="2560083"/>
            <a:chOff x="3494703" y="4032774"/>
            <a:chExt cx="3741593" cy="2702935"/>
          </a:xfrm>
        </p:grpSpPr>
        <p:grpSp>
          <p:nvGrpSpPr>
            <p:cNvPr id="9" name="Группа 12"/>
            <p:cNvGrpSpPr/>
            <p:nvPr/>
          </p:nvGrpSpPr>
          <p:grpSpPr>
            <a:xfrm>
              <a:off x="3494703" y="4032774"/>
              <a:ext cx="3741593" cy="2698624"/>
              <a:chOff x="3494703" y="4147990"/>
              <a:chExt cx="3741593" cy="2698624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3494703" y="4149080"/>
                <a:ext cx="3739188" cy="269753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2" name="Picture 6" descr="http://images.forwallpaper.com/files/thumbs/preview/30/301656__perfect-pair_p.jp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10539" t="8507" r="16959"/>
              <a:stretch/>
            </p:blipFill>
            <p:spPr bwMode="auto">
              <a:xfrm>
                <a:off x="3494703" y="4147990"/>
                <a:ext cx="3741593" cy="2665386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3494703" y="6313842"/>
              <a:ext cx="3710704" cy="4218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b="1" i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tx2">
                      <a:lumMod val="50000"/>
                    </a:schemeClr>
                  </a:solidFill>
                </a:rPr>
                <a:t>Жучка и Лапка</a:t>
              </a:r>
              <a:endPara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428728" y="2357430"/>
            <a:ext cx="2765685" cy="2999642"/>
            <a:chOff x="481399" y="1124743"/>
            <a:chExt cx="2765685" cy="2999642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01509" y="1124743"/>
              <a:ext cx="2745575" cy="29996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2" descr="http://blog.krasnodog.ru/wp-content/uploads/2012/04/7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407" y="1124745"/>
              <a:ext cx="2693677" cy="299964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481399" y="3824561"/>
              <a:ext cx="2765685" cy="2998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b="1" i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tx2">
                      <a:lumMod val="50000"/>
                    </a:schemeClr>
                  </a:solidFill>
                </a:rPr>
                <a:t>Белка и Стрелка</a:t>
              </a:r>
              <a:endPara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Управляющая кнопка: настраиваемая 18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20080"/>
          </a:xfrm>
        </p:spPr>
        <p:txBody>
          <a:bodyPr>
            <a:normAutofit/>
          </a:bodyPr>
          <a:lstStyle/>
          <a:p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Как называется место запуска ракеты?</a:t>
            </a:r>
          </a:p>
        </p:txBody>
      </p:sp>
      <p:grpSp>
        <p:nvGrpSpPr>
          <p:cNvPr id="4" name="Группа 15"/>
          <p:cNvGrpSpPr/>
          <p:nvPr/>
        </p:nvGrpSpPr>
        <p:grpSpPr>
          <a:xfrm>
            <a:off x="4932040" y="857232"/>
            <a:ext cx="3743884" cy="2857520"/>
            <a:chOff x="4816266" y="1152454"/>
            <a:chExt cx="3743884" cy="269753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4820902" y="1152454"/>
              <a:ext cx="3711539" cy="26975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7172" name="Picture 4" descr="http://zapolarka.ru/wp-content/uploads/2016/03/5-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0902" y="1182897"/>
              <a:ext cx="3739248" cy="249407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4816266" y="3424601"/>
              <a:ext cx="3716175" cy="4182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Аэродром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6" name="Группа 18"/>
          <p:cNvGrpSpPr/>
          <p:nvPr/>
        </p:nvGrpSpPr>
        <p:grpSpPr>
          <a:xfrm>
            <a:off x="311276" y="836712"/>
            <a:ext cx="4332732" cy="2913558"/>
            <a:chOff x="311276" y="875482"/>
            <a:chExt cx="4332732" cy="291355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23528" y="875482"/>
              <a:ext cx="4320480" cy="29135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7174" name="Picture 6" descr="http://kleinburd.ru/news/wp-content/uploads/2014/12/1301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936" y="894865"/>
              <a:ext cx="4241774" cy="28160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311276" y="3367173"/>
              <a:ext cx="4332731" cy="4218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Секретная база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9" name="Группа 5"/>
          <p:cNvGrpSpPr/>
          <p:nvPr/>
        </p:nvGrpSpPr>
        <p:grpSpPr>
          <a:xfrm>
            <a:off x="2656760" y="3877636"/>
            <a:ext cx="4263232" cy="2718133"/>
            <a:chOff x="2656760" y="3951227"/>
            <a:chExt cx="4263232" cy="271813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666391" y="3951227"/>
              <a:ext cx="4239746" cy="27181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7170" name="Picture 2" descr="http://space-russia.narod.ru/foto/pr038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6391" y="3957053"/>
              <a:ext cx="4253601" cy="269571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2656760" y="6256725"/>
              <a:ext cx="4249377" cy="3960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Космодром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853947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2008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Как 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называется человек, который летает в космос?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32199" y="860209"/>
            <a:ext cx="4145208" cy="2928831"/>
            <a:chOff x="526895" y="894865"/>
            <a:chExt cx="4145208" cy="292883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541702" y="908720"/>
              <a:ext cx="4130016" cy="29135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8194" name="Picture 2" descr="http://structure.mil.ru/images/military/military/photo/DSC_0548s%281%29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702" y="894865"/>
              <a:ext cx="4130400" cy="292883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526895" y="3400411"/>
              <a:ext cx="4145208" cy="4218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Лётчик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6" name="Группа 10"/>
          <p:cNvGrpSpPr/>
          <p:nvPr/>
        </p:nvGrpSpPr>
        <p:grpSpPr>
          <a:xfrm>
            <a:off x="2597928" y="4091806"/>
            <a:ext cx="4392488" cy="2505546"/>
            <a:chOff x="4572000" y="720406"/>
            <a:chExt cx="4392488" cy="250554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4572000" y="720406"/>
              <a:ext cx="4392488" cy="25055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8198" name="Picture 6" descr="http://www.neveroyatno.info/_nw/30/s50263260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5855" y="745010"/>
              <a:ext cx="4366833" cy="237010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4572000" y="2807697"/>
              <a:ext cx="4380688" cy="4182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Пришелец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9" name="Группа 9"/>
          <p:cNvGrpSpPr/>
          <p:nvPr/>
        </p:nvGrpSpPr>
        <p:grpSpPr>
          <a:xfrm>
            <a:off x="4569267" y="923235"/>
            <a:ext cx="4269798" cy="2865805"/>
            <a:chOff x="2657833" y="3949644"/>
            <a:chExt cx="4269798" cy="2865805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666391" y="3963500"/>
              <a:ext cx="4239746" cy="28435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0" name="Группа 8"/>
            <p:cNvGrpSpPr/>
            <p:nvPr/>
          </p:nvGrpSpPr>
          <p:grpSpPr>
            <a:xfrm>
              <a:off x="2657833" y="3949644"/>
              <a:ext cx="4269798" cy="2865805"/>
              <a:chOff x="2657833" y="3949644"/>
              <a:chExt cx="4269798" cy="2865805"/>
            </a:xfrm>
          </p:grpSpPr>
          <p:pic>
            <p:nvPicPr>
              <p:cNvPr id="8196" name="Picture 4" descr="http://www.arms-expo.ru/img/258/2589574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7833" y="3949644"/>
                <a:ext cx="4269798" cy="2843597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Прямоугольник 4"/>
              <p:cNvSpPr/>
              <p:nvPr/>
            </p:nvSpPr>
            <p:spPr>
              <a:xfrm>
                <a:off x="2666391" y="6419402"/>
                <a:ext cx="4239746" cy="39604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b="1" i="1" dirty="0" smtClean="0">
                    <a:ln w="10541" cmpd="sng">
                      <a:solidFill>
                        <a:srgbClr val="4F81BD">
                          <a:shade val="88000"/>
                          <a:satMod val="110000"/>
                        </a:srgbClr>
                      </a:solidFill>
                      <a:prstDash val="solid"/>
                    </a:ln>
                    <a:solidFill>
                      <a:srgbClr val="1F497D">
                        <a:lumMod val="50000"/>
                      </a:srgbClr>
                    </a:solidFill>
                  </a:rPr>
                  <a:t>Космонавт</a:t>
                </a:r>
                <a:endParaRPr lang="ru-RU" b="1" dirty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endParaRPr>
              </a:p>
            </p:txBody>
          </p:sp>
        </p:grpSp>
      </p:grpSp>
      <p:sp>
        <p:nvSpPr>
          <p:cNvPr id="19" name="Управляющая кнопка: настраиваемая 18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299894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20080"/>
          </a:xfrm>
        </p:spPr>
        <p:txBody>
          <a:bodyPr>
            <a:normAutofit/>
          </a:bodyPr>
          <a:lstStyle/>
          <a:p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Назовите 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самое 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близкое к 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Земле 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космическое тело</a:t>
            </a:r>
          </a:p>
        </p:txBody>
      </p:sp>
      <p:grpSp>
        <p:nvGrpSpPr>
          <p:cNvPr id="4" name="Группа 15"/>
          <p:cNvGrpSpPr/>
          <p:nvPr/>
        </p:nvGrpSpPr>
        <p:grpSpPr>
          <a:xfrm>
            <a:off x="4547381" y="836712"/>
            <a:ext cx="4314656" cy="2872029"/>
            <a:chOff x="4547381" y="908720"/>
            <a:chExt cx="4314656" cy="2872029"/>
          </a:xfrm>
        </p:grpSpPr>
        <p:grpSp>
          <p:nvGrpSpPr>
            <p:cNvPr id="6" name="Группа 11"/>
            <p:cNvGrpSpPr/>
            <p:nvPr/>
          </p:nvGrpSpPr>
          <p:grpSpPr>
            <a:xfrm>
              <a:off x="4547381" y="908720"/>
              <a:ext cx="4314656" cy="2871967"/>
              <a:chOff x="4547381" y="908720"/>
              <a:chExt cx="4314656" cy="2871967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4577825" y="937091"/>
                <a:ext cx="4239746" cy="28435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1026" name="Picture 2" descr="http://www.niceimage.ru/pic/201305/2560x1600/niceimage.ru-44798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47381" y="908720"/>
                <a:ext cx="4314656" cy="2696660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Прямоугольник 4"/>
            <p:cNvSpPr/>
            <p:nvPr/>
          </p:nvSpPr>
          <p:spPr>
            <a:xfrm>
              <a:off x="4574733" y="3384702"/>
              <a:ext cx="4239746" cy="3960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Солнце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9" name="Группа 19"/>
          <p:cNvGrpSpPr/>
          <p:nvPr/>
        </p:nvGrpSpPr>
        <p:grpSpPr>
          <a:xfrm>
            <a:off x="2555776" y="3831351"/>
            <a:ext cx="4049168" cy="2851926"/>
            <a:chOff x="2555776" y="3872916"/>
            <a:chExt cx="4049168" cy="2851926"/>
          </a:xfrm>
        </p:grpSpPr>
        <p:grpSp>
          <p:nvGrpSpPr>
            <p:cNvPr id="10" name="Группа 18"/>
            <p:cNvGrpSpPr/>
            <p:nvPr/>
          </p:nvGrpSpPr>
          <p:grpSpPr>
            <a:xfrm>
              <a:off x="2555776" y="3872916"/>
              <a:ext cx="4049168" cy="2825442"/>
              <a:chOff x="2555776" y="3872916"/>
              <a:chExt cx="4049168" cy="2825442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2597929" y="3933056"/>
                <a:ext cx="3955272" cy="276530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1029" name="Picture 5" descr="http://nabludatel.net/wp-content/uploads/2016/12/1-72-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3872916"/>
                <a:ext cx="4049168" cy="2699445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2597929" y="6306587"/>
              <a:ext cx="3959852" cy="4182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Комета Галлея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11" name="Группа 12"/>
          <p:cNvGrpSpPr/>
          <p:nvPr/>
        </p:nvGrpSpPr>
        <p:grpSpPr>
          <a:xfrm>
            <a:off x="204489" y="764704"/>
            <a:ext cx="4212667" cy="2997193"/>
            <a:chOff x="204489" y="826251"/>
            <a:chExt cx="4212667" cy="2997193"/>
          </a:xfrm>
        </p:grpSpPr>
        <p:grpSp>
          <p:nvGrpSpPr>
            <p:cNvPr id="12" name="Группа 5"/>
            <p:cNvGrpSpPr/>
            <p:nvPr/>
          </p:nvGrpSpPr>
          <p:grpSpPr>
            <a:xfrm>
              <a:off x="204489" y="826251"/>
              <a:ext cx="4212667" cy="2997193"/>
              <a:chOff x="204489" y="826251"/>
              <a:chExt cx="4212667" cy="2997193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247006" y="874064"/>
                <a:ext cx="4130016" cy="29135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1027" name="Picture 3" descr="C:\Users\Евгения\Desktop\Космос\Фон\b2ap3_large_vliyanie-solntse-planetyi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489" y="826251"/>
                <a:ext cx="4212667" cy="2997193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" name="Прямоугольник 13"/>
            <p:cNvSpPr/>
            <p:nvPr/>
          </p:nvSpPr>
          <p:spPr>
            <a:xfrm>
              <a:off x="235745" y="3356992"/>
              <a:ext cx="4145208" cy="4218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Луна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54682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5551"/>
            <a:ext cx="9144000" cy="649153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Название 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самоходного аппарата, совершившего путешествие по поверхности Луны?</a:t>
            </a:r>
          </a:p>
        </p:txBody>
      </p:sp>
      <p:grpSp>
        <p:nvGrpSpPr>
          <p:cNvPr id="4" name="Группа 8"/>
          <p:cNvGrpSpPr/>
          <p:nvPr/>
        </p:nvGrpSpPr>
        <p:grpSpPr>
          <a:xfrm>
            <a:off x="239796" y="908720"/>
            <a:ext cx="4145208" cy="2956661"/>
            <a:chOff x="239796" y="908720"/>
            <a:chExt cx="4145208" cy="2956661"/>
          </a:xfrm>
        </p:grpSpPr>
        <p:grpSp>
          <p:nvGrpSpPr>
            <p:cNvPr id="6" name="Группа 3"/>
            <p:cNvGrpSpPr/>
            <p:nvPr/>
          </p:nvGrpSpPr>
          <p:grpSpPr>
            <a:xfrm>
              <a:off x="247006" y="908720"/>
              <a:ext cx="4130358" cy="2952328"/>
              <a:chOff x="247006" y="908720"/>
              <a:chExt cx="4130358" cy="2952328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247006" y="947490"/>
                <a:ext cx="4130016" cy="29135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2050" name="Picture 2" descr="https://spaceflight.nasa.gov/gallery/images/shuttle/sts-110/hires/sts110-s-015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8942" b="21028"/>
              <a:stretch/>
            </p:blipFill>
            <p:spPr bwMode="auto">
              <a:xfrm>
                <a:off x="266034" y="908720"/>
                <a:ext cx="4111330" cy="2886207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" name="Прямоугольник 13"/>
            <p:cNvSpPr/>
            <p:nvPr/>
          </p:nvSpPr>
          <p:spPr>
            <a:xfrm>
              <a:off x="239796" y="3443514"/>
              <a:ext cx="4145208" cy="4218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Колумбия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9" name="Группа 21"/>
          <p:cNvGrpSpPr/>
          <p:nvPr/>
        </p:nvGrpSpPr>
        <p:grpSpPr>
          <a:xfrm>
            <a:off x="2539872" y="3933056"/>
            <a:ext cx="4085123" cy="2836461"/>
            <a:chOff x="2539872" y="3933056"/>
            <a:chExt cx="4085123" cy="2836461"/>
          </a:xfrm>
        </p:grpSpPr>
        <p:grpSp>
          <p:nvGrpSpPr>
            <p:cNvPr id="10" name="Группа 20"/>
            <p:cNvGrpSpPr/>
            <p:nvPr/>
          </p:nvGrpSpPr>
          <p:grpSpPr>
            <a:xfrm>
              <a:off x="2539872" y="3933056"/>
              <a:ext cx="4085123" cy="2836461"/>
              <a:chOff x="2539872" y="3976915"/>
              <a:chExt cx="4085123" cy="2836461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2597929" y="4048074"/>
                <a:ext cx="3955272" cy="276530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2053" name="Picture 5" descr="C:\Users\Евгения\Desktop\Космос\molniya_1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171" t="-910" r="11615" b="910"/>
              <a:stretch/>
            </p:blipFill>
            <p:spPr bwMode="auto">
              <a:xfrm>
                <a:off x="2539872" y="3976915"/>
                <a:ext cx="4085123" cy="2695282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2587652" y="6342353"/>
              <a:ext cx="3959852" cy="4182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Молния – 1 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01028" y="980728"/>
            <a:ext cx="4139625" cy="3021643"/>
            <a:chOff x="4572000" y="997402"/>
            <a:chExt cx="4139625" cy="3021643"/>
          </a:xfrm>
        </p:grpSpPr>
        <p:grpSp>
          <p:nvGrpSpPr>
            <p:cNvPr id="12" name="Группа 9"/>
            <p:cNvGrpSpPr/>
            <p:nvPr/>
          </p:nvGrpSpPr>
          <p:grpSpPr>
            <a:xfrm>
              <a:off x="4577825" y="997402"/>
              <a:ext cx="4133800" cy="3021643"/>
              <a:chOff x="4577825" y="997402"/>
              <a:chExt cx="4133800" cy="3021643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4577825" y="1017452"/>
                <a:ext cx="4133800" cy="28435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2052" name="Picture 4" descr="http://cn15.nevsedoma.com.ua/photo/9/921/248_files/4-123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5858" y="997402"/>
                <a:ext cx="4125108" cy="3021643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Прямоугольник 4"/>
            <p:cNvSpPr/>
            <p:nvPr/>
          </p:nvSpPr>
          <p:spPr>
            <a:xfrm>
              <a:off x="4572000" y="3502132"/>
              <a:ext cx="4130102" cy="3960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Луноход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30962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649153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Астрономический 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прибор для наблюдения за 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космическими 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телами?</a:t>
            </a:r>
          </a:p>
        </p:txBody>
      </p:sp>
      <p:grpSp>
        <p:nvGrpSpPr>
          <p:cNvPr id="4" name="Группа 15"/>
          <p:cNvGrpSpPr/>
          <p:nvPr/>
        </p:nvGrpSpPr>
        <p:grpSpPr>
          <a:xfrm>
            <a:off x="4214810" y="1000108"/>
            <a:ext cx="3887487" cy="2840125"/>
            <a:chOff x="4619203" y="964140"/>
            <a:chExt cx="3887487" cy="2840125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4644008" y="964140"/>
              <a:ext cx="3841699" cy="2727851"/>
              <a:chOff x="4644008" y="964140"/>
              <a:chExt cx="3841699" cy="2727851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4644008" y="976395"/>
                <a:ext cx="3841699" cy="269479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1026" name="Picture 2" descr="&amp;Kcy;&amp;acy;&amp;rcy;&amp;tcy;&amp;icy;&amp;ncy;&amp;kcy;&amp;icy; &amp;pcy;&amp;ocy; &amp;zcy;&amp;acy;&amp;pcy;&amp;rcy;&amp;ocy;&amp;scy;&amp;ucy; &amp;bcy;&amp;acy;&amp;rcy;&amp;ocy;&amp;mcy;&amp;iecy;&amp;tcy;&amp;rcy;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b="4213"/>
              <a:stretch/>
            </p:blipFill>
            <p:spPr bwMode="auto">
              <a:xfrm>
                <a:off x="4685573" y="964140"/>
                <a:ext cx="3746377" cy="2727851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4619203" y="3396674"/>
              <a:ext cx="3887487" cy="40759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Барометр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9" name="Группа 12"/>
          <p:cNvGrpSpPr/>
          <p:nvPr/>
        </p:nvGrpSpPr>
        <p:grpSpPr>
          <a:xfrm>
            <a:off x="4211960" y="3926567"/>
            <a:ext cx="3860502" cy="2643075"/>
            <a:chOff x="4489557" y="3926567"/>
            <a:chExt cx="3611961" cy="2643075"/>
          </a:xfrm>
        </p:grpSpPr>
        <p:grpSp>
          <p:nvGrpSpPr>
            <p:cNvPr id="10" name="Группа 11"/>
            <p:cNvGrpSpPr/>
            <p:nvPr/>
          </p:nvGrpSpPr>
          <p:grpSpPr>
            <a:xfrm>
              <a:off x="4499992" y="3926567"/>
              <a:ext cx="3601526" cy="2526769"/>
              <a:chOff x="4499992" y="3926567"/>
              <a:chExt cx="3601526" cy="2526769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4499992" y="3949548"/>
                <a:ext cx="3601526" cy="25037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1030" name="Picture 6" descr="&amp;Pcy;&amp;ocy;&amp;khcy;&amp;ocy;&amp;zhcy;&amp;iecy;&amp;iecy; &amp;icy;&amp;zcy;&amp;ocy;&amp;bcy;&amp;rcy;&amp;acy;&amp;zhcy;&amp;iecy;&amp;ncy;&amp;icy;&amp;iecy;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13847" y="3926567"/>
                <a:ext cx="3574013" cy="2385486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Прямоугольник 4"/>
            <p:cNvSpPr/>
            <p:nvPr/>
          </p:nvSpPr>
          <p:spPr>
            <a:xfrm>
              <a:off x="4489557" y="6220922"/>
              <a:ext cx="3611961" cy="3487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Телескоп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11" name="Группа 9"/>
          <p:cNvGrpSpPr/>
          <p:nvPr/>
        </p:nvGrpSpPr>
        <p:grpSpPr>
          <a:xfrm>
            <a:off x="357158" y="1857364"/>
            <a:ext cx="3684132" cy="3805302"/>
            <a:chOff x="239796" y="964140"/>
            <a:chExt cx="3684132" cy="380530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46204" y="976396"/>
              <a:ext cx="3670630" cy="35401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39796" y="4374056"/>
              <a:ext cx="3684132" cy="39538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Микроскоп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  <p:pic>
          <p:nvPicPr>
            <p:cNvPr id="1028" name="Picture 4" descr="http://urolog-biysk.ru/sites/default/files/styles/large/public/news-foto/microscop.jpg,qitok=wHczmSJw.pagespeed.ce.FtFVRn5ywR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4537"/>
            <a:stretch/>
          </p:blipFill>
          <p:spPr bwMode="auto">
            <a:xfrm>
              <a:off x="267659" y="964140"/>
              <a:ext cx="3638035" cy="347297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324004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ПЕРВЫЙ ТУР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04361560"/>
              </p:ext>
            </p:extLst>
          </p:nvPr>
        </p:nvGraphicFramePr>
        <p:xfrm>
          <a:off x="142844" y="1214422"/>
          <a:ext cx="8858312" cy="469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6-конечная звезда 5"/>
          <p:cNvSpPr/>
          <p:nvPr/>
        </p:nvSpPr>
        <p:spPr>
          <a:xfrm>
            <a:off x="3428992" y="1428736"/>
            <a:ext cx="900000" cy="900000"/>
          </a:xfrm>
          <a:prstGeom prst="star6">
            <a:avLst/>
          </a:prstGeom>
          <a:solidFill>
            <a:srgbClr val="00FFFF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6" action="ppaction://hlinksldjump"/>
              </a:rPr>
              <a:t>10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7" name="6-конечная звезда 6"/>
          <p:cNvSpPr/>
          <p:nvPr/>
        </p:nvSpPr>
        <p:spPr>
          <a:xfrm>
            <a:off x="4572000" y="1428736"/>
            <a:ext cx="900000" cy="900000"/>
          </a:xfrm>
          <a:prstGeom prst="star6">
            <a:avLst/>
          </a:prstGeom>
          <a:solidFill>
            <a:srgbClr val="00FFFF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7" action="ppaction://hlinksldjump"/>
              </a:rPr>
              <a:t>20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8" name="6-конечная звезда 7"/>
          <p:cNvSpPr/>
          <p:nvPr/>
        </p:nvSpPr>
        <p:spPr>
          <a:xfrm>
            <a:off x="6786578" y="1428736"/>
            <a:ext cx="900000" cy="900000"/>
          </a:xfrm>
          <a:prstGeom prst="star6">
            <a:avLst/>
          </a:prstGeom>
          <a:solidFill>
            <a:srgbClr val="00FFFF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8" action="ppaction://hlinksldjump"/>
              </a:rPr>
              <a:t>40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9" name="6-конечная звезда 8"/>
          <p:cNvSpPr/>
          <p:nvPr/>
        </p:nvSpPr>
        <p:spPr>
          <a:xfrm>
            <a:off x="5715008" y="1428736"/>
            <a:ext cx="900000" cy="900000"/>
          </a:xfrm>
          <a:prstGeom prst="star6">
            <a:avLst/>
          </a:prstGeom>
          <a:solidFill>
            <a:srgbClr val="00FFFF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9" action="ppaction://hlinksldjump"/>
              </a:rPr>
              <a:t>30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0" name="10-конечная звезда 9">
            <a:hlinkClick r:id="rId10" action="ppaction://hlinksldjump"/>
          </p:cNvPr>
          <p:cNvSpPr/>
          <p:nvPr/>
        </p:nvSpPr>
        <p:spPr>
          <a:xfrm>
            <a:off x="3500430" y="4643446"/>
            <a:ext cx="900000" cy="900000"/>
          </a:xfrm>
          <a:prstGeom prst="star10">
            <a:avLst/>
          </a:prstGeom>
          <a:solidFill>
            <a:srgbClr val="00FFFF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11" action="ppaction://hlinksldjump"/>
              </a:rPr>
              <a:t>10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1" name="10-конечная звезда 10"/>
          <p:cNvSpPr/>
          <p:nvPr/>
        </p:nvSpPr>
        <p:spPr>
          <a:xfrm>
            <a:off x="4572000" y="3000372"/>
            <a:ext cx="900000" cy="900000"/>
          </a:xfrm>
          <a:prstGeom prst="star10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12" action="ppaction://hlinksldjump"/>
              </a:rPr>
              <a:t>20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2" name="10-конечная звезда 11"/>
          <p:cNvSpPr/>
          <p:nvPr/>
        </p:nvSpPr>
        <p:spPr>
          <a:xfrm>
            <a:off x="5715008" y="3000372"/>
            <a:ext cx="900000" cy="900000"/>
          </a:xfrm>
          <a:prstGeom prst="star10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13" action="ppaction://hlinksldjump"/>
              </a:rPr>
              <a:t>30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3" name="10-конечная звезда 12"/>
          <p:cNvSpPr/>
          <p:nvPr/>
        </p:nvSpPr>
        <p:spPr>
          <a:xfrm>
            <a:off x="6858016" y="3000372"/>
            <a:ext cx="900000" cy="900000"/>
          </a:xfrm>
          <a:prstGeom prst="star10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14" action="ppaction://hlinksldjump"/>
              </a:rPr>
              <a:t>40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4" name="10-конечная звезда 13">
            <a:hlinkClick r:id="rId15" action="ppaction://hlinksldjump"/>
          </p:cNvPr>
          <p:cNvSpPr/>
          <p:nvPr/>
        </p:nvSpPr>
        <p:spPr>
          <a:xfrm>
            <a:off x="3428992" y="3000372"/>
            <a:ext cx="900000" cy="900000"/>
          </a:xfrm>
          <a:prstGeom prst="star10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15" action="ppaction://hlinksldjump"/>
              </a:rPr>
              <a:t>10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5" name="10-конечная звезда 14"/>
          <p:cNvSpPr/>
          <p:nvPr/>
        </p:nvSpPr>
        <p:spPr>
          <a:xfrm>
            <a:off x="4643438" y="4643446"/>
            <a:ext cx="900000" cy="900000"/>
          </a:xfrm>
          <a:prstGeom prst="star10">
            <a:avLst/>
          </a:prstGeom>
          <a:solidFill>
            <a:srgbClr val="00FFFF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10" action="ppaction://hlinksldjump"/>
              </a:rPr>
              <a:t>20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6" name="10-конечная звезда 15"/>
          <p:cNvSpPr/>
          <p:nvPr/>
        </p:nvSpPr>
        <p:spPr>
          <a:xfrm>
            <a:off x="5786446" y="4643446"/>
            <a:ext cx="900000" cy="900000"/>
          </a:xfrm>
          <a:prstGeom prst="star10">
            <a:avLst/>
          </a:prstGeom>
          <a:solidFill>
            <a:srgbClr val="00FFFF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16" action="ppaction://hlinksldjump"/>
              </a:rPr>
              <a:t>30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7" name="10-конечная звезда 16"/>
          <p:cNvSpPr/>
          <p:nvPr/>
        </p:nvSpPr>
        <p:spPr>
          <a:xfrm>
            <a:off x="6929454" y="4643446"/>
            <a:ext cx="900000" cy="900000"/>
          </a:xfrm>
          <a:prstGeom prst="star10">
            <a:avLst/>
          </a:prstGeom>
          <a:solidFill>
            <a:srgbClr val="00FFFF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17" action="ppaction://hlinksldjump"/>
              </a:rPr>
              <a:t>40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8" name="Управляющая кнопка: настраиваемая 17">
            <a:hlinkClick r:id="" action="ppaction://hlinkshowjump?jump=previousslide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18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6-конечная звезда 18"/>
          <p:cNvSpPr/>
          <p:nvPr/>
        </p:nvSpPr>
        <p:spPr>
          <a:xfrm>
            <a:off x="7929586" y="1428736"/>
            <a:ext cx="900000" cy="900000"/>
          </a:xfrm>
          <a:prstGeom prst="star6">
            <a:avLst/>
          </a:prstGeom>
          <a:solidFill>
            <a:srgbClr val="00FFFF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19" action="ppaction://hlinksldjump"/>
              </a:rPr>
              <a:t>50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20" name="10-конечная звезда 19">
            <a:hlinkClick r:id="rId20" action="ppaction://hlinksldjump"/>
          </p:cNvPr>
          <p:cNvSpPr/>
          <p:nvPr/>
        </p:nvSpPr>
        <p:spPr>
          <a:xfrm>
            <a:off x="7929586" y="3000372"/>
            <a:ext cx="900000" cy="900000"/>
          </a:xfrm>
          <a:prstGeom prst="star10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20" action="ppaction://hlinksldjump"/>
              </a:rPr>
              <a:t>50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21" name="10-конечная звезда 20"/>
          <p:cNvSpPr/>
          <p:nvPr/>
        </p:nvSpPr>
        <p:spPr>
          <a:xfrm>
            <a:off x="8001024" y="4643446"/>
            <a:ext cx="900000" cy="900000"/>
          </a:xfrm>
          <a:prstGeom prst="star10">
            <a:avLst/>
          </a:prstGeom>
          <a:solidFill>
            <a:srgbClr val="00FFFF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hlinkClick r:id="rId21" action="ppaction://hlinksldjump"/>
              </a:rPr>
              <a:t>50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5551"/>
            <a:ext cx="9144000" cy="64915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Как 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назывался космический корабль Ю.А. Гагарина?</a:t>
            </a:r>
          </a:p>
        </p:txBody>
      </p:sp>
      <p:grpSp>
        <p:nvGrpSpPr>
          <p:cNvPr id="4" name="Группа 11"/>
          <p:cNvGrpSpPr/>
          <p:nvPr/>
        </p:nvGrpSpPr>
        <p:grpSpPr>
          <a:xfrm>
            <a:off x="4559112" y="836712"/>
            <a:ext cx="3978115" cy="2704317"/>
            <a:chOff x="4559112" y="966873"/>
            <a:chExt cx="3978115" cy="2704317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4582250" y="976395"/>
              <a:ext cx="3945022" cy="26947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054" name="Picture 6" descr="http://i.sibdepo.ru/wp-content/uploads/2016/01/018688929_30300.jpg?x41879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719"/>
            <a:stretch/>
          </p:blipFill>
          <p:spPr bwMode="auto">
            <a:xfrm>
              <a:off x="4572000" y="966873"/>
              <a:ext cx="3965227" cy="252262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4559112" y="3263599"/>
              <a:ext cx="3949590" cy="40759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Союз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6" name="Группа 15"/>
          <p:cNvGrpSpPr/>
          <p:nvPr/>
        </p:nvGrpSpPr>
        <p:grpSpPr>
          <a:xfrm>
            <a:off x="2723665" y="3645024"/>
            <a:ext cx="3684132" cy="2935740"/>
            <a:chOff x="2723665" y="3877636"/>
            <a:chExt cx="3684132" cy="2935740"/>
          </a:xfrm>
        </p:grpSpPr>
        <p:grpSp>
          <p:nvGrpSpPr>
            <p:cNvPr id="9" name="Группа 12"/>
            <p:cNvGrpSpPr/>
            <p:nvPr/>
          </p:nvGrpSpPr>
          <p:grpSpPr>
            <a:xfrm>
              <a:off x="2736342" y="3877636"/>
              <a:ext cx="3670630" cy="2770587"/>
              <a:chOff x="2736342" y="3877636"/>
              <a:chExt cx="3670630" cy="2770587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2736342" y="3917549"/>
                <a:ext cx="3670630" cy="273067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2056" name="Picture 8" descr="http://www.buran.ru/images/jpg/proton-m09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7509"/>
              <a:stretch/>
            </p:blipFill>
            <p:spPr bwMode="auto">
              <a:xfrm>
                <a:off x="2757945" y="3877636"/>
                <a:ext cx="3635172" cy="2619158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" name="Прямоугольник 13"/>
            <p:cNvSpPr/>
            <p:nvPr/>
          </p:nvSpPr>
          <p:spPr>
            <a:xfrm>
              <a:off x="2723665" y="6417990"/>
              <a:ext cx="3684132" cy="39538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Протон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10" name="Группа 5"/>
          <p:cNvGrpSpPr/>
          <p:nvPr/>
        </p:nvGrpSpPr>
        <p:grpSpPr>
          <a:xfrm>
            <a:off x="755576" y="764704"/>
            <a:ext cx="3598303" cy="2785461"/>
            <a:chOff x="755576" y="903861"/>
            <a:chExt cx="3598303" cy="2785461"/>
          </a:xfrm>
        </p:grpSpPr>
        <p:grpSp>
          <p:nvGrpSpPr>
            <p:cNvPr id="11" name="Группа 3"/>
            <p:cNvGrpSpPr/>
            <p:nvPr/>
          </p:nvGrpSpPr>
          <p:grpSpPr>
            <a:xfrm>
              <a:off x="784652" y="903861"/>
              <a:ext cx="3531140" cy="2530430"/>
              <a:chOff x="784652" y="903861"/>
              <a:chExt cx="3531140" cy="2530430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784652" y="922230"/>
                <a:ext cx="3531140" cy="25037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2050" name="Picture 2" descr="http://s004.radikal.ru/i205/1403/c5/7445cafbc96f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b="3074"/>
              <a:stretch/>
            </p:blipFill>
            <p:spPr bwMode="auto">
              <a:xfrm>
                <a:off x="809616" y="903861"/>
                <a:ext cx="3488207" cy="2530430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Прямоугольник 4"/>
            <p:cNvSpPr/>
            <p:nvPr/>
          </p:nvSpPr>
          <p:spPr>
            <a:xfrm>
              <a:off x="755576" y="3340602"/>
              <a:ext cx="3598303" cy="348720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Восток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27436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64915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Когда 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состоялся первый полёт человека в космос?</a:t>
            </a:r>
          </a:p>
        </p:txBody>
      </p:sp>
      <p:grpSp>
        <p:nvGrpSpPr>
          <p:cNvPr id="3" name="Группа 5"/>
          <p:cNvGrpSpPr/>
          <p:nvPr/>
        </p:nvGrpSpPr>
        <p:grpSpPr>
          <a:xfrm>
            <a:off x="5572132" y="1500174"/>
            <a:ext cx="2629271" cy="3768862"/>
            <a:chOff x="5831160" y="740258"/>
            <a:chExt cx="2629271" cy="3768862"/>
          </a:xfrm>
        </p:grpSpPr>
        <p:pic>
          <p:nvPicPr>
            <p:cNvPr id="3074" name="Picture 2" descr="http://stampmark.net/images/stamp/huge/1003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1160" y="740258"/>
              <a:ext cx="2629271" cy="36906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5956739" y="4101529"/>
              <a:ext cx="2411405" cy="40759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4 октября 1957 года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4" name="Группа 9"/>
          <p:cNvGrpSpPr/>
          <p:nvPr/>
        </p:nvGrpSpPr>
        <p:grpSpPr>
          <a:xfrm>
            <a:off x="1714480" y="785794"/>
            <a:ext cx="3789762" cy="2673565"/>
            <a:chOff x="763283" y="1043467"/>
            <a:chExt cx="3789762" cy="2673565"/>
          </a:xfrm>
        </p:grpSpPr>
        <p:pic>
          <p:nvPicPr>
            <p:cNvPr id="3076" name="Picture 4" descr="http://previews.123rf.com/images/neftali77/neftali771201/neftali77120100232/11805378-UNITED-STATES-CIRCA-1969-A-stamp-printed-in-USA-shows-Neil--Stock-Phot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83" y="1043467"/>
              <a:ext cx="3789762" cy="254788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827866" y="3368312"/>
              <a:ext cx="3627828" cy="3487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20 июля 1969 года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6" name="Группа 11"/>
          <p:cNvGrpSpPr/>
          <p:nvPr/>
        </p:nvGrpSpPr>
        <p:grpSpPr>
          <a:xfrm>
            <a:off x="1643042" y="3500438"/>
            <a:ext cx="3815099" cy="2934601"/>
            <a:chOff x="1763688" y="3645024"/>
            <a:chExt cx="3815099" cy="2934601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857323" y="6230905"/>
              <a:ext cx="3627828" cy="3487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12 апреля 1961 года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  <p:pic>
          <p:nvPicPr>
            <p:cNvPr id="3078" name="Picture 6" descr="http://www.astrostamps.ru/files/image/b/2562-kosm-korabl-vostok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3645024"/>
              <a:ext cx="3815099" cy="274263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Управляющая кнопка: настраиваемая 12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15362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64915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Как 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называется одежда космонавта?</a:t>
            </a:r>
          </a:p>
        </p:txBody>
      </p:sp>
      <p:grpSp>
        <p:nvGrpSpPr>
          <p:cNvPr id="4" name="Группа 5"/>
          <p:cNvGrpSpPr/>
          <p:nvPr/>
        </p:nvGrpSpPr>
        <p:grpSpPr>
          <a:xfrm>
            <a:off x="4786314" y="642918"/>
            <a:ext cx="3644698" cy="3038647"/>
            <a:chOff x="4887742" y="956168"/>
            <a:chExt cx="3644698" cy="2895771"/>
          </a:xfrm>
        </p:grpSpPr>
        <p:grpSp>
          <p:nvGrpSpPr>
            <p:cNvPr id="6" name="Группа 3"/>
            <p:cNvGrpSpPr/>
            <p:nvPr/>
          </p:nvGrpSpPr>
          <p:grpSpPr>
            <a:xfrm>
              <a:off x="4901597" y="956168"/>
              <a:ext cx="3630843" cy="2715022"/>
              <a:chOff x="4901597" y="956168"/>
              <a:chExt cx="3630843" cy="2715022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4901597" y="976395"/>
                <a:ext cx="3625674" cy="269479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4098" name="Picture 2" descr="https://img21.olx.ua/images_slandocomua/342412194_1_644x461_prodam-akvalangi-v-krymu-otlichnoe-sostoyanie-kerch.jp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16338" y="956168"/>
                <a:ext cx="3616102" cy="2715021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4887742" y="3444348"/>
              <a:ext cx="3644698" cy="40759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Акваланг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9" name="Группа 11"/>
          <p:cNvGrpSpPr/>
          <p:nvPr/>
        </p:nvGrpSpPr>
        <p:grpSpPr>
          <a:xfrm>
            <a:off x="683568" y="679306"/>
            <a:ext cx="3652894" cy="2979573"/>
            <a:chOff x="2914160" y="3645024"/>
            <a:chExt cx="3652894" cy="2979573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2941870" y="3645024"/>
              <a:ext cx="3602057" cy="2866792"/>
              <a:chOff x="2941870" y="3991209"/>
              <a:chExt cx="3602057" cy="2866792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941870" y="4005064"/>
                <a:ext cx="3601525" cy="285293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4100" name="Picture 4" descr="https://fs00.infourok.ru/images/doc/248/252741/hello_html_140e070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3526" y="3991209"/>
                <a:ext cx="3600401" cy="2866792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Прямоугольник 4"/>
            <p:cNvSpPr/>
            <p:nvPr/>
          </p:nvSpPr>
          <p:spPr>
            <a:xfrm>
              <a:off x="2914160" y="6275877"/>
              <a:ext cx="3652894" cy="3487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Скафандр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sp>
        <p:nvSpPr>
          <p:cNvPr id="13" name="AutoShape 6" descr="http://kingtour32.ru/photos/58d00ecca4ad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8" descr="http://kingtour32.ru/photos/58d00ecca4ad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10" descr="http://kingtour32.ru/photos/58d00ecca4ad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12" descr="http://kingtour32.ru/photos/58d00ecca4ad1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AutoShape 14" descr="http://kingtour32.ru/photos/58d00ecca4ad1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1" name="Группа 23"/>
          <p:cNvGrpSpPr/>
          <p:nvPr/>
        </p:nvGrpSpPr>
        <p:grpSpPr>
          <a:xfrm>
            <a:off x="3203848" y="3917703"/>
            <a:ext cx="3724001" cy="2700481"/>
            <a:chOff x="4113713" y="3917703"/>
            <a:chExt cx="3724001" cy="2700481"/>
          </a:xfrm>
        </p:grpSpPr>
        <p:grpSp>
          <p:nvGrpSpPr>
            <p:cNvPr id="12" name="Группа 22"/>
            <p:cNvGrpSpPr/>
            <p:nvPr/>
          </p:nvGrpSpPr>
          <p:grpSpPr>
            <a:xfrm>
              <a:off x="4125437" y="3917703"/>
              <a:ext cx="3705165" cy="2571528"/>
              <a:chOff x="4125437" y="3917703"/>
              <a:chExt cx="3705165" cy="2571528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4139952" y="3917703"/>
                <a:ext cx="3670630" cy="25715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4111" name="Picture 1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25437" y="3918542"/>
                <a:ext cx="3705165" cy="2450041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4" name="Прямоугольник 13"/>
            <p:cNvSpPr/>
            <p:nvPr/>
          </p:nvSpPr>
          <p:spPr>
            <a:xfrm>
              <a:off x="4113713" y="6222798"/>
              <a:ext cx="3724001" cy="39538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Форма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sp>
        <p:nvSpPr>
          <p:cNvPr id="24" name="Управляющая кнопка: настраиваемая 23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812521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5551"/>
            <a:ext cx="9144000" cy="64915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Как 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называется наша Галактика?</a:t>
            </a:r>
          </a:p>
        </p:txBody>
      </p:sp>
      <p:grpSp>
        <p:nvGrpSpPr>
          <p:cNvPr id="4" name="Группа 5"/>
          <p:cNvGrpSpPr/>
          <p:nvPr/>
        </p:nvGrpSpPr>
        <p:grpSpPr>
          <a:xfrm>
            <a:off x="2906584" y="4185193"/>
            <a:ext cx="3636811" cy="2484167"/>
            <a:chOff x="2906584" y="4005064"/>
            <a:chExt cx="3636811" cy="2484167"/>
          </a:xfrm>
        </p:grpSpPr>
        <p:grpSp>
          <p:nvGrpSpPr>
            <p:cNvPr id="6" name="Группа 3"/>
            <p:cNvGrpSpPr/>
            <p:nvPr/>
          </p:nvGrpSpPr>
          <p:grpSpPr>
            <a:xfrm>
              <a:off x="2906584" y="4005064"/>
              <a:ext cx="3636811" cy="2445173"/>
              <a:chOff x="2906584" y="4005064"/>
              <a:chExt cx="3636811" cy="2445173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941870" y="4005065"/>
                <a:ext cx="3601525" cy="24451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prstClr val="white"/>
                    </a:solidFill>
                  </a:rPr>
                  <a:t>333</a:t>
                </a:r>
                <a:endParaRPr lang="ru-RU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7170" name="Picture 2" descr="http://images.astronet.ru/pubd/2012/05/12/0001264488/20120330ACO106042-9-8lau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6584" y="4005064"/>
                <a:ext cx="3636811" cy="2273007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Прямоугольник 4"/>
            <p:cNvSpPr/>
            <p:nvPr/>
          </p:nvSpPr>
          <p:spPr>
            <a:xfrm>
              <a:off x="2941944" y="6140511"/>
              <a:ext cx="3598303" cy="3487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Бесконечность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9" name="Группа 15"/>
          <p:cNvGrpSpPr/>
          <p:nvPr/>
        </p:nvGrpSpPr>
        <p:grpSpPr>
          <a:xfrm>
            <a:off x="5071875" y="961012"/>
            <a:ext cx="3786795" cy="2952047"/>
            <a:chOff x="5071875" y="961012"/>
            <a:chExt cx="3786795" cy="2952047"/>
          </a:xfrm>
        </p:grpSpPr>
        <p:grpSp>
          <p:nvGrpSpPr>
            <p:cNvPr id="10" name="Группа 12"/>
            <p:cNvGrpSpPr/>
            <p:nvPr/>
          </p:nvGrpSpPr>
          <p:grpSpPr>
            <a:xfrm>
              <a:off x="5091474" y="961012"/>
              <a:ext cx="3762240" cy="2870759"/>
              <a:chOff x="5091474" y="961012"/>
              <a:chExt cx="3762240" cy="2870759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5091474" y="976395"/>
                <a:ext cx="3762240" cy="28553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7174" name="Picture 6" descr="http://vignette1.wikia.nocookie.net/supernatural/images/6/61/Universe.jpg/revision/latest?cb=20151130160324&amp;path-prefix=ru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91474" y="961012"/>
                <a:ext cx="3755473" cy="2816605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5071875" y="3505468"/>
              <a:ext cx="3786795" cy="40759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Вселенная 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grpSp>
        <p:nvGrpSpPr>
          <p:cNvPr id="11" name="Группа 11"/>
          <p:cNvGrpSpPr/>
          <p:nvPr/>
        </p:nvGrpSpPr>
        <p:grpSpPr>
          <a:xfrm>
            <a:off x="600771" y="884985"/>
            <a:ext cx="3890381" cy="2972643"/>
            <a:chOff x="600771" y="884985"/>
            <a:chExt cx="3890381" cy="2728895"/>
          </a:xfrm>
        </p:grpSpPr>
        <p:grpSp>
          <p:nvGrpSpPr>
            <p:cNvPr id="12" name="Группа 9"/>
            <p:cNvGrpSpPr/>
            <p:nvPr/>
          </p:nvGrpSpPr>
          <p:grpSpPr>
            <a:xfrm>
              <a:off x="600771" y="884985"/>
              <a:ext cx="3890381" cy="2482329"/>
              <a:chOff x="600771" y="884985"/>
              <a:chExt cx="3890381" cy="2482329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617968" y="917470"/>
                <a:ext cx="3852432" cy="244984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7172" name="Picture 4" descr="http://begin-journey.ru/wp-content/uploads/%D0%A1%D0%B0%D0%BC%D1%8B%D0%B5-%D0%BA%D1%80%D0%B0%D1%81%D0%B8%D0%B2%D1%8B%D0%B5-%D0%BF%D1%80%D0%B8%D0%BC%D0%B5%D1%80%D1%8B-%D1%81%D0%B8%D0%BC%D0%BC%D0%B5%D1%82%D1%80%D0%B8%D0%B8-%D0%B2-%D0%BF%D1%80%D0%B8%D1%80%D0%BE%D0%B4%D0%B5-9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0771" y="884985"/>
                <a:ext cx="3890381" cy="2431488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" name="Прямоугольник 13"/>
            <p:cNvSpPr/>
            <p:nvPr/>
          </p:nvSpPr>
          <p:spPr>
            <a:xfrm>
              <a:off x="603454" y="3218494"/>
              <a:ext cx="3866946" cy="39538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rPr>
                <a:t>Млечный путь</a:t>
              </a:r>
              <a:endParaRPr lang="ru-RU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</a:endParaRPr>
            </a:p>
          </p:txBody>
        </p:sp>
      </p:grp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55616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5551"/>
            <a:ext cx="9144000" cy="64915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Как 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называется созвездие, по форме напоминающее ковш?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467544" y="785795"/>
            <a:ext cx="3974295" cy="2944320"/>
            <a:chOff x="611559" y="847533"/>
            <a:chExt cx="3974295" cy="2882581"/>
          </a:xfrm>
        </p:grpSpPr>
        <p:grpSp>
          <p:nvGrpSpPr>
            <p:cNvPr id="6" name="Группа 8"/>
            <p:cNvGrpSpPr/>
            <p:nvPr/>
          </p:nvGrpSpPr>
          <p:grpSpPr>
            <a:xfrm>
              <a:off x="611559" y="917470"/>
              <a:ext cx="3974295" cy="2812644"/>
              <a:chOff x="239796" y="864363"/>
              <a:chExt cx="4145208" cy="3001018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247006" y="864363"/>
                <a:ext cx="4130016" cy="29135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39796" y="3443514"/>
                <a:ext cx="4145208" cy="42186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b="1" i="1" dirty="0" smtClean="0">
                    <a:ln w="10541" cmpd="sng">
                      <a:solidFill>
                        <a:srgbClr val="4F81BD">
                          <a:shade val="88000"/>
                          <a:satMod val="110000"/>
                        </a:srgbClr>
                      </a:solidFill>
                      <a:prstDash val="solid"/>
                    </a:ln>
                    <a:solidFill>
                      <a:srgbClr val="1F497D">
                        <a:lumMod val="50000"/>
                      </a:srgbClr>
                    </a:solidFill>
                  </a:rPr>
                  <a:t>Орион</a:t>
                </a:r>
                <a:endParaRPr lang="ru-RU" b="1" dirty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endParaRPr>
              </a:p>
            </p:txBody>
          </p:sp>
        </p:grpSp>
        <p:pic>
          <p:nvPicPr>
            <p:cNvPr id="10242" name="Picture 2" descr="https://ru-static.z-dn.net/files/d77/c627b1fb1afe976310baea692f47fda4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6827" t="1189" r="1323" b="19078"/>
            <a:stretch/>
          </p:blipFill>
          <p:spPr bwMode="auto">
            <a:xfrm>
              <a:off x="611559" y="847533"/>
              <a:ext cx="3974295" cy="261117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5"/>
          <p:cNvGrpSpPr/>
          <p:nvPr/>
        </p:nvGrpSpPr>
        <p:grpSpPr>
          <a:xfrm>
            <a:off x="5051812" y="756672"/>
            <a:ext cx="3639747" cy="2985702"/>
            <a:chOff x="5874343" y="756672"/>
            <a:chExt cx="3639747" cy="2985702"/>
          </a:xfrm>
        </p:grpSpPr>
        <p:grpSp>
          <p:nvGrpSpPr>
            <p:cNvPr id="10" name="Группа 21"/>
            <p:cNvGrpSpPr/>
            <p:nvPr/>
          </p:nvGrpSpPr>
          <p:grpSpPr>
            <a:xfrm>
              <a:off x="5884732" y="847533"/>
              <a:ext cx="3629358" cy="2894841"/>
              <a:chOff x="2595005" y="4004215"/>
              <a:chExt cx="3973364" cy="2970582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2597929" y="4004215"/>
                <a:ext cx="3955272" cy="276530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2595005" y="6556542"/>
                <a:ext cx="3973364" cy="41825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b="1" i="1" dirty="0" smtClean="0">
                    <a:ln w="10541" cmpd="sng">
                      <a:solidFill>
                        <a:srgbClr val="4F81BD">
                          <a:shade val="88000"/>
                          <a:satMod val="110000"/>
                        </a:srgbClr>
                      </a:solidFill>
                      <a:prstDash val="solid"/>
                    </a:ln>
                    <a:solidFill>
                      <a:srgbClr val="1F497D">
                        <a:lumMod val="50000"/>
                      </a:srgbClr>
                    </a:solidFill>
                  </a:rPr>
                  <a:t>Весы</a:t>
                </a:r>
                <a:endParaRPr lang="ru-RU" b="1" dirty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endParaRPr>
              </a:p>
            </p:txBody>
          </p:sp>
        </p:grpSp>
        <p:pic>
          <p:nvPicPr>
            <p:cNvPr id="10244" name="Picture 4" descr="http://www.astrosurf.com/matajur1976/widefield/Libra-int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6710" r="27849"/>
            <a:stretch/>
          </p:blipFill>
          <p:spPr bwMode="auto">
            <a:xfrm>
              <a:off x="5874343" y="756672"/>
              <a:ext cx="3624644" cy="267232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Группа 9"/>
          <p:cNvGrpSpPr/>
          <p:nvPr/>
        </p:nvGrpSpPr>
        <p:grpSpPr>
          <a:xfrm>
            <a:off x="2904982" y="3960249"/>
            <a:ext cx="3652799" cy="2781119"/>
            <a:chOff x="2904982" y="3960249"/>
            <a:chExt cx="3652799" cy="2781119"/>
          </a:xfrm>
        </p:grpSpPr>
        <p:grpSp>
          <p:nvGrpSpPr>
            <p:cNvPr id="12" name="Группа 10"/>
            <p:cNvGrpSpPr/>
            <p:nvPr/>
          </p:nvGrpSpPr>
          <p:grpSpPr>
            <a:xfrm>
              <a:off x="2904982" y="4005065"/>
              <a:ext cx="3649780" cy="2736303"/>
              <a:chOff x="5058932" y="1054582"/>
              <a:chExt cx="4189188" cy="3107664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5101272" y="1054582"/>
                <a:ext cx="4133801" cy="28435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prstClr val="white"/>
                    </a:solidFill>
                  </a:rPr>
                  <a:t>333</a:t>
                </a:r>
                <a:endParaRPr lang="ru-RU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5058932" y="3766199"/>
                <a:ext cx="4189188" cy="39604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b="1" i="1" dirty="0" smtClean="0">
                    <a:ln w="10541" cmpd="sng">
                      <a:solidFill>
                        <a:srgbClr val="4F81BD">
                          <a:shade val="88000"/>
                          <a:satMod val="110000"/>
                        </a:srgbClr>
                      </a:solidFill>
                      <a:prstDash val="solid"/>
                    </a:ln>
                    <a:solidFill>
                      <a:srgbClr val="1F497D">
                        <a:lumMod val="50000"/>
                      </a:srgbClr>
                    </a:solidFill>
                  </a:rPr>
                  <a:t>Большая медведица</a:t>
                </a:r>
                <a:endParaRPr lang="ru-RU" b="1" dirty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endParaRPr>
              </a:p>
            </p:txBody>
          </p:sp>
        </p:grpSp>
        <p:pic>
          <p:nvPicPr>
            <p:cNvPr id="10246" name="Picture 6" descr="http://agoj.ru/foto11.png?i=18348&amp;k=foto-bolshoj-medvedici-zimoj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4829" r="4854"/>
            <a:stretch/>
          </p:blipFill>
          <p:spPr bwMode="auto">
            <a:xfrm>
              <a:off x="2918836" y="3960249"/>
              <a:ext cx="3638945" cy="254850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3447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5551"/>
            <a:ext cx="9144000" cy="64915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Какого </a:t>
            </a:r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созвездия не существует?</a:t>
            </a:r>
          </a:p>
        </p:txBody>
      </p:sp>
      <p:grpSp>
        <p:nvGrpSpPr>
          <p:cNvPr id="4" name="Группа 5"/>
          <p:cNvGrpSpPr/>
          <p:nvPr/>
        </p:nvGrpSpPr>
        <p:grpSpPr>
          <a:xfrm>
            <a:off x="5220073" y="893943"/>
            <a:ext cx="3672408" cy="2860195"/>
            <a:chOff x="4558145" y="976396"/>
            <a:chExt cx="3672408" cy="2860195"/>
          </a:xfrm>
        </p:grpSpPr>
        <p:grpSp>
          <p:nvGrpSpPr>
            <p:cNvPr id="6" name="Группа 21"/>
            <p:cNvGrpSpPr/>
            <p:nvPr/>
          </p:nvGrpSpPr>
          <p:grpSpPr>
            <a:xfrm>
              <a:off x="4572000" y="976396"/>
              <a:ext cx="3456384" cy="2860195"/>
              <a:chOff x="2587652" y="4004215"/>
              <a:chExt cx="3965549" cy="2935029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2597929" y="4004215"/>
                <a:ext cx="3955272" cy="276530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2587652" y="6520989"/>
                <a:ext cx="3959851" cy="41825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b="1" i="1" dirty="0" smtClean="0">
                    <a:ln w="10541" cmpd="sng">
                      <a:solidFill>
                        <a:srgbClr val="4F81BD">
                          <a:shade val="88000"/>
                          <a:satMod val="110000"/>
                        </a:srgbClr>
                      </a:solidFill>
                      <a:prstDash val="solid"/>
                    </a:ln>
                    <a:solidFill>
                      <a:srgbClr val="1F497D">
                        <a:lumMod val="50000"/>
                      </a:srgbClr>
                    </a:solidFill>
                  </a:rPr>
                  <a:t>Созвездие Льва</a:t>
                </a:r>
                <a:endParaRPr lang="ru-RU" b="1" dirty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endParaRPr>
              </a:p>
            </p:txBody>
          </p:sp>
        </p:grpSp>
        <p:pic>
          <p:nvPicPr>
            <p:cNvPr id="1032" name="Picture 8" descr="http://www.stihi.ru/pics/2011/08/07/3236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4745" t="367" r="-4745" b="-367"/>
            <a:stretch/>
          </p:blipFill>
          <p:spPr bwMode="auto">
            <a:xfrm>
              <a:off x="4558145" y="1027810"/>
              <a:ext cx="3672408" cy="257876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9"/>
          <p:cNvGrpSpPr/>
          <p:nvPr/>
        </p:nvGrpSpPr>
        <p:grpSpPr>
          <a:xfrm>
            <a:off x="2862930" y="3981003"/>
            <a:ext cx="3759404" cy="2812437"/>
            <a:chOff x="2862930" y="3981003"/>
            <a:chExt cx="3759404" cy="2812437"/>
          </a:xfrm>
        </p:grpSpPr>
        <p:grpSp>
          <p:nvGrpSpPr>
            <p:cNvPr id="10" name="Группа 10"/>
            <p:cNvGrpSpPr/>
            <p:nvPr/>
          </p:nvGrpSpPr>
          <p:grpSpPr>
            <a:xfrm>
              <a:off x="2890641" y="4005065"/>
              <a:ext cx="3683730" cy="2788375"/>
              <a:chOff x="5042471" y="1054582"/>
              <a:chExt cx="4228155" cy="3166803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5101272" y="1054582"/>
                <a:ext cx="4133801" cy="28435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prstClr val="white"/>
                    </a:solidFill>
                  </a:rPr>
                  <a:t>333</a:t>
                </a:r>
                <a:endParaRPr lang="ru-RU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5042471" y="3825338"/>
                <a:ext cx="4228155" cy="39604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b="1" i="1" dirty="0" smtClean="0">
                    <a:ln w="10541" cmpd="sng">
                      <a:solidFill>
                        <a:srgbClr val="4F81BD">
                          <a:shade val="88000"/>
                          <a:satMod val="110000"/>
                        </a:srgbClr>
                      </a:solidFill>
                      <a:prstDash val="solid"/>
                    </a:ln>
                    <a:solidFill>
                      <a:srgbClr val="1F497D">
                        <a:lumMod val="50000"/>
                      </a:srgbClr>
                    </a:solidFill>
                  </a:rPr>
                  <a:t>Созвездие Малой Медведицы</a:t>
                </a:r>
                <a:endParaRPr lang="ru-RU" b="1" dirty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endParaRPr>
              </a:p>
            </p:txBody>
          </p:sp>
        </p:grpSp>
        <p:pic>
          <p:nvPicPr>
            <p:cNvPr id="1034" name="Picture 10" descr="https://ds02.infourok.ru/uploads/ex/0da9/00067648-71a9380a/hello_html_2129bfdc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2930" y="3981003"/>
              <a:ext cx="3759404" cy="250822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Группа 3"/>
          <p:cNvGrpSpPr/>
          <p:nvPr/>
        </p:nvGrpSpPr>
        <p:grpSpPr>
          <a:xfrm>
            <a:off x="582751" y="917470"/>
            <a:ext cx="3733557" cy="2812644"/>
            <a:chOff x="582751" y="917470"/>
            <a:chExt cx="3733557" cy="2812644"/>
          </a:xfrm>
        </p:grpSpPr>
        <p:grpSp>
          <p:nvGrpSpPr>
            <p:cNvPr id="12" name="Группа 8"/>
            <p:cNvGrpSpPr/>
            <p:nvPr/>
          </p:nvGrpSpPr>
          <p:grpSpPr>
            <a:xfrm>
              <a:off x="611560" y="917470"/>
              <a:ext cx="3684132" cy="2812644"/>
              <a:chOff x="239796" y="864363"/>
              <a:chExt cx="4145208" cy="3001018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247006" y="864363"/>
                <a:ext cx="4130016" cy="29135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39796" y="3443514"/>
                <a:ext cx="4145208" cy="42186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b="1" i="1" dirty="0" smtClean="0">
                    <a:ln w="10541" cmpd="sng">
                      <a:solidFill>
                        <a:srgbClr val="4F81BD">
                          <a:shade val="88000"/>
                          <a:satMod val="110000"/>
                        </a:srgbClr>
                      </a:solidFill>
                      <a:prstDash val="solid"/>
                    </a:ln>
                    <a:solidFill>
                      <a:srgbClr val="1F497D">
                        <a:lumMod val="50000"/>
                      </a:srgbClr>
                    </a:solidFill>
                  </a:rPr>
                  <a:t>Созвездие Ежа</a:t>
                </a:r>
                <a:endParaRPr lang="ru-RU" b="1" dirty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1F497D">
                      <a:lumMod val="50000"/>
                    </a:srgbClr>
                  </a:solidFill>
                </a:endParaRPr>
              </a:p>
            </p:txBody>
          </p:sp>
        </p:grpSp>
        <p:pic>
          <p:nvPicPr>
            <p:cNvPr id="1028" name="Picture 4" descr="http://sputnikne.ws/urlx/?__new_url=aHR0cDovL2ltZzEubGl2ZWludGVybmV0LnJ1L2ltYWdlcy9hdHRhY2gvZC8xLzEzMi84NTQvMTMyODU0MjAxX1BhemxyYk81VVlqcGcxLmpwZw==&amp;__proxy_form=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751" y="949737"/>
              <a:ext cx="3733557" cy="227747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500034" y="6143644"/>
            <a:ext cx="571504" cy="613788"/>
          </a:xfrm>
          <a:prstGeom prst="actionButtonBlank">
            <a:avLst/>
          </a:prstGeom>
          <a:blipFill>
            <a:blip r:embed="rId6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12974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ПОДВЕДЕНИЕ   ИТОГОВ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Picture 2" descr="C:\Documents and Settings\Пользователь\Рабочий стол\СВОЯ ИГРА Мир Космоса\веселая ракета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143116"/>
            <a:ext cx="5715040" cy="3741603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28596" y="4884595"/>
            <a:ext cx="7786742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Молодцы!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Вы отлично справились с заданиями!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1.7341E-7 L 0.90434 -0.67283 " pathEditMode="fixed" rAng="0" ptsTypes="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200" y="-336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3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2" descr="C:\Users\user\Desktop\Космос дид игры\valentina-tereshkova-kosmonavt-344x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71480"/>
            <a:ext cx="2101482" cy="30544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3" descr="C:\Users\user\Desktop\Космос дид игры\yuriy_gagarin_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2357430"/>
            <a:ext cx="2321777" cy="3143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4" descr="C:\Users\user\Desktop\Космос дид игры\продакшн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357431"/>
            <a:ext cx="2160240" cy="31432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5" descr="C:\Users\user\Desktop\Космос дид игры\1ebfb9f8df03fb80c3e12ac38235f97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43979" y="785794"/>
            <a:ext cx="2300021" cy="30735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643174" y="5500702"/>
            <a:ext cx="168988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Ю. Гагарин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3929066"/>
            <a:ext cx="197041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В. Терешкова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63726" y="5589240"/>
            <a:ext cx="230704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К. Циолковский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358082" y="3929066"/>
            <a:ext cx="146386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А. Леонов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021" y="418438"/>
            <a:ext cx="40726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Monotype Corsiva" panose="03010101010201010101" pitchFamily="66" charset="0"/>
              </a:rPr>
              <a:t>На каждом слайде </a:t>
            </a:r>
            <a:r>
              <a:rPr lang="ru-RU" sz="24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изображено 4 картинки, одна </a:t>
            </a:r>
            <a:r>
              <a:rPr lang="ru-RU" sz="2400" dirty="0">
                <a:solidFill>
                  <a:schemeClr val="bg1"/>
                </a:solidFill>
                <a:latin typeface="Monotype Corsiva" panose="03010101010201010101" pitchFamily="66" charset="0"/>
              </a:rPr>
              <a:t>из них </a:t>
            </a:r>
            <a:r>
              <a:rPr lang="ru-RU" sz="24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лишняя.</a:t>
            </a:r>
            <a:r>
              <a:rPr lang="ru-RU" sz="2400" dirty="0"/>
              <a:t> </a:t>
            </a:r>
            <a:r>
              <a:rPr lang="ru-RU" sz="24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Для проверки </a:t>
            </a:r>
            <a:r>
              <a:rPr lang="ru-RU" sz="2400" dirty="0">
                <a:solidFill>
                  <a:schemeClr val="bg1"/>
                </a:solidFill>
                <a:latin typeface="Monotype Corsiva" panose="03010101010201010101" pitchFamily="66" charset="0"/>
              </a:rPr>
              <a:t>правильности выбора нажмите на нужное изображение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</a:t>
            </a:r>
            <a:endParaRPr lang="ru-RU" sz="24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3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 descr="I:\Занятие космос\Lebed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57166"/>
            <a:ext cx="3214710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I:\Занятие космос\лев.jpg"/>
          <p:cNvPicPr/>
          <p:nvPr/>
        </p:nvPicPr>
        <p:blipFill>
          <a:blip r:embed="rId5" cstate="print"/>
          <a:srcRect l="8625" r="4503"/>
          <a:stretch>
            <a:fillRect/>
          </a:stretch>
        </p:blipFill>
        <p:spPr bwMode="auto">
          <a:xfrm>
            <a:off x="5214942" y="357166"/>
            <a:ext cx="3286148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I:\Занятие космос\б медвед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3143248"/>
            <a:ext cx="3214710" cy="2286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357950" y="5500702"/>
            <a:ext cx="125547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СИРИУС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3" name="Picture 2" descr="C:\Users\user\Desktop\Космос дид игры\sirius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 cstate="print">
            <a:lum bright="-10000"/>
          </a:blip>
          <a:srcRect/>
          <a:stretch>
            <a:fillRect/>
          </a:stretch>
        </p:blipFill>
        <p:spPr bwMode="auto">
          <a:xfrm>
            <a:off x="5214942" y="3071810"/>
            <a:ext cx="3286148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928662" y="5500702"/>
            <a:ext cx="33121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БОЛЬШАЯ МЕДВЕДИЦА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2786058"/>
            <a:ext cx="12362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ЛЕБЕДЬ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15074" y="2714620"/>
            <a:ext cx="163103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ЛЕВ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3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2" descr="C:\Users\user\Desktop\Космос дид игры\ui-568357a8ed5147.3244091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28604"/>
            <a:ext cx="3672408" cy="23393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3" descr="C:\Users\user\Desktop\Космос дид игры\0_84_8458_130555117317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 r="9067"/>
          <a:stretch>
            <a:fillRect/>
          </a:stretch>
        </p:blipFill>
        <p:spPr bwMode="auto">
          <a:xfrm>
            <a:off x="4714876" y="428604"/>
            <a:ext cx="3929090" cy="2286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4" descr="C:\Users\user\Desktop\Космос дид игры\hqdefault.jpg"/>
          <p:cNvPicPr>
            <a:picLocks noChangeAspect="1" noChangeArrowheads="1"/>
          </p:cNvPicPr>
          <p:nvPr/>
        </p:nvPicPr>
        <p:blipFill>
          <a:blip r:embed="rId6" cstate="print"/>
          <a:srcRect t="7132" b="9662"/>
          <a:stretch>
            <a:fillRect/>
          </a:stretch>
        </p:blipFill>
        <p:spPr bwMode="auto">
          <a:xfrm>
            <a:off x="4714876" y="2928934"/>
            <a:ext cx="3929090" cy="26432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5" descr="C:\Users\user\Desktop\Космос дид игры\Soyuz_TMA-7_spacecraft2edit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2928934"/>
            <a:ext cx="3714776" cy="26746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3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 descr="1372636_origin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285728"/>
            <a:ext cx="3643338" cy="27325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scale_12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8" y="285728"/>
            <a:ext cx="3518322" cy="2714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233610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596" y="3124294"/>
            <a:ext cx="3643338" cy="27510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planeta-mars-1024x768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6815" y="3143248"/>
            <a:ext cx="3524275" cy="2714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3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 descr="IMG_39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3500438"/>
            <a:ext cx="3216351" cy="21431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bb58b3586770ce067150a16e46e0a7e8.jpg"/>
          <p:cNvPicPr>
            <a:picLocks noChangeAspect="1"/>
          </p:cNvPicPr>
          <p:nvPr/>
        </p:nvPicPr>
        <p:blipFill>
          <a:blip r:embed="rId5" cstate="print"/>
          <a:srcRect t="7827" b="9980"/>
          <a:stretch>
            <a:fillRect/>
          </a:stretch>
        </p:blipFill>
        <p:spPr>
          <a:xfrm>
            <a:off x="1071538" y="285728"/>
            <a:ext cx="3214710" cy="30003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1244995_4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4942" y="285728"/>
            <a:ext cx="2928958" cy="29289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YG_SK-1_NASM2009RK_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14942" y="3500439"/>
            <a:ext cx="2928958" cy="21431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5280"/>
            <a:ext cx="3639010" cy="48520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1285860"/>
            <a:ext cx="3639010" cy="485201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5280"/>
            <a:ext cx="3639010" cy="485201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1285860"/>
            <a:ext cx="3639010" cy="4852013"/>
          </a:xfrm>
          <a:prstGeom prst="rect">
            <a:avLst/>
          </a:prstGeom>
        </p:spPr>
      </p:pic>
      <p:grpSp>
        <p:nvGrpSpPr>
          <p:cNvPr id="3" name="Группа 23"/>
          <p:cNvGrpSpPr/>
          <p:nvPr/>
        </p:nvGrpSpPr>
        <p:grpSpPr>
          <a:xfrm>
            <a:off x="4355976" y="1268760"/>
            <a:ext cx="504056" cy="72008"/>
            <a:chOff x="2714612" y="3143248"/>
            <a:chExt cx="2857520" cy="928694"/>
          </a:xfrm>
        </p:grpSpPr>
        <p:sp>
          <p:nvSpPr>
            <p:cNvPr id="25" name="Овал 2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9"/>
          <p:cNvGrpSpPr/>
          <p:nvPr/>
        </p:nvGrpSpPr>
        <p:grpSpPr>
          <a:xfrm>
            <a:off x="4355976" y="1916832"/>
            <a:ext cx="504056" cy="72008"/>
            <a:chOff x="2714612" y="3143248"/>
            <a:chExt cx="2857520" cy="928694"/>
          </a:xfrm>
        </p:grpSpPr>
        <p:sp>
          <p:nvSpPr>
            <p:cNvPr id="31" name="Овал 30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35"/>
          <p:cNvGrpSpPr/>
          <p:nvPr/>
        </p:nvGrpSpPr>
        <p:grpSpPr>
          <a:xfrm>
            <a:off x="4355976" y="2636912"/>
            <a:ext cx="504056" cy="72008"/>
            <a:chOff x="2714612" y="3143248"/>
            <a:chExt cx="2857520" cy="928694"/>
          </a:xfrm>
        </p:grpSpPr>
        <p:sp>
          <p:nvSpPr>
            <p:cNvPr id="37" name="Овал 36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41"/>
          <p:cNvGrpSpPr/>
          <p:nvPr/>
        </p:nvGrpSpPr>
        <p:grpSpPr>
          <a:xfrm>
            <a:off x="4355976" y="3356992"/>
            <a:ext cx="504056" cy="72008"/>
            <a:chOff x="2714612" y="3143248"/>
            <a:chExt cx="2857520" cy="928694"/>
          </a:xfrm>
        </p:grpSpPr>
        <p:sp>
          <p:nvSpPr>
            <p:cNvPr id="43" name="Овал 42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47"/>
          <p:cNvGrpSpPr/>
          <p:nvPr/>
        </p:nvGrpSpPr>
        <p:grpSpPr>
          <a:xfrm>
            <a:off x="4355976" y="4077072"/>
            <a:ext cx="504056" cy="72008"/>
            <a:chOff x="2714612" y="3143248"/>
            <a:chExt cx="2857520" cy="928694"/>
          </a:xfrm>
        </p:grpSpPr>
        <p:sp>
          <p:nvSpPr>
            <p:cNvPr id="49" name="Овал 48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53"/>
          <p:cNvGrpSpPr/>
          <p:nvPr/>
        </p:nvGrpSpPr>
        <p:grpSpPr>
          <a:xfrm>
            <a:off x="4355976" y="4797152"/>
            <a:ext cx="504056" cy="72008"/>
            <a:chOff x="2714612" y="3143248"/>
            <a:chExt cx="2857520" cy="928694"/>
          </a:xfrm>
        </p:grpSpPr>
        <p:sp>
          <p:nvSpPr>
            <p:cNvPr id="55" name="Овал 5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59"/>
          <p:cNvGrpSpPr/>
          <p:nvPr/>
        </p:nvGrpSpPr>
        <p:grpSpPr>
          <a:xfrm>
            <a:off x="4355976" y="5517232"/>
            <a:ext cx="504056" cy="72008"/>
            <a:chOff x="2714612" y="3143248"/>
            <a:chExt cx="2857520" cy="928694"/>
          </a:xfrm>
        </p:grpSpPr>
        <p:sp>
          <p:nvSpPr>
            <p:cNvPr id="61" name="Овал 60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Овал 64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4" name="Управляющая кнопка: настраиваемая 53">
            <a:hlinkClick r:id="rId6" action="ppaction://hlinksldjump" highlightClick="1"/>
          </p:cNvPr>
          <p:cNvSpPr/>
          <p:nvPr/>
        </p:nvSpPr>
        <p:spPr>
          <a:xfrm>
            <a:off x="500034" y="6000768"/>
            <a:ext cx="571504" cy="613788"/>
          </a:xfrm>
          <a:prstGeom prst="actionButtonBlank">
            <a:avLst/>
          </a:prstGeom>
          <a:blipFill>
            <a:blip r:embed="rId7" cstate="email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1142976" y="142852"/>
            <a:ext cx="6786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Ребята!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 Отгадайте загадки, нажмите на второе окошко.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Тогда на экране появится отгадка – изображение.</a:t>
            </a:r>
            <a:r>
              <a:rPr lang="ru-RU" sz="2000" b="1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.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FFFF"/>
        </a:solidFill>
        <a:ln>
          <a:solidFill>
            <a:schemeClr val="accent5">
              <a:lumMod val="40000"/>
              <a:lumOff val="60000"/>
            </a:schemeClr>
          </a:solidFill>
        </a:ln>
      </a:spPr>
      <a:bodyPr rtlCol="0" anchor="ctr"/>
      <a:lstStyle>
        <a:defPPr algn="ctr">
          <a:defRPr sz="3200" b="1" dirty="0" smtClean="0">
            <a:solidFill>
              <a:schemeClr val="tx1"/>
            </a:solidFill>
            <a:latin typeface="Monotype Corsiva" pitchFamily="66" charset="0"/>
            <a:hlinkClick xmlns:r="http://schemas.openxmlformats.org/officeDocument/2006/relationships" r:id="" action="ppaction://hlinksldjump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</TotalTime>
  <Words>353</Words>
  <Application>Microsoft Office PowerPoint</Application>
  <PresentationFormat>Экран (4:3)</PresentationFormat>
  <Paragraphs>138</Paragraphs>
  <Slides>36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Своя игра «удивительный космос»</vt:lpstr>
      <vt:lpstr>СВОЯ ИГРА</vt:lpstr>
      <vt:lpstr>ПЕРВЫЙ ТУР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Танцевальная    пауза</vt:lpstr>
      <vt:lpstr>Слайд 20</vt:lpstr>
      <vt:lpstr>Слайд 21</vt:lpstr>
      <vt:lpstr>Первый человек побывавший в космосе?</vt:lpstr>
      <vt:lpstr>Какому событию приурочено празднование  Дня космонавтики?</vt:lpstr>
      <vt:lpstr>Как звали собак, которые летали в космос до людей и благополучно вернулись на землю?</vt:lpstr>
      <vt:lpstr>Как называется место запуска ракеты?</vt:lpstr>
      <vt:lpstr>Как называется человек, который летает в космос?</vt:lpstr>
      <vt:lpstr>Назовите самое близкое к Земле космическое тело</vt:lpstr>
      <vt:lpstr>Название самоходного аппарата, совершившего путешествие по поверхности Луны?</vt:lpstr>
      <vt:lpstr>Астрономический прибор для наблюдения за  космическими телами?</vt:lpstr>
      <vt:lpstr>Как назывался космический корабль Ю.А. Гагарина?</vt:lpstr>
      <vt:lpstr>Когда состоялся первый полёт человека в космос?</vt:lpstr>
      <vt:lpstr>Как называется одежда космонавта?</vt:lpstr>
      <vt:lpstr>Как называется наша Галактика?</vt:lpstr>
      <vt:lpstr>Как называется созвездие, по форме напоминающее ковш?</vt:lpstr>
      <vt:lpstr>Какого созвездия не существует?</vt:lpstr>
      <vt:lpstr>ПОДВЕДЕНИЕ   ИТОГОВ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 «Мир Космоса»</dc:title>
  <dc:creator>admin</dc:creator>
  <cp:lastModifiedBy>Людмила</cp:lastModifiedBy>
  <cp:revision>218</cp:revision>
  <dcterms:created xsi:type="dcterms:W3CDTF">2017-03-26T10:12:32Z</dcterms:created>
  <dcterms:modified xsi:type="dcterms:W3CDTF">2024-08-26T16:21:35Z</dcterms:modified>
</cp:coreProperties>
</file>