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59" r:id="rId3"/>
    <p:sldId id="257" r:id="rId4"/>
    <p:sldId id="262" r:id="rId5"/>
    <p:sldId id="263" r:id="rId6"/>
    <p:sldId id="264" r:id="rId7"/>
    <p:sldId id="284" r:id="rId8"/>
    <p:sldId id="270" r:id="rId9"/>
    <p:sldId id="279" r:id="rId10"/>
    <p:sldId id="280" r:id="rId11"/>
    <p:sldId id="281" r:id="rId12"/>
    <p:sldId id="282" r:id="rId13"/>
    <p:sldId id="283" r:id="rId14"/>
    <p:sldId id="275" r:id="rId15"/>
    <p:sldId id="274" r:id="rId16"/>
    <p:sldId id="285" r:id="rId17"/>
    <p:sldId id="277" r:id="rId18"/>
    <p:sldId id="276" r:id="rId19"/>
    <p:sldId id="278" r:id="rId20"/>
    <p:sldId id="265" r:id="rId21"/>
    <p:sldId id="266" r:id="rId22"/>
    <p:sldId id="271" r:id="rId23"/>
    <p:sldId id="267" r:id="rId24"/>
    <p:sldId id="261" r:id="rId25"/>
    <p:sldId id="268" r:id="rId26"/>
    <p:sldId id="269" r:id="rId27"/>
  </p:sldIdLst>
  <p:sldSz cx="12192000" cy="6858000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8/25/2024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51568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8/25/2024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32659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442220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7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/>
          </a:p>
        </p:txBody>
      </p:sp>
      <p:cxnSp>
        <p:nvCxnSpPr>
          <p:cNvPr id="9" name="Straight Connector 8" title="Rule Line">
            <a:extLst>
              <a:ext uri="{FF2B5EF4-FFF2-40B4-BE49-F238E27FC236}">
                <a16:creationId xmlns:a16="http://schemas.microsoft.com/office/drawing/2014/main" id="{430127AE-B29E-4FDF-99D2-A2F1E7003F74}"/>
              </a:ext>
            </a:extLst>
          </p:cNvPr>
          <p:cNvCxnSpPr/>
          <p:nvPr/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61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</p:sldLayoutIdLst>
  <p:transition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26" Type="http://schemas.openxmlformats.org/officeDocument/2006/relationships/image" Target="../media/image27.png"/><Relationship Id="rId3" Type="http://schemas.openxmlformats.org/officeDocument/2006/relationships/tags" Target="../tags/tag52.xml"/><Relationship Id="rId21" Type="http://schemas.openxmlformats.org/officeDocument/2006/relationships/tags" Target="../tags/tag70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tags" Target="../tags/tag66.xml"/><Relationship Id="rId25" Type="http://schemas.openxmlformats.org/officeDocument/2006/relationships/image" Target="../media/image26.png"/><Relationship Id="rId2" Type="http://schemas.openxmlformats.org/officeDocument/2006/relationships/tags" Target="../tags/tag51.xml"/><Relationship Id="rId16" Type="http://schemas.openxmlformats.org/officeDocument/2006/relationships/tags" Target="../tags/tag65.xml"/><Relationship Id="rId20" Type="http://schemas.openxmlformats.org/officeDocument/2006/relationships/tags" Target="../tags/tag69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23" Type="http://schemas.openxmlformats.org/officeDocument/2006/relationships/tags" Target="../tags/tag72.xml"/><Relationship Id="rId10" Type="http://schemas.openxmlformats.org/officeDocument/2006/relationships/tags" Target="../tags/tag59.xml"/><Relationship Id="rId19" Type="http://schemas.openxmlformats.org/officeDocument/2006/relationships/tags" Target="../tags/tag68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Relationship Id="rId22" Type="http://schemas.openxmlformats.org/officeDocument/2006/relationships/tags" Target="../tags/tag71.xml"/><Relationship Id="rId27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media" Target="../media/media2.mp3"/><Relationship Id="rId13" Type="http://schemas.openxmlformats.org/officeDocument/2006/relationships/image" Target="../media/image25.png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12" Type="http://schemas.openxmlformats.org/officeDocument/2006/relationships/image" Target="../media/image27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77.xml"/><Relationship Id="rId10" Type="http://schemas.openxmlformats.org/officeDocument/2006/relationships/tags" Target="../tags/tag80.xml"/><Relationship Id="rId4" Type="http://schemas.openxmlformats.org/officeDocument/2006/relationships/tags" Target="../tags/tag76.xml"/><Relationship Id="rId9" Type="http://schemas.openxmlformats.org/officeDocument/2006/relationships/audio" Target="../media/media2.mp3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28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24.png"/><Relationship Id="rId5" Type="http://schemas.openxmlformats.org/officeDocument/2006/relationships/tags" Target="../tags/tag85.xml"/><Relationship Id="rId10" Type="http://schemas.openxmlformats.org/officeDocument/2006/relationships/image" Target="../media/image26.png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7" Type="http://schemas.openxmlformats.org/officeDocument/2006/relationships/image" Target="../media/image25.png"/><Relationship Id="rId2" Type="http://schemas.microsoft.com/office/2007/relationships/media" Target="../media/media3.mp3"/><Relationship Id="rId1" Type="http://schemas.openxmlformats.org/officeDocument/2006/relationships/tags" Target="../tags/tag89.xml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4.xml"/><Relationship Id="rId7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10" Type="http://schemas.openxmlformats.org/officeDocument/2006/relationships/tags" Target="../tags/tag110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5" Type="http://schemas.openxmlformats.org/officeDocument/2006/relationships/image" Target="../media/image33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7" Type="http://schemas.openxmlformats.org/officeDocument/2006/relationships/image" Target="../media/image37.jpeg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9.xml"/><Relationship Id="rId4" Type="http://schemas.openxmlformats.org/officeDocument/2006/relationships/tags" Target="../tags/tag1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image" Target="../media/image9.jpeg"/><Relationship Id="rId26" Type="http://schemas.openxmlformats.org/officeDocument/2006/relationships/image" Target="../media/image17.jpeg"/><Relationship Id="rId3" Type="http://schemas.openxmlformats.org/officeDocument/2006/relationships/tags" Target="../tags/tag11.xml"/><Relationship Id="rId21" Type="http://schemas.openxmlformats.org/officeDocument/2006/relationships/image" Target="../media/image12.jpeg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image" Target="../media/image8.jpeg"/><Relationship Id="rId25" Type="http://schemas.openxmlformats.org/officeDocument/2006/relationships/image" Target="../media/image16.jpeg"/><Relationship Id="rId2" Type="http://schemas.openxmlformats.org/officeDocument/2006/relationships/tags" Target="../tags/tag10.xml"/><Relationship Id="rId16" Type="http://schemas.openxmlformats.org/officeDocument/2006/relationships/image" Target="../media/image7.jpeg"/><Relationship Id="rId20" Type="http://schemas.openxmlformats.org/officeDocument/2006/relationships/image" Target="../media/image11.jpe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image" Target="../media/image15.jpeg"/><Relationship Id="rId5" Type="http://schemas.openxmlformats.org/officeDocument/2006/relationships/tags" Target="../tags/tag13.xml"/><Relationship Id="rId15" Type="http://schemas.openxmlformats.org/officeDocument/2006/relationships/image" Target="../media/image6.jpeg"/><Relationship Id="rId23" Type="http://schemas.openxmlformats.org/officeDocument/2006/relationships/image" Target="../media/image14.jpeg"/><Relationship Id="rId10" Type="http://schemas.openxmlformats.org/officeDocument/2006/relationships/tags" Target="../tags/tag18.xml"/><Relationship Id="rId19" Type="http://schemas.openxmlformats.org/officeDocument/2006/relationships/image" Target="../media/image10.jpeg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slideLayout" Target="../slideLayouts/slideLayout2.xml"/><Relationship Id="rId22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20.jpe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2" Type="http://schemas.openxmlformats.org/officeDocument/2006/relationships/tags" Target="../tags/tag28.xml"/><Relationship Id="rId16" Type="http://schemas.openxmlformats.org/officeDocument/2006/relationships/image" Target="../media/image21.jpeg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image" Target="../media/image24.png"/><Relationship Id="rId5" Type="http://schemas.openxmlformats.org/officeDocument/2006/relationships/tags" Target="../tags/tag45.xml"/><Relationship Id="rId10" Type="http://schemas.openxmlformats.org/officeDocument/2006/relationships/image" Target="../media/image23.jpeg"/><Relationship Id="rId4" Type="http://schemas.openxmlformats.org/officeDocument/2006/relationships/tags" Target="../tags/tag44.xml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5.png"/><Relationship Id="rId2" Type="http://schemas.microsoft.com/office/2007/relationships/media" Target="../media/media1.mp3"/><Relationship Id="rId1" Type="http://schemas.openxmlformats.org/officeDocument/2006/relationships/tags" Target="../tags/tag48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70A3E1-C636-7BF0-7416-9664064E7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535" y="0"/>
            <a:ext cx="91529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6662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B0F7D69-D93C-4C38-A23D-76E000D69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CD419D4-EA9D-42D9-BF62-B07F0B7B6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C6FEC9B-9608-4181-A9E5-A1B80E720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B1564ED-F26F-451D-97D6-A6EC3E83F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CA184B6-3482-4F43-87F0-BC765DCFD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C869923-8380-4244-9548-802C33063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06255F2-BC67-4DDE-B34E-AC4BA2183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5169443-FCCD-4C0A-8C69-18CD3FA09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BDC82B3-9711-45B9-8C2F-6B91A959E7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0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23208" y="839589"/>
            <a:ext cx="2792336" cy="2698394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03B749B-7C91-4A70-9318-82A4EA18A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3161" y="626490"/>
            <a:ext cx="3172430" cy="312459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41AAC8F-DDF5-413D-A80E-4FAF73EF56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2326" y="747423"/>
            <a:ext cx="2895134" cy="2882726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73E149-B6EC-43FF-8939-B7B143948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4699832" y="790804"/>
            <a:ext cx="2792336" cy="2698394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5BEB0D00-4F7A-41D8-B15E-B42145EA9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4509785" y="577705"/>
            <a:ext cx="3172430" cy="312459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3444651-7CAB-437A-9DF1-EDE7DCF43C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4603805" y="747421"/>
            <a:ext cx="2911283" cy="2839345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14E3C33-441A-400B-8EE2-E3222CAF6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76458" y="839589"/>
            <a:ext cx="2792336" cy="2698394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B3B994DF-9058-47C6-98CE-DF3EF5084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86411" y="626490"/>
            <a:ext cx="3172430" cy="312459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2E39F8-190C-37B7-596D-50E176A6E2B6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822735" y="4843528"/>
            <a:ext cx="9165204" cy="1690473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 b="1" i="0" spc="15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Синоним к слову «мораль».</a:t>
            </a:r>
            <a:endParaRPr lang="en-US" sz="4200" b="1" spc="15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id="{6A9A52ED-291F-2D7C-77DF-393387CC4B89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03" y="1245088"/>
            <a:ext cx="1592945" cy="1789826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69B879C-E9B2-0036-3F25-1147F224C940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167" y="1405521"/>
            <a:ext cx="1757596" cy="1468958"/>
          </a:xfrm>
          <a:prstGeom prst="rect">
            <a:avLst/>
          </a:prstGeom>
        </p:spPr>
      </p:pic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5086C2D-811D-44A2-BE86-D996EFB9A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48111" y="747422"/>
            <a:ext cx="2880347" cy="2839345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6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58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E52D21C-77D1-4763-2529-C639D7F193BC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975" y="1265638"/>
            <a:ext cx="1615588" cy="17692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1236A6-0D3F-C9F0-9475-29CB11E2A44E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1748211" y="4280002"/>
            <a:ext cx="1201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закон                                     нравственность                                привычка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17448883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AB8F98-27E9-490A-9FFC-6FB07CEAB2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4762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BB673AF-CE4B-46CB-AF61-47A2F6B51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922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244C92-C225-4ED6-9477-FE38CFE28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6194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3B79606-5986-49BA-9D40-A0FD94094D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76187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534AD34-A74F-4FCD-8E77-6A38F9263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6083" y="0"/>
            <a:ext cx="9841377" cy="6858000"/>
          </a:xfrm>
          <a:custGeom>
            <a:avLst/>
            <a:gdLst>
              <a:gd name="connsiteX0" fmla="*/ 1623023 w 9841377"/>
              <a:gd name="connsiteY0" fmla="*/ 0 h 6858000"/>
              <a:gd name="connsiteX1" fmla="*/ 4289416 w 9841377"/>
              <a:gd name="connsiteY1" fmla="*/ 0 h 6858000"/>
              <a:gd name="connsiteX2" fmla="*/ 4359035 w 9841377"/>
              <a:gd name="connsiteY2" fmla="*/ 0 h 6858000"/>
              <a:gd name="connsiteX3" fmla="*/ 5482342 w 9841377"/>
              <a:gd name="connsiteY3" fmla="*/ 0 h 6858000"/>
              <a:gd name="connsiteX4" fmla="*/ 5551962 w 9841377"/>
              <a:gd name="connsiteY4" fmla="*/ 0 h 6858000"/>
              <a:gd name="connsiteX5" fmla="*/ 8218354 w 9841377"/>
              <a:gd name="connsiteY5" fmla="*/ 0 h 6858000"/>
              <a:gd name="connsiteX6" fmla="*/ 8240478 w 9841377"/>
              <a:gd name="connsiteY6" fmla="*/ 14997 h 6858000"/>
              <a:gd name="connsiteX7" fmla="*/ 9841377 w 9841377"/>
              <a:gd name="connsiteY7" fmla="*/ 3621656 h 6858000"/>
              <a:gd name="connsiteX8" fmla="*/ 7967027 w 9841377"/>
              <a:gd name="connsiteY8" fmla="*/ 6374814 h 6858000"/>
              <a:gd name="connsiteX9" fmla="*/ 7450379 w 9841377"/>
              <a:gd name="connsiteY9" fmla="*/ 6780599 h 6858000"/>
              <a:gd name="connsiteX10" fmla="*/ 7338623 w 9841377"/>
              <a:gd name="connsiteY10" fmla="*/ 6858000 h 6858000"/>
              <a:gd name="connsiteX11" fmla="*/ 5551962 w 9841377"/>
              <a:gd name="connsiteY11" fmla="*/ 6858000 h 6858000"/>
              <a:gd name="connsiteX12" fmla="*/ 5482342 w 9841377"/>
              <a:gd name="connsiteY12" fmla="*/ 6858000 h 6858000"/>
              <a:gd name="connsiteX13" fmla="*/ 4359035 w 9841377"/>
              <a:gd name="connsiteY13" fmla="*/ 6858000 h 6858000"/>
              <a:gd name="connsiteX14" fmla="*/ 4289416 w 9841377"/>
              <a:gd name="connsiteY14" fmla="*/ 6858000 h 6858000"/>
              <a:gd name="connsiteX15" fmla="*/ 2502754 w 9841377"/>
              <a:gd name="connsiteY15" fmla="*/ 6858000 h 6858000"/>
              <a:gd name="connsiteX16" fmla="*/ 2390998 w 9841377"/>
              <a:gd name="connsiteY16" fmla="*/ 6780599 h 6858000"/>
              <a:gd name="connsiteX17" fmla="*/ 1874350 w 9841377"/>
              <a:gd name="connsiteY17" fmla="*/ 6374814 h 6858000"/>
              <a:gd name="connsiteX18" fmla="*/ 0 w 9841377"/>
              <a:gd name="connsiteY18" fmla="*/ 3621656 h 6858000"/>
              <a:gd name="connsiteX19" fmla="*/ 1600899 w 9841377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41377" h="6858000">
                <a:moveTo>
                  <a:pt x="1623023" y="0"/>
                </a:moveTo>
                <a:lnTo>
                  <a:pt x="4289416" y="0"/>
                </a:lnTo>
                <a:lnTo>
                  <a:pt x="4359035" y="0"/>
                </a:lnTo>
                <a:lnTo>
                  <a:pt x="5482342" y="0"/>
                </a:lnTo>
                <a:lnTo>
                  <a:pt x="5551962" y="0"/>
                </a:lnTo>
                <a:lnTo>
                  <a:pt x="8218354" y="0"/>
                </a:lnTo>
                <a:lnTo>
                  <a:pt x="8240478" y="14997"/>
                </a:lnTo>
                <a:cubicBezTo>
                  <a:pt x="9267641" y="754641"/>
                  <a:pt x="9841377" y="2093192"/>
                  <a:pt x="9841377" y="3621656"/>
                </a:cubicBezTo>
                <a:cubicBezTo>
                  <a:pt x="9841377" y="4969131"/>
                  <a:pt x="8912652" y="5602839"/>
                  <a:pt x="7967027" y="6374814"/>
                </a:cubicBezTo>
                <a:cubicBezTo>
                  <a:pt x="7794824" y="6515397"/>
                  <a:pt x="7624197" y="6653108"/>
                  <a:pt x="7450379" y="6780599"/>
                </a:cubicBezTo>
                <a:lnTo>
                  <a:pt x="7338623" y="6858000"/>
                </a:lnTo>
                <a:lnTo>
                  <a:pt x="5551962" y="6858000"/>
                </a:lnTo>
                <a:lnTo>
                  <a:pt x="5482342" y="6858000"/>
                </a:lnTo>
                <a:lnTo>
                  <a:pt x="4359035" y="6858000"/>
                </a:lnTo>
                <a:lnTo>
                  <a:pt x="428941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A34F7F2-E47E-E359-6FCB-8AC7FBE00F4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331" y="1180532"/>
            <a:ext cx="5258074" cy="4394578"/>
          </a:xfrm>
          <a:prstGeom prst="rect">
            <a:avLst/>
          </a:prstGeom>
        </p:spPr>
      </p:pic>
      <p:pic>
        <p:nvPicPr>
          <p:cNvPr id="4" name="dose-lsp-solnce-zolotoe-ringbar.ru">
            <a:hlinkClick r:id="" action="ppaction://media"/>
            <a:extLst>
              <a:ext uri="{FF2B5EF4-FFF2-40B4-BE49-F238E27FC236}">
                <a16:creationId xmlns:a16="http://schemas.microsoft.com/office/drawing/2014/main" id="{7C3070FD-E858-B315-F259-B9D797E16A1C}"/>
              </a:ext>
            </a:extLst>
          </p:cNvPr>
          <p:cNvPicPr>
            <a:picLocks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98445" y="69316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37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id="{8B3A25FD-6F8D-D638-C34C-902707D98FF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1450017"/>
            <a:ext cx="3517119" cy="3951819"/>
          </a:xfrm>
          <a:prstGeom prst="rect">
            <a:avLst/>
          </a:prstGeom>
        </p:spPr>
      </p:pic>
      <p:cxnSp>
        <p:nvCxnSpPr>
          <p:cNvPr id="26" name="Straight Connector 11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4A3E7F-DB63-3906-6780-7B09C8E507E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76" y="1512605"/>
            <a:ext cx="3537345" cy="3826644"/>
          </a:xfrm>
          <a:prstGeom prst="rect">
            <a:avLst/>
          </a:prstGeom>
        </p:spPr>
      </p:pic>
      <p:cxnSp>
        <p:nvCxnSpPr>
          <p:cNvPr id="27" name="Straight Connector 13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8EC8C9E-E495-EDFA-CBC8-EB70B577FF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336" y="1500080"/>
            <a:ext cx="3517120" cy="3851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82BC3D-4378-A393-45AE-55E8A310C38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02822" y="287604"/>
            <a:ext cx="101824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Из какого произведения эти строки: «Спасибо!» – «За что?» «Я не знаю… За то, что вы не забыли меня. За вашу щедрость. За то, что вы открыли передо мной то прекрасное, чем должен жить человек».</a:t>
            </a:r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BC15E7-6FF1-42CE-28E9-CAB17531B5F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33024" y="5519403"/>
            <a:ext cx="5846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К. Паустовский</a:t>
            </a:r>
          </a:p>
          <a:p>
            <a:r>
              <a:rPr lang="ru-RU"/>
              <a:t> «Корзина с еловыми шишками»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BD0929-36A3-8C15-9D8C-F72B182F492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854101" y="5531929"/>
            <a:ext cx="7422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Э. Григ «Пер Гюнт»                    Б. Житков</a:t>
            </a:r>
          </a:p>
          <a:p>
            <a:r>
              <a:rPr lang="ru-RU"/>
              <a:t>                                               «Как я ловил человечков» </a:t>
            </a:r>
          </a:p>
        </p:txBody>
      </p:sp>
    </p:spTree>
    <p:extLst>
      <p:ext uri="{BB962C8B-B14F-4D97-AF65-F5344CB8AC3E}">
        <p14:creationId xmlns:p14="http://schemas.microsoft.com/office/powerpoint/2010/main" val="230087247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id="{E76FDC90-EDC7-182A-2C6E-2725292BAD3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036" y="514819"/>
            <a:ext cx="3778993" cy="4246060"/>
          </a:xfrm>
          <a:prstGeom prst="rect">
            <a:avLst/>
          </a:prstGeom>
        </p:spPr>
      </p:pic>
      <p:pic>
        <p:nvPicPr>
          <p:cNvPr id="4" name="bjetsi-ja-tebe-postavlju-lajk-kalashnikoff-remix-ringbar.ru">
            <a:hlinkClick r:id="" action="ppaction://media"/>
            <a:extLst>
              <a:ext uri="{FF2B5EF4-FFF2-40B4-BE49-F238E27FC236}">
                <a16:creationId xmlns:a16="http://schemas.microsoft.com/office/drawing/2014/main" id="{6C63AE8F-B2A0-9938-8F8A-E2DB623BE032}"/>
              </a:ext>
            </a:extLst>
          </p:cNvPr>
          <p:cNvPicPr>
            <a:picLocks noChangeAspect="1"/>
          </p:cNvPicPr>
          <p:nvPr>
            <a:audi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2598" y="163782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387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2C2EAC-87EB-5AAF-47EE-248C7CA9021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8938" y="258922"/>
            <a:ext cx="10918464" cy="477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81666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книга">
            <a:extLst>
              <a:ext uri="{FF2B5EF4-FFF2-40B4-BE49-F238E27FC236}">
                <a16:creationId xmlns:a16="http://schemas.microsoft.com/office/drawing/2014/main" id="{B378F2DB-217B-C72C-BF13-668728606A2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75" y="143800"/>
            <a:ext cx="9133731" cy="67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40511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2C2EAC-87EB-5AAF-47EE-248C7CA9021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8938" y="258922"/>
            <a:ext cx="10918464" cy="477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6145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681B4C-516C-3CE0-50FC-C99EF6D9806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01" y="0"/>
            <a:ext cx="79095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6254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2C2EAC-87EB-5AAF-47EE-248C7CA9021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8938" y="258922"/>
            <a:ext cx="10918464" cy="477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3567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CD16C2EE-FCF0-3A59-BE34-165BFEDB41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447" y="0"/>
            <a:ext cx="9481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81915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8D8807-7876-D000-BB77-FEF361F1CBA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2167" y="454464"/>
            <a:ext cx="3003374" cy="42241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EFB80C-7F36-768E-1DD7-F60D8A9CE5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25792" y="953033"/>
            <a:ext cx="70599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>
                <a:solidFill>
                  <a:srgbClr val="2C2D2E"/>
                </a:solidFill>
                <a:effectLst/>
                <a:latin typeface="Helvetica" panose="020B0604020202020204" pitchFamily="34" charset="0"/>
              </a:rPr>
              <a:t>По карте можно странствовать так же, как по земле, но потом, когда попадаешь на эту настоящую землю, сразу же сказывается знание карты – уже не бродишь вслепую и не тратишь времени на пустяки.</a:t>
            </a:r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D4624D-81BF-F3AE-EB8C-7619BB221D9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171272" y="2654775"/>
            <a:ext cx="3077458" cy="23938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BF2780-5F35-C9C6-6966-099B6BFFFAD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64232" y="2566541"/>
            <a:ext cx="4275601" cy="278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5429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031DE5-C630-D5EC-C599-674933CEC70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66279" y="250491"/>
            <a:ext cx="8770571" cy="1345269"/>
          </a:xfrm>
        </p:spPr>
        <p:txBody>
          <a:bodyPr>
            <a:normAutofit fontScale="90000"/>
          </a:bodyPr>
          <a:lstStyle/>
          <a:p>
            <a:r>
              <a:rPr lang="ru-RU" dirty="0"/>
              <a:t>Душевность (притча «О гвоздях»</a:t>
            </a:r>
            <a:br>
              <a:rPr lang="ru-RU" dirty="0"/>
            </a:br>
            <a:r>
              <a:rPr lang="ru-RU" dirty="0"/>
              <a:t>читает Дмитрий Дюжев)</a:t>
            </a:r>
          </a:p>
        </p:txBody>
      </p:sp>
    </p:spTree>
    <p:extLst>
      <p:ext uri="{BB962C8B-B14F-4D97-AF65-F5344CB8AC3E}">
        <p14:creationId xmlns:p14="http://schemas.microsoft.com/office/powerpoint/2010/main" val="187394010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30127AE-B29E-4FDF-99D2-A2F1E7003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54AB742-44A6-4CDD-B54A-818846AF8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EB537CF-9F5E-463A-AD3C-13736406C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43499" y="319598"/>
            <a:ext cx="3110997" cy="3301428"/>
            <a:chOff x="5443499" y="319598"/>
            <a:chExt cx="3110997" cy="330142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F703EF8-1E43-4439-8CB5-179C7C75A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14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43499" y="319598"/>
              <a:ext cx="3110997" cy="3301428"/>
            </a:xfrm>
            <a:custGeom>
              <a:avLst/>
              <a:gdLst>
                <a:gd name="connsiteX0" fmla="*/ 1431069 w 3110997"/>
                <a:gd name="connsiteY0" fmla="*/ 1514 h 3301428"/>
                <a:gd name="connsiteX1" fmla="*/ 1946520 w 3110997"/>
                <a:gd name="connsiteY1" fmla="*/ 42088 h 3301428"/>
                <a:gd name="connsiteX2" fmla="*/ 2402721 w 3110997"/>
                <a:gd name="connsiteY2" fmla="*/ 303594 h 3301428"/>
                <a:gd name="connsiteX3" fmla="*/ 2762423 w 3110997"/>
                <a:gd name="connsiteY3" fmla="*/ 889436 h 3301428"/>
                <a:gd name="connsiteX4" fmla="*/ 2828518 w 3110997"/>
                <a:gd name="connsiteY4" fmla="*/ 1015773 h 3301428"/>
                <a:gd name="connsiteX5" fmla="*/ 3094962 w 3110997"/>
                <a:gd name="connsiteY5" fmla="*/ 2001284 h 3301428"/>
                <a:gd name="connsiteX6" fmla="*/ 2157067 w 3110997"/>
                <a:gd name="connsiteY6" fmla="*/ 3054444 h 3301428"/>
                <a:gd name="connsiteX7" fmla="*/ 1950853 w 3110997"/>
                <a:gd name="connsiteY7" fmla="*/ 3146478 h 3301428"/>
                <a:gd name="connsiteX8" fmla="*/ 1329246 w 3110997"/>
                <a:gd name="connsiteY8" fmla="*/ 3288753 h 3301428"/>
                <a:gd name="connsiteX9" fmla="*/ 740145 w 3110997"/>
                <a:gd name="connsiteY9" fmla="*/ 3019378 h 3301428"/>
                <a:gd name="connsiteX10" fmla="*/ 288773 w 3110997"/>
                <a:gd name="connsiteY10" fmla="*/ 2499557 h 3301428"/>
                <a:gd name="connsiteX11" fmla="*/ 35659 w 3110997"/>
                <a:gd name="connsiteY11" fmla="*/ 1823964 h 3301428"/>
                <a:gd name="connsiteX12" fmla="*/ 31208 w 3110997"/>
                <a:gd name="connsiteY12" fmla="*/ 1116817 h 3301428"/>
                <a:gd name="connsiteX13" fmla="*/ 266830 w 3110997"/>
                <a:gd name="connsiteY13" fmla="*/ 556451 h 3301428"/>
                <a:gd name="connsiteX14" fmla="*/ 683944 w 3110997"/>
                <a:gd name="connsiteY14" fmla="*/ 194390 h 3301428"/>
                <a:gd name="connsiteX15" fmla="*/ 1431069 w 3110997"/>
                <a:gd name="connsiteY15" fmla="*/ 1514 h 330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10997" h="3301427">
                  <a:moveTo>
                    <a:pt x="1431069" y="1514"/>
                  </a:moveTo>
                  <a:cubicBezTo>
                    <a:pt x="1596908" y="-4789"/>
                    <a:pt x="1770176" y="8561"/>
                    <a:pt x="1946520" y="42088"/>
                  </a:cubicBezTo>
                  <a:cubicBezTo>
                    <a:pt x="2134136" y="77759"/>
                    <a:pt x="2274818" y="158432"/>
                    <a:pt x="2402721" y="303594"/>
                  </a:cubicBezTo>
                  <a:cubicBezTo>
                    <a:pt x="2536515" y="455435"/>
                    <a:pt x="2646258" y="666231"/>
                    <a:pt x="2762423" y="889436"/>
                  </a:cubicBezTo>
                  <a:cubicBezTo>
                    <a:pt x="2783822" y="930610"/>
                    <a:pt x="2805992" y="973158"/>
                    <a:pt x="2828518" y="1015773"/>
                  </a:cubicBezTo>
                  <a:cubicBezTo>
                    <a:pt x="3030101" y="1397216"/>
                    <a:pt x="3157590" y="1671880"/>
                    <a:pt x="3094962" y="2001284"/>
                  </a:cubicBezTo>
                  <a:cubicBezTo>
                    <a:pt x="2999536" y="2503193"/>
                    <a:pt x="2719052" y="2818175"/>
                    <a:pt x="2157067" y="3054444"/>
                  </a:cubicBezTo>
                  <a:cubicBezTo>
                    <a:pt x="2083511" y="3085361"/>
                    <a:pt x="2016053" y="3116427"/>
                    <a:pt x="1950853" y="3146478"/>
                  </a:cubicBezTo>
                  <a:cubicBezTo>
                    <a:pt x="1680527" y="3271008"/>
                    <a:pt x="1541221" y="3329055"/>
                    <a:pt x="1329246" y="3288753"/>
                  </a:cubicBezTo>
                  <a:cubicBezTo>
                    <a:pt x="1118766" y="3248736"/>
                    <a:pt x="920572" y="3158068"/>
                    <a:pt x="740145" y="3019378"/>
                  </a:cubicBezTo>
                  <a:cubicBezTo>
                    <a:pt x="563651" y="2883673"/>
                    <a:pt x="411737" y="2708752"/>
                    <a:pt x="288773" y="2499557"/>
                  </a:cubicBezTo>
                  <a:cubicBezTo>
                    <a:pt x="167863" y="2293930"/>
                    <a:pt x="80312" y="2060356"/>
                    <a:pt x="35659" y="1823964"/>
                  </a:cubicBezTo>
                  <a:cubicBezTo>
                    <a:pt x="-10360" y="1581177"/>
                    <a:pt x="-11829" y="1343178"/>
                    <a:pt x="31208" y="1116817"/>
                  </a:cubicBezTo>
                  <a:cubicBezTo>
                    <a:pt x="71795" y="903345"/>
                    <a:pt x="151102" y="714850"/>
                    <a:pt x="266830" y="556451"/>
                  </a:cubicBezTo>
                  <a:cubicBezTo>
                    <a:pt x="375349" y="408016"/>
                    <a:pt x="515707" y="286208"/>
                    <a:pt x="683944" y="194390"/>
                  </a:cubicBezTo>
                  <a:cubicBezTo>
                    <a:pt x="898912" y="77121"/>
                    <a:pt x="1154672" y="12021"/>
                    <a:pt x="1431069" y="1514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DFB2FC3-C3AA-44DA-A135-10AFA65B8D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15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75604" y="443150"/>
              <a:ext cx="2805016" cy="3049345"/>
            </a:xfrm>
            <a:custGeom>
              <a:avLst/>
              <a:gdLst>
                <a:gd name="connsiteX0" fmla="*/ 1448892 w 2805016"/>
                <a:gd name="connsiteY0" fmla="*/ 1295 h 3049345"/>
                <a:gd name="connsiteX1" fmla="*/ 1762036 w 2805016"/>
                <a:gd name="connsiteY1" fmla="*/ 37054 h 3049345"/>
                <a:gd name="connsiteX2" fmla="*/ 2172496 w 2805016"/>
                <a:gd name="connsiteY2" fmla="*/ 276646 h 3049345"/>
                <a:gd name="connsiteX3" fmla="*/ 2494528 w 2805016"/>
                <a:gd name="connsiteY3" fmla="*/ 816190 h 3049345"/>
                <a:gd name="connsiteX4" fmla="*/ 2553622 w 2805016"/>
                <a:gd name="connsiteY4" fmla="*/ 932591 h 3049345"/>
                <a:gd name="connsiteX5" fmla="*/ 2789833 w 2805016"/>
                <a:gd name="connsiteY5" fmla="*/ 1841650 h 3049345"/>
                <a:gd name="connsiteX6" fmla="*/ 1939259 w 2805016"/>
                <a:gd name="connsiteY6" fmla="*/ 2818274 h 3049345"/>
                <a:gd name="connsiteX7" fmla="*/ 1752834 w 2805016"/>
                <a:gd name="connsiteY7" fmla="*/ 2904144 h 3049345"/>
                <a:gd name="connsiteX8" fmla="*/ 1191447 w 2805016"/>
                <a:gd name="connsiteY8" fmla="*/ 3038170 h 3049345"/>
                <a:gd name="connsiteX9" fmla="*/ 661126 w 2805016"/>
                <a:gd name="connsiteY9" fmla="*/ 2791872 h 3049345"/>
                <a:gd name="connsiteX10" fmla="*/ 256115 w 2805016"/>
                <a:gd name="connsiteY10" fmla="*/ 2313690 h 3049345"/>
                <a:gd name="connsiteX11" fmla="*/ 30620 w 2805016"/>
                <a:gd name="connsiteY11" fmla="*/ 1690804 h 3049345"/>
                <a:gd name="connsiteX12" fmla="*/ 29591 w 2805016"/>
                <a:gd name="connsiteY12" fmla="*/ 1037726 h 3049345"/>
                <a:gd name="connsiteX13" fmla="*/ 244525 w 2805016"/>
                <a:gd name="connsiteY13" fmla="*/ 519197 h 3049345"/>
                <a:gd name="connsiteX14" fmla="*/ 622356 w 2805016"/>
                <a:gd name="connsiteY14" fmla="*/ 183048 h 3049345"/>
                <a:gd name="connsiteX15" fmla="*/ 1448892 w 2805016"/>
                <a:gd name="connsiteY15" fmla="*/ 1295 h 304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05016" h="3049345">
                  <a:moveTo>
                    <a:pt x="1448892" y="1295"/>
                  </a:moveTo>
                  <a:cubicBezTo>
                    <a:pt x="1551302" y="5038"/>
                    <a:pt x="1656071" y="16908"/>
                    <a:pt x="1762036" y="37054"/>
                  </a:cubicBezTo>
                  <a:cubicBezTo>
                    <a:pt x="1931145" y="69206"/>
                    <a:pt x="2057720" y="143119"/>
                    <a:pt x="2172496" y="276646"/>
                  </a:cubicBezTo>
                  <a:cubicBezTo>
                    <a:pt x="2292557" y="416316"/>
                    <a:pt x="2390672" y="610536"/>
                    <a:pt x="2494528" y="816190"/>
                  </a:cubicBezTo>
                  <a:cubicBezTo>
                    <a:pt x="2513659" y="854126"/>
                    <a:pt x="2533480" y="893328"/>
                    <a:pt x="2553622" y="932591"/>
                  </a:cubicBezTo>
                  <a:cubicBezTo>
                    <a:pt x="2733870" y="1284027"/>
                    <a:pt x="2847724" y="1537159"/>
                    <a:pt x="2789833" y="1841650"/>
                  </a:cubicBezTo>
                  <a:cubicBezTo>
                    <a:pt x="2701624" y="2305599"/>
                    <a:pt x="2447254" y="2597690"/>
                    <a:pt x="1939259" y="2818274"/>
                  </a:cubicBezTo>
                  <a:cubicBezTo>
                    <a:pt x="1872770" y="2847138"/>
                    <a:pt x="1811781" y="2876114"/>
                    <a:pt x="1752834" y="2904144"/>
                  </a:cubicBezTo>
                  <a:cubicBezTo>
                    <a:pt x="1508432" y="3020297"/>
                    <a:pt x="1382512" y="3074496"/>
                    <a:pt x="1191447" y="3038170"/>
                  </a:cubicBezTo>
                  <a:cubicBezTo>
                    <a:pt x="1001732" y="3002100"/>
                    <a:pt x="823313" y="2919199"/>
                    <a:pt x="661126" y="2791872"/>
                  </a:cubicBezTo>
                  <a:cubicBezTo>
                    <a:pt x="502474" y="2667286"/>
                    <a:pt x="366163" y="2506376"/>
                    <a:pt x="256115" y="2313690"/>
                  </a:cubicBezTo>
                  <a:cubicBezTo>
                    <a:pt x="147904" y="2124290"/>
                    <a:pt x="69906" y="1908939"/>
                    <a:pt x="30620" y="1690804"/>
                  </a:cubicBezTo>
                  <a:cubicBezTo>
                    <a:pt x="-9871" y="1466769"/>
                    <a:pt x="-10191" y="1246967"/>
                    <a:pt x="29591" y="1037726"/>
                  </a:cubicBezTo>
                  <a:cubicBezTo>
                    <a:pt x="67109" y="840400"/>
                    <a:pt x="139452" y="665977"/>
                    <a:pt x="244525" y="519197"/>
                  </a:cubicBezTo>
                  <a:cubicBezTo>
                    <a:pt x="343054" y="381648"/>
                    <a:pt x="470192" y="268558"/>
                    <a:pt x="622356" y="183048"/>
                  </a:cubicBezTo>
                  <a:cubicBezTo>
                    <a:pt x="855671" y="51991"/>
                    <a:pt x="1141662" y="-9932"/>
                    <a:pt x="1448892" y="1295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C9006AC-14D0-4A9C-BE11-F61AB5B8D8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16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693466" y="623454"/>
              <a:ext cx="2567901" cy="2687367"/>
            </a:xfrm>
            <a:custGeom>
              <a:avLst/>
              <a:gdLst>
                <a:gd name="connsiteX0" fmla="*/ 1177679 w 2567901"/>
                <a:gd name="connsiteY0" fmla="*/ 1063 h 2687367"/>
                <a:gd name="connsiteX1" fmla="*/ 1603094 w 2567901"/>
                <a:gd name="connsiteY1" fmla="*/ 35223 h 2687367"/>
                <a:gd name="connsiteX2" fmla="*/ 1980105 w 2567901"/>
                <a:gd name="connsiteY2" fmla="*/ 249099 h 2687367"/>
                <a:gd name="connsiteX3" fmla="*/ 2278200 w 2567901"/>
                <a:gd name="connsiteY3" fmla="*/ 726784 h 2687367"/>
                <a:gd name="connsiteX4" fmla="*/ 2333016 w 2567901"/>
                <a:gd name="connsiteY4" fmla="*/ 829771 h 2687367"/>
                <a:gd name="connsiteX5" fmla="*/ 2555036 w 2567901"/>
                <a:gd name="connsiteY5" fmla="*/ 1632596 h 2687367"/>
                <a:gd name="connsiteX6" fmla="*/ 1783436 w 2567901"/>
                <a:gd name="connsiteY6" fmla="*/ 2487849 h 2687367"/>
                <a:gd name="connsiteX7" fmla="*/ 1613480 w 2567901"/>
                <a:gd name="connsiteY7" fmla="*/ 2562316 h 2687367"/>
                <a:gd name="connsiteX8" fmla="*/ 1100869 w 2567901"/>
                <a:gd name="connsiteY8" fmla="*/ 2676769 h 2687367"/>
                <a:gd name="connsiteX9" fmla="*/ 614178 w 2567901"/>
                <a:gd name="connsiteY9" fmla="*/ 2456196 h 2687367"/>
                <a:gd name="connsiteX10" fmla="*/ 240586 w 2567901"/>
                <a:gd name="connsiteY10" fmla="*/ 2032054 h 2687367"/>
                <a:gd name="connsiteX11" fmla="*/ 30245 w 2567901"/>
                <a:gd name="connsiteY11" fmla="*/ 1481541 h 2687367"/>
                <a:gd name="connsiteX12" fmla="*/ 25021 w 2567901"/>
                <a:gd name="connsiteY12" fmla="*/ 905889 h 2687367"/>
                <a:gd name="connsiteX13" fmla="*/ 218217 w 2567901"/>
                <a:gd name="connsiteY13" fmla="*/ 450248 h 2687367"/>
                <a:gd name="connsiteX14" fmla="*/ 561607 w 2567901"/>
                <a:gd name="connsiteY14" fmla="*/ 156432 h 2687367"/>
                <a:gd name="connsiteX15" fmla="*/ 1177679 w 2567901"/>
                <a:gd name="connsiteY15" fmla="*/ 1063 h 268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67901" h="2687367">
                  <a:moveTo>
                    <a:pt x="1177679" y="1063"/>
                  </a:moveTo>
                  <a:cubicBezTo>
                    <a:pt x="1314507" y="-3704"/>
                    <a:pt x="1457510" y="7543"/>
                    <a:pt x="1603094" y="35223"/>
                  </a:cubicBezTo>
                  <a:cubicBezTo>
                    <a:pt x="1757985" y="64671"/>
                    <a:pt x="1874247" y="130651"/>
                    <a:pt x="1980105" y="249099"/>
                  </a:cubicBezTo>
                  <a:cubicBezTo>
                    <a:pt x="2090840" y="372996"/>
                    <a:pt x="2181857" y="544832"/>
                    <a:pt x="2278200" y="726784"/>
                  </a:cubicBezTo>
                  <a:cubicBezTo>
                    <a:pt x="2295948" y="760348"/>
                    <a:pt x="2314335" y="795032"/>
                    <a:pt x="2333016" y="829771"/>
                  </a:cubicBezTo>
                  <a:cubicBezTo>
                    <a:pt x="2500190" y="1140721"/>
                    <a:pt x="2605991" y="1364587"/>
                    <a:pt x="2555036" y="1632596"/>
                  </a:cubicBezTo>
                  <a:cubicBezTo>
                    <a:pt x="2477395" y="2040959"/>
                    <a:pt x="2246644" y="2296751"/>
                    <a:pt x="1783436" y="2487849"/>
                  </a:cubicBezTo>
                  <a:cubicBezTo>
                    <a:pt x="1722809" y="2512855"/>
                    <a:pt x="1667214" y="2537996"/>
                    <a:pt x="1613480" y="2562316"/>
                  </a:cubicBezTo>
                  <a:cubicBezTo>
                    <a:pt x="1390692" y="2663095"/>
                    <a:pt x="1275870" y="2710042"/>
                    <a:pt x="1100869" y="2676769"/>
                  </a:cubicBezTo>
                  <a:cubicBezTo>
                    <a:pt x="927103" y="2643732"/>
                    <a:pt x="763363" y="2569490"/>
                    <a:pt x="614178" y="2456196"/>
                  </a:cubicBezTo>
                  <a:cubicBezTo>
                    <a:pt x="468245" y="2345340"/>
                    <a:pt x="342509" y="2202615"/>
                    <a:pt x="240586" y="2032054"/>
                  </a:cubicBezTo>
                  <a:cubicBezTo>
                    <a:pt x="140365" y="1864400"/>
                    <a:pt x="67610" y="1674071"/>
                    <a:pt x="30245" y="1481541"/>
                  </a:cubicBezTo>
                  <a:cubicBezTo>
                    <a:pt x="-8261" y="1283803"/>
                    <a:pt x="-9994" y="1090060"/>
                    <a:pt x="25021" y="905889"/>
                  </a:cubicBezTo>
                  <a:cubicBezTo>
                    <a:pt x="58043" y="732204"/>
                    <a:pt x="123071" y="578936"/>
                    <a:pt x="218217" y="450248"/>
                  </a:cubicBezTo>
                  <a:cubicBezTo>
                    <a:pt x="307436" y="329654"/>
                    <a:pt x="422987" y="230806"/>
                    <a:pt x="561607" y="156432"/>
                  </a:cubicBezTo>
                  <a:cubicBezTo>
                    <a:pt x="738731" y="61442"/>
                    <a:pt x="949631" y="9010"/>
                    <a:pt x="1177679" y="1063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52B742-B6D2-501E-4CC7-DAEF87AAED22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914400" y="442913"/>
            <a:ext cx="4659813" cy="1741544"/>
          </a:xfr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Душевность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7EE97F1-3EFC-4812-BCD8-BAFDC3EE46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611772" y="0"/>
            <a:ext cx="3580076" cy="3029264"/>
            <a:chOff x="8611772" y="0"/>
            <a:chExt cx="3580076" cy="3029264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B02D12A-0B1A-459E-8D70-2772831B92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11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87256" y="0"/>
              <a:ext cx="3404592" cy="2880968"/>
            </a:xfrm>
            <a:custGeom>
              <a:avLst/>
              <a:gdLst>
                <a:gd name="connsiteX0" fmla="*/ 30625 w 3404592"/>
                <a:gd name="connsiteY0" fmla="*/ 0 h 2880968"/>
                <a:gd name="connsiteX1" fmla="*/ 3404591 w 3404592"/>
                <a:gd name="connsiteY1" fmla="*/ 0 h 2880968"/>
                <a:gd name="connsiteX2" fmla="*/ 3404592 w 3404592"/>
                <a:gd name="connsiteY2" fmla="*/ 2363677 h 2880968"/>
                <a:gd name="connsiteX3" fmla="*/ 3368234 w 3404592"/>
                <a:gd name="connsiteY3" fmla="*/ 2400463 h 2880968"/>
                <a:gd name="connsiteX4" fmla="*/ 2673169 w 3404592"/>
                <a:gd name="connsiteY4" fmla="*/ 2691710 h 2880968"/>
                <a:gd name="connsiteX5" fmla="*/ 2383908 w 3404592"/>
                <a:gd name="connsiteY5" fmla="*/ 2766733 h 2880968"/>
                <a:gd name="connsiteX6" fmla="*/ 580011 w 3404592"/>
                <a:gd name="connsiteY6" fmla="*/ 2455996 h 2880968"/>
                <a:gd name="connsiteX7" fmla="*/ 103935 w 3404592"/>
                <a:gd name="connsiteY7" fmla="*/ 1224395 h 2880968"/>
                <a:gd name="connsiteX8" fmla="*/ 76737 w 3404592"/>
                <a:gd name="connsiteY8" fmla="*/ 1040246 h 2880968"/>
                <a:gd name="connsiteX9" fmla="*/ 6986 w 3404592"/>
                <a:gd name="connsiteY9" fmla="*/ 142569 h 288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04592" h="2880968">
                  <a:moveTo>
                    <a:pt x="30625" y="0"/>
                  </a:moveTo>
                  <a:lnTo>
                    <a:pt x="3404591" y="0"/>
                  </a:lnTo>
                  <a:lnTo>
                    <a:pt x="3404592" y="2363677"/>
                  </a:lnTo>
                  <a:lnTo>
                    <a:pt x="3368234" y="2400463"/>
                  </a:lnTo>
                  <a:cubicBezTo>
                    <a:pt x="3196560" y="2556781"/>
                    <a:pt x="3007578" y="2609148"/>
                    <a:pt x="2673169" y="2691710"/>
                  </a:cubicBezTo>
                  <a:cubicBezTo>
                    <a:pt x="2580978" y="2714454"/>
                    <a:pt x="2485617" y="2738008"/>
                    <a:pt x="2383908" y="2766733"/>
                  </a:cubicBezTo>
                  <a:cubicBezTo>
                    <a:pt x="1606788" y="2986132"/>
                    <a:pt x="1067300" y="2893177"/>
                    <a:pt x="580011" y="2455996"/>
                  </a:cubicBezTo>
                  <a:cubicBezTo>
                    <a:pt x="260201" y="2169073"/>
                    <a:pt x="183906" y="1782048"/>
                    <a:pt x="103935" y="1224395"/>
                  </a:cubicBezTo>
                  <a:cubicBezTo>
                    <a:pt x="95007" y="1162089"/>
                    <a:pt x="85753" y="1100145"/>
                    <a:pt x="76737" y="1040246"/>
                  </a:cubicBezTo>
                  <a:cubicBezTo>
                    <a:pt x="28042" y="715402"/>
                    <a:pt x="-17905" y="408591"/>
                    <a:pt x="6986" y="14256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D3DED5B-9FB2-439B-A341-F0AF0B9F35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12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11772" y="0"/>
              <a:ext cx="3580076" cy="3029264"/>
            </a:xfrm>
            <a:custGeom>
              <a:avLst/>
              <a:gdLst>
                <a:gd name="connsiteX0" fmla="*/ 19381 w 3580076"/>
                <a:gd name="connsiteY0" fmla="*/ 0 h 3029264"/>
                <a:gd name="connsiteX1" fmla="*/ 3580076 w 3580076"/>
                <a:gd name="connsiteY1" fmla="*/ 0 h 3029264"/>
                <a:gd name="connsiteX2" fmla="*/ 3580076 w 3580076"/>
                <a:gd name="connsiteY2" fmla="*/ 2559343 h 3029264"/>
                <a:gd name="connsiteX3" fmla="*/ 3556258 w 3580076"/>
                <a:gd name="connsiteY3" fmla="*/ 2578706 h 3029264"/>
                <a:gd name="connsiteX4" fmla="*/ 2887450 w 3580076"/>
                <a:gd name="connsiteY4" fmla="*/ 2826324 h 3029264"/>
                <a:gd name="connsiteX5" fmla="*/ 2575407 w 3580076"/>
                <a:gd name="connsiteY5" fmla="*/ 2906908 h 3029264"/>
                <a:gd name="connsiteX6" fmla="*/ 628491 w 3580076"/>
                <a:gd name="connsiteY6" fmla="*/ 2569492 h 3029264"/>
                <a:gd name="connsiteX7" fmla="*/ 113276 w 3580076"/>
                <a:gd name="connsiteY7" fmla="*/ 1240251 h 3029264"/>
                <a:gd name="connsiteX8" fmla="*/ 83702 w 3580076"/>
                <a:gd name="connsiteY8" fmla="*/ 1041556 h 3029264"/>
                <a:gd name="connsiteX9" fmla="*/ 7347 w 3580076"/>
                <a:gd name="connsiteY9" fmla="*/ 73049 h 302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0076" h="3029264">
                  <a:moveTo>
                    <a:pt x="19381" y="0"/>
                  </a:moveTo>
                  <a:lnTo>
                    <a:pt x="3580076" y="0"/>
                  </a:lnTo>
                  <a:lnTo>
                    <a:pt x="3580076" y="2559343"/>
                  </a:lnTo>
                  <a:lnTo>
                    <a:pt x="3556258" y="2578706"/>
                  </a:lnTo>
                  <a:cubicBezTo>
                    <a:pt x="3390615" y="2698133"/>
                    <a:pt x="3196665" y="2750327"/>
                    <a:pt x="2887450" y="2826324"/>
                  </a:cubicBezTo>
                  <a:cubicBezTo>
                    <a:pt x="2787996" y="2850747"/>
                    <a:pt x="2685123" y="2876042"/>
                    <a:pt x="2575407" y="2906908"/>
                  </a:cubicBezTo>
                  <a:cubicBezTo>
                    <a:pt x="1737105" y="3142655"/>
                    <a:pt x="1154843" y="3041718"/>
                    <a:pt x="628491" y="2569492"/>
                  </a:cubicBezTo>
                  <a:cubicBezTo>
                    <a:pt x="283045" y="2259569"/>
                    <a:pt x="200247" y="1841949"/>
                    <a:pt x="113276" y="1240251"/>
                  </a:cubicBezTo>
                  <a:cubicBezTo>
                    <a:pt x="103566" y="1173024"/>
                    <a:pt x="93505" y="1106186"/>
                    <a:pt x="83702" y="1041556"/>
                  </a:cubicBezTo>
                  <a:cubicBezTo>
                    <a:pt x="30763" y="691052"/>
                    <a:pt x="-19190" y="360006"/>
                    <a:pt x="7347" y="7304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548DE56-0D2D-41D3-8B56-C6B37908F4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13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97970" y="0"/>
              <a:ext cx="3293877" cy="2743212"/>
            </a:xfrm>
            <a:custGeom>
              <a:avLst/>
              <a:gdLst>
                <a:gd name="connsiteX0" fmla="*/ 37772 w 3293877"/>
                <a:gd name="connsiteY0" fmla="*/ 0 h 2743212"/>
                <a:gd name="connsiteX1" fmla="*/ 3293877 w 3293877"/>
                <a:gd name="connsiteY1" fmla="*/ 0 h 2743212"/>
                <a:gd name="connsiteX2" fmla="*/ 3293877 w 3293877"/>
                <a:gd name="connsiteY2" fmla="*/ 2133887 h 2743212"/>
                <a:gd name="connsiteX3" fmla="*/ 3222757 w 3293877"/>
                <a:gd name="connsiteY3" fmla="*/ 2223039 h 2743212"/>
                <a:gd name="connsiteX4" fmla="*/ 2503136 w 3293877"/>
                <a:gd name="connsiteY4" fmla="*/ 2565392 h 2743212"/>
                <a:gd name="connsiteX5" fmla="*/ 2232111 w 3293877"/>
                <a:gd name="connsiteY5" fmla="*/ 2635826 h 2743212"/>
                <a:gd name="connsiteX6" fmla="*/ 542319 w 3293877"/>
                <a:gd name="connsiteY6" fmla="*/ 2345567 h 2743212"/>
                <a:gd name="connsiteX7" fmla="*/ 96920 w 3293877"/>
                <a:gd name="connsiteY7" fmla="*/ 1191868 h 2743212"/>
                <a:gd name="connsiteX8" fmla="*/ 71529 w 3293877"/>
                <a:gd name="connsiteY8" fmla="*/ 1019346 h 2743212"/>
                <a:gd name="connsiteX9" fmla="*/ 6623 w 3293877"/>
                <a:gd name="connsiteY9" fmla="*/ 178315 h 2743212"/>
                <a:gd name="connsiteX10" fmla="*/ 34833 w 3293877"/>
                <a:gd name="connsiteY10" fmla="*/ 8680 h 274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93877" h="2743212">
                  <a:moveTo>
                    <a:pt x="37772" y="0"/>
                  </a:moveTo>
                  <a:lnTo>
                    <a:pt x="3293877" y="0"/>
                  </a:lnTo>
                  <a:lnTo>
                    <a:pt x="3293877" y="2133887"/>
                  </a:lnTo>
                  <a:lnTo>
                    <a:pt x="3222757" y="2223039"/>
                  </a:lnTo>
                  <a:cubicBezTo>
                    <a:pt x="3041339" y="2425251"/>
                    <a:pt x="2861221" y="2476800"/>
                    <a:pt x="2503136" y="2565392"/>
                  </a:cubicBezTo>
                  <a:cubicBezTo>
                    <a:pt x="2416757" y="2586746"/>
                    <a:pt x="2327408" y="2608861"/>
                    <a:pt x="2232111" y="2635826"/>
                  </a:cubicBezTo>
                  <a:cubicBezTo>
                    <a:pt x="1503976" y="2841768"/>
                    <a:pt x="998612" y="2754939"/>
                    <a:pt x="542319" y="2345567"/>
                  </a:cubicBezTo>
                  <a:cubicBezTo>
                    <a:pt x="242852" y="2076894"/>
                    <a:pt x="171565" y="1714314"/>
                    <a:pt x="96920" y="1191868"/>
                  </a:cubicBezTo>
                  <a:cubicBezTo>
                    <a:pt x="88586" y="1133496"/>
                    <a:pt x="79946" y="1075462"/>
                    <a:pt x="71529" y="1019346"/>
                  </a:cubicBezTo>
                  <a:cubicBezTo>
                    <a:pt x="26070" y="715012"/>
                    <a:pt x="-16826" y="427572"/>
                    <a:pt x="6623" y="178315"/>
                  </a:cubicBezTo>
                  <a:cubicBezTo>
                    <a:pt x="12226" y="118742"/>
                    <a:pt x="21526" y="62431"/>
                    <a:pt x="34833" y="868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66F884D-C8C7-413B-842D-2DEA05D32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0493" y="3105611"/>
            <a:ext cx="6141507" cy="3752390"/>
            <a:chOff x="6050493" y="3105611"/>
            <a:chExt cx="6141507" cy="375239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0E28F44-72C3-41C0-9CB9-551957412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8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32156" y="3297832"/>
              <a:ext cx="5959692" cy="3560169"/>
            </a:xfrm>
            <a:custGeom>
              <a:avLst/>
              <a:gdLst>
                <a:gd name="connsiteX0" fmla="*/ 3008109 w 5959692"/>
                <a:gd name="connsiteY0" fmla="*/ 42 h 3560169"/>
                <a:gd name="connsiteX1" fmla="*/ 4702247 w 5959692"/>
                <a:gd name="connsiteY1" fmla="*/ 626282 h 3560169"/>
                <a:gd name="connsiteX2" fmla="*/ 5069411 w 5959692"/>
                <a:gd name="connsiteY2" fmla="*/ 865826 h 3560169"/>
                <a:gd name="connsiteX3" fmla="*/ 5895906 w 5959692"/>
                <a:gd name="connsiteY3" fmla="*/ 1594994 h 3560169"/>
                <a:gd name="connsiteX4" fmla="*/ 5959691 w 5959692"/>
                <a:gd name="connsiteY4" fmla="*/ 1728783 h 3560169"/>
                <a:gd name="connsiteX5" fmla="*/ 5959692 w 5959692"/>
                <a:gd name="connsiteY5" fmla="*/ 3560169 h 3560169"/>
                <a:gd name="connsiteX6" fmla="*/ 635 w 5959692"/>
                <a:gd name="connsiteY6" fmla="*/ 3560169 h 3560169"/>
                <a:gd name="connsiteX7" fmla="*/ 0 w 5959692"/>
                <a:gd name="connsiteY7" fmla="*/ 3534810 h 3560169"/>
                <a:gd name="connsiteX8" fmla="*/ 56896 w 5959692"/>
                <a:gd name="connsiteY8" fmla="*/ 3142342 h 3560169"/>
                <a:gd name="connsiteX9" fmla="*/ 605568 w 5959692"/>
                <a:gd name="connsiteY9" fmla="*/ 1932853 h 3560169"/>
                <a:gd name="connsiteX10" fmla="*/ 736162 w 5959692"/>
                <a:gd name="connsiteY10" fmla="*/ 1690788 h 3560169"/>
                <a:gd name="connsiteX11" fmla="*/ 2021319 w 5959692"/>
                <a:gd name="connsiteY11" fmla="*/ 209863 h 3560169"/>
                <a:gd name="connsiteX12" fmla="*/ 3008109 w 5959692"/>
                <a:gd name="connsiteY12" fmla="*/ 42 h 356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9692" h="3560169">
                  <a:moveTo>
                    <a:pt x="3008109" y="42"/>
                  </a:moveTo>
                  <a:cubicBezTo>
                    <a:pt x="3549058" y="3372"/>
                    <a:pt x="4091345" y="208628"/>
                    <a:pt x="4702247" y="626282"/>
                  </a:cubicBezTo>
                  <a:cubicBezTo>
                    <a:pt x="4830168" y="713755"/>
                    <a:pt x="4951806" y="791097"/>
                    <a:pt x="5069411" y="865826"/>
                  </a:cubicBezTo>
                  <a:cubicBezTo>
                    <a:pt x="5495976" y="1136988"/>
                    <a:pt x="5734167" y="1298128"/>
                    <a:pt x="5895906" y="1594994"/>
                  </a:cubicBezTo>
                  <a:lnTo>
                    <a:pt x="5959691" y="1728783"/>
                  </a:lnTo>
                  <a:lnTo>
                    <a:pt x="5959692" y="3560169"/>
                  </a:lnTo>
                  <a:lnTo>
                    <a:pt x="635" y="3560169"/>
                  </a:lnTo>
                  <a:lnTo>
                    <a:pt x="0" y="3534810"/>
                  </a:lnTo>
                  <a:cubicBezTo>
                    <a:pt x="2402" y="3407978"/>
                    <a:pt x="21463" y="3278501"/>
                    <a:pt x="56896" y="3142342"/>
                  </a:cubicBezTo>
                  <a:cubicBezTo>
                    <a:pt x="155720" y="2762537"/>
                    <a:pt x="374193" y="2359525"/>
                    <a:pt x="605568" y="1932853"/>
                  </a:cubicBezTo>
                  <a:cubicBezTo>
                    <a:pt x="648282" y="1854194"/>
                    <a:pt x="692359" y="1772817"/>
                    <a:pt x="736162" y="1690788"/>
                  </a:cubicBezTo>
                  <a:cubicBezTo>
                    <a:pt x="1128289" y="956620"/>
                    <a:pt x="1429537" y="456850"/>
                    <a:pt x="2021319" y="209863"/>
                  </a:cubicBezTo>
                  <a:cubicBezTo>
                    <a:pt x="2359453" y="68739"/>
                    <a:pt x="2683541" y="-1956"/>
                    <a:pt x="3008109" y="42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D646D3E-3C36-4B70-95F2-A1904224D5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9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50493" y="3105611"/>
              <a:ext cx="6141507" cy="3752389"/>
            </a:xfrm>
            <a:custGeom>
              <a:avLst/>
              <a:gdLst>
                <a:gd name="connsiteX0" fmla="*/ 3215595 w 6141507"/>
                <a:gd name="connsiteY0" fmla="*/ 37 h 3752389"/>
                <a:gd name="connsiteX1" fmla="*/ 5025810 w 6141507"/>
                <a:gd name="connsiteY1" fmla="*/ 667544 h 3752389"/>
                <a:gd name="connsiteX2" fmla="*/ 5418068 w 6141507"/>
                <a:gd name="connsiteY2" fmla="*/ 923043 h 3752389"/>
                <a:gd name="connsiteX3" fmla="*/ 6130109 w 6141507"/>
                <a:gd name="connsiteY3" fmla="*/ 1458777 h 3752389"/>
                <a:gd name="connsiteX4" fmla="*/ 6141506 w 6141507"/>
                <a:gd name="connsiteY4" fmla="*/ 1473047 h 3752389"/>
                <a:gd name="connsiteX5" fmla="*/ 6141507 w 6141507"/>
                <a:gd name="connsiteY5" fmla="*/ 3752389 h 3752389"/>
                <a:gd name="connsiteX6" fmla="*/ 0 w 6141507"/>
                <a:gd name="connsiteY6" fmla="*/ 3752389 h 3752389"/>
                <a:gd name="connsiteX7" fmla="*/ 7127 w 6141507"/>
                <a:gd name="connsiteY7" fmla="*/ 3638865 h 3752389"/>
                <a:gd name="connsiteX8" fmla="*/ 59603 w 6141507"/>
                <a:gd name="connsiteY8" fmla="*/ 3356358 h 3752389"/>
                <a:gd name="connsiteX9" fmla="*/ 646726 w 6141507"/>
                <a:gd name="connsiteY9" fmla="*/ 2064848 h 3752389"/>
                <a:gd name="connsiteX10" fmla="*/ 786444 w 6141507"/>
                <a:gd name="connsiteY10" fmla="*/ 1806355 h 3752389"/>
                <a:gd name="connsiteX11" fmla="*/ 2160845 w 6141507"/>
                <a:gd name="connsiteY11" fmla="*/ 224629 h 3752389"/>
                <a:gd name="connsiteX12" fmla="*/ 3215595 w 6141507"/>
                <a:gd name="connsiteY12" fmla="*/ 37 h 375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41507" h="3752389">
                  <a:moveTo>
                    <a:pt x="3215595" y="37"/>
                  </a:moveTo>
                  <a:cubicBezTo>
                    <a:pt x="3793727" y="3265"/>
                    <a:pt x="4373168" y="222053"/>
                    <a:pt x="5025810" y="667544"/>
                  </a:cubicBezTo>
                  <a:cubicBezTo>
                    <a:pt x="5162471" y="760846"/>
                    <a:pt x="5292423" y="843339"/>
                    <a:pt x="5418068" y="923043"/>
                  </a:cubicBezTo>
                  <a:cubicBezTo>
                    <a:pt x="5743584" y="1129628"/>
                    <a:pt x="5966418" y="1276344"/>
                    <a:pt x="6130109" y="1458777"/>
                  </a:cubicBezTo>
                  <a:lnTo>
                    <a:pt x="6141506" y="1473047"/>
                  </a:lnTo>
                  <a:lnTo>
                    <a:pt x="6141507" y="3752389"/>
                  </a:lnTo>
                  <a:lnTo>
                    <a:pt x="0" y="3752389"/>
                  </a:lnTo>
                  <a:lnTo>
                    <a:pt x="7127" y="3638865"/>
                  </a:lnTo>
                  <a:cubicBezTo>
                    <a:pt x="16780" y="3547020"/>
                    <a:pt x="34303" y="3453276"/>
                    <a:pt x="59603" y="3356358"/>
                  </a:cubicBezTo>
                  <a:cubicBezTo>
                    <a:pt x="165452" y="2950843"/>
                    <a:pt x="399187" y="2520480"/>
                    <a:pt x="646726" y="2064848"/>
                  </a:cubicBezTo>
                  <a:cubicBezTo>
                    <a:pt x="692424" y="1980851"/>
                    <a:pt x="739580" y="1893951"/>
                    <a:pt x="786444" y="1806355"/>
                  </a:cubicBezTo>
                  <a:cubicBezTo>
                    <a:pt x="1205972" y="1022363"/>
                    <a:pt x="1528233" y="488656"/>
                    <a:pt x="2160845" y="224629"/>
                  </a:cubicBezTo>
                  <a:cubicBezTo>
                    <a:pt x="2522310" y="73767"/>
                    <a:pt x="2868717" y="-1899"/>
                    <a:pt x="3215595" y="37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86D0CCB-AA1C-4777-977E-4DA1C256BD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custDataLst>
                <p:tags r:id="rId10"/>
              </p:custDataLst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67814" y="3406834"/>
              <a:ext cx="5724034" cy="3451167"/>
            </a:xfrm>
            <a:custGeom>
              <a:avLst/>
              <a:gdLst>
                <a:gd name="connsiteX0" fmla="*/ 2808622 w 5724034"/>
                <a:gd name="connsiteY0" fmla="*/ 207 h 3451167"/>
                <a:gd name="connsiteX1" fmla="*/ 4400004 w 5724034"/>
                <a:gd name="connsiteY1" fmla="*/ 607462 h 3451167"/>
                <a:gd name="connsiteX2" fmla="*/ 4745277 w 5724034"/>
                <a:gd name="connsiteY2" fmla="*/ 837612 h 3451167"/>
                <a:gd name="connsiteX3" fmla="*/ 5584627 w 5724034"/>
                <a:gd name="connsiteY3" fmla="*/ 1665805 h 3451167"/>
                <a:gd name="connsiteX4" fmla="*/ 5682689 w 5724034"/>
                <a:gd name="connsiteY4" fmla="*/ 1947596 h 3451167"/>
                <a:gd name="connsiteX5" fmla="*/ 5724034 w 5724034"/>
                <a:gd name="connsiteY5" fmla="*/ 2133764 h 3451167"/>
                <a:gd name="connsiteX6" fmla="*/ 5724034 w 5724034"/>
                <a:gd name="connsiteY6" fmla="*/ 3254784 h 3451167"/>
                <a:gd name="connsiteX7" fmla="*/ 5682668 w 5724034"/>
                <a:gd name="connsiteY7" fmla="*/ 3451167 h 3451167"/>
                <a:gd name="connsiteX8" fmla="*/ 3398 w 5724034"/>
                <a:gd name="connsiteY8" fmla="*/ 3451167 h 3451167"/>
                <a:gd name="connsiteX9" fmla="*/ 0 w 5724034"/>
                <a:gd name="connsiteY9" fmla="*/ 3332475 h 3451167"/>
                <a:gd name="connsiteX10" fmla="*/ 51930 w 5724034"/>
                <a:gd name="connsiteY10" fmla="*/ 2960389 h 3451167"/>
                <a:gd name="connsiteX11" fmla="*/ 562146 w 5724034"/>
                <a:gd name="connsiteY11" fmla="*/ 1816544 h 3451167"/>
                <a:gd name="connsiteX12" fmla="*/ 683754 w 5724034"/>
                <a:gd name="connsiteY12" fmla="*/ 1587775 h 3451167"/>
                <a:gd name="connsiteX13" fmla="*/ 1883792 w 5724034"/>
                <a:gd name="connsiteY13" fmla="*/ 191878 h 3451167"/>
                <a:gd name="connsiteX14" fmla="*/ 2808622 w 5724034"/>
                <a:gd name="connsiteY14" fmla="*/ 207 h 345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24034" h="3451167">
                  <a:moveTo>
                    <a:pt x="2808622" y="207"/>
                  </a:moveTo>
                  <a:cubicBezTo>
                    <a:pt x="3316039" y="7471"/>
                    <a:pt x="3825452" y="206405"/>
                    <a:pt x="4400004" y="607462"/>
                  </a:cubicBezTo>
                  <a:cubicBezTo>
                    <a:pt x="4520314" y="691458"/>
                    <a:pt x="4634691" y="765791"/>
                    <a:pt x="4745277" y="837612"/>
                  </a:cubicBezTo>
                  <a:cubicBezTo>
                    <a:pt x="5203686" y="1135457"/>
                    <a:pt x="5430786" y="1295036"/>
                    <a:pt x="5584627" y="1665805"/>
                  </a:cubicBezTo>
                  <a:cubicBezTo>
                    <a:pt x="5622816" y="1757843"/>
                    <a:pt x="5655511" y="1851832"/>
                    <a:pt x="5682689" y="1947596"/>
                  </a:cubicBezTo>
                  <a:lnTo>
                    <a:pt x="5724034" y="2133764"/>
                  </a:lnTo>
                  <a:lnTo>
                    <a:pt x="5724034" y="3254784"/>
                  </a:lnTo>
                  <a:lnTo>
                    <a:pt x="5682668" y="3451167"/>
                  </a:lnTo>
                  <a:lnTo>
                    <a:pt x="3398" y="3451167"/>
                  </a:lnTo>
                  <a:lnTo>
                    <a:pt x="0" y="3332475"/>
                  </a:lnTo>
                  <a:cubicBezTo>
                    <a:pt x="1789" y="3212109"/>
                    <a:pt x="19193" y="3089357"/>
                    <a:pt x="51930" y="2960389"/>
                  </a:cubicBezTo>
                  <a:cubicBezTo>
                    <a:pt x="143234" y="2600640"/>
                    <a:pt x="346682" y="2219774"/>
                    <a:pt x="562146" y="1816544"/>
                  </a:cubicBezTo>
                  <a:cubicBezTo>
                    <a:pt x="601922" y="1742209"/>
                    <a:pt x="642967" y="1665303"/>
                    <a:pt x="683754" y="1587775"/>
                  </a:cubicBezTo>
                  <a:cubicBezTo>
                    <a:pt x="1048876" y="893902"/>
                    <a:pt x="1329611" y="421821"/>
                    <a:pt x="1883792" y="191878"/>
                  </a:cubicBezTo>
                  <a:cubicBezTo>
                    <a:pt x="2200442" y="60492"/>
                    <a:pt x="2504173" y="-4151"/>
                    <a:pt x="2808622" y="207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ACFEFF0-8421-5DF2-BA93-59F00FD2785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14401" y="2312988"/>
            <a:ext cx="5136092" cy="3651250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</a:pPr>
            <a:r>
              <a:rPr lang="en-US" b="0" i="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Душевность - это </a:t>
            </a:r>
            <a:r>
              <a:rPr lang="en-US" b="1" i="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положительное качество личности и способность поставить себя на место другого и сочувствовать эмоционально, проникновенно, искренне</a:t>
            </a:r>
            <a:r>
              <a:rPr lang="en-US" b="0" i="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</a:t>
            </a:r>
            <a:endParaRPr lang="en-US" spc="1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13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71969F-93EE-E736-C38D-ABF105425E1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B22A8E2F-25B2-EBA6-0E67-541AD1D6BAC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962" y="276225"/>
            <a:ext cx="9744075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6226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50EA06-4874-B426-AFE1-D295AC36F12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ru-RU"/>
              <a:t>Мудрые мысли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1B1A47-9620-9A9D-2602-4BA31B84202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02651" y="1658425"/>
            <a:ext cx="8189349" cy="26118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089394-C2A4-E856-125C-DBC78556D38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11162" y="5070512"/>
            <a:ext cx="1138083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Будь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благодарен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за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малое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и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будешь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достоин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иметь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200" b="1" i="0">
                <a:solidFill>
                  <a:srgbClr val="333333"/>
                </a:solidFill>
                <a:effectLst/>
                <a:latin typeface="YS Text"/>
              </a:rPr>
              <a:t>большее</a:t>
            </a:r>
            <a:r>
              <a:rPr lang="ru-RU" sz="3200" b="0" i="0">
                <a:solidFill>
                  <a:srgbClr val="333333"/>
                </a:solidFill>
                <a:effectLst/>
                <a:latin typeface="YS Text"/>
              </a:rPr>
              <a:t>!                  (Библия).</a:t>
            </a:r>
            <a:endParaRPr lang="ru-RU" sz="3200"/>
          </a:p>
        </p:txBody>
      </p:sp>
    </p:spTree>
    <p:extLst>
      <p:ext uri="{BB962C8B-B14F-4D97-AF65-F5344CB8AC3E}">
        <p14:creationId xmlns:p14="http://schemas.microsoft.com/office/powerpoint/2010/main" val="236868871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BA596E-9C34-6A98-95F0-570D62CCDCA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09252" y="127205"/>
            <a:ext cx="9173496" cy="688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4317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926626-761F-01D8-AB76-38E07885CED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35279" y="1651936"/>
            <a:ext cx="9321441" cy="52060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BA2976-6C92-D0B7-14F1-5BB995CEBE1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90454" y="813736"/>
            <a:ext cx="72866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8773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79D0346-6AEA-C292-FEF3-5283AA5A9F4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EC0ED83-BE8E-4179-8395-6B4B699E6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88399" y="4451075"/>
            <a:ext cx="5603449" cy="2406925"/>
          </a:xfrm>
          <a:custGeom>
            <a:avLst/>
            <a:gdLst>
              <a:gd name="connsiteX0" fmla="*/ 2651867 w 5603449"/>
              <a:gd name="connsiteY0" fmla="*/ 42 h 2406925"/>
              <a:gd name="connsiteX1" fmla="*/ 4346005 w 5603449"/>
              <a:gd name="connsiteY1" fmla="*/ 626282 h 2406925"/>
              <a:gd name="connsiteX2" fmla="*/ 4713169 w 5603449"/>
              <a:gd name="connsiteY2" fmla="*/ 865826 h 2406925"/>
              <a:gd name="connsiteX3" fmla="*/ 5539664 w 5603449"/>
              <a:gd name="connsiteY3" fmla="*/ 1594994 h 2406925"/>
              <a:gd name="connsiteX4" fmla="*/ 5603449 w 5603449"/>
              <a:gd name="connsiteY4" fmla="*/ 1728783 h 2406925"/>
              <a:gd name="connsiteX5" fmla="*/ 5603449 w 5603449"/>
              <a:gd name="connsiteY5" fmla="*/ 2406925 h 2406925"/>
              <a:gd name="connsiteX6" fmla="*/ 0 w 5603449"/>
              <a:gd name="connsiteY6" fmla="*/ 2406925 h 2406925"/>
              <a:gd name="connsiteX7" fmla="*/ 79882 w 5603449"/>
              <a:gd name="connsiteY7" fmla="*/ 2248428 h 2406925"/>
              <a:gd name="connsiteX8" fmla="*/ 249326 w 5603449"/>
              <a:gd name="connsiteY8" fmla="*/ 1932853 h 2406925"/>
              <a:gd name="connsiteX9" fmla="*/ 379920 w 5603449"/>
              <a:gd name="connsiteY9" fmla="*/ 1690788 h 2406925"/>
              <a:gd name="connsiteX10" fmla="*/ 1665077 w 5603449"/>
              <a:gd name="connsiteY10" fmla="*/ 209863 h 2406925"/>
              <a:gd name="connsiteX11" fmla="*/ 2651867 w 5603449"/>
              <a:gd name="connsiteY11" fmla="*/ 42 h 240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3449" h="2406925">
                <a:moveTo>
                  <a:pt x="2651867" y="42"/>
                </a:moveTo>
                <a:cubicBezTo>
                  <a:pt x="3192816" y="3372"/>
                  <a:pt x="3735103" y="208628"/>
                  <a:pt x="4346005" y="626282"/>
                </a:cubicBezTo>
                <a:cubicBezTo>
                  <a:pt x="4473926" y="713755"/>
                  <a:pt x="4595564" y="791097"/>
                  <a:pt x="4713169" y="865826"/>
                </a:cubicBezTo>
                <a:cubicBezTo>
                  <a:pt x="5139734" y="1136988"/>
                  <a:pt x="5377925" y="1298128"/>
                  <a:pt x="5539664" y="1594994"/>
                </a:cubicBezTo>
                <a:lnTo>
                  <a:pt x="5603449" y="1728783"/>
                </a:lnTo>
                <a:lnTo>
                  <a:pt x="5603449" y="2406925"/>
                </a:lnTo>
                <a:lnTo>
                  <a:pt x="0" y="2406925"/>
                </a:lnTo>
                <a:lnTo>
                  <a:pt x="79882" y="2248428"/>
                </a:lnTo>
                <a:cubicBezTo>
                  <a:pt x="134445" y="2144710"/>
                  <a:pt x="191483" y="2039521"/>
                  <a:pt x="249326" y="1932853"/>
                </a:cubicBezTo>
                <a:cubicBezTo>
                  <a:pt x="292040" y="1854194"/>
                  <a:pt x="336117" y="1772817"/>
                  <a:pt x="379920" y="1690788"/>
                </a:cubicBezTo>
                <a:cubicBezTo>
                  <a:pt x="772047" y="956620"/>
                  <a:pt x="1073295" y="456850"/>
                  <a:pt x="1665077" y="209863"/>
                </a:cubicBezTo>
                <a:cubicBezTo>
                  <a:pt x="2003211" y="68739"/>
                  <a:pt x="2327299" y="-1956"/>
                  <a:pt x="2651867" y="42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10699CF-EF22-4E7A-BAB8-CA52991C91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299" y="4258854"/>
            <a:ext cx="5775701" cy="2599146"/>
          </a:xfrm>
          <a:custGeom>
            <a:avLst/>
            <a:gdLst>
              <a:gd name="connsiteX0" fmla="*/ 2849789 w 5775701"/>
              <a:gd name="connsiteY0" fmla="*/ 37 h 2599146"/>
              <a:gd name="connsiteX1" fmla="*/ 4660004 w 5775701"/>
              <a:gd name="connsiteY1" fmla="*/ 667544 h 2599146"/>
              <a:gd name="connsiteX2" fmla="*/ 5052262 w 5775701"/>
              <a:gd name="connsiteY2" fmla="*/ 923043 h 2599146"/>
              <a:gd name="connsiteX3" fmla="*/ 5764303 w 5775701"/>
              <a:gd name="connsiteY3" fmla="*/ 1458777 h 2599146"/>
              <a:gd name="connsiteX4" fmla="*/ 5775700 w 5775701"/>
              <a:gd name="connsiteY4" fmla="*/ 1473047 h 2599146"/>
              <a:gd name="connsiteX5" fmla="*/ 5775701 w 5775701"/>
              <a:gd name="connsiteY5" fmla="*/ 2599146 h 2599146"/>
              <a:gd name="connsiteX6" fmla="*/ 0 w 5775701"/>
              <a:gd name="connsiteY6" fmla="*/ 2599146 h 2599146"/>
              <a:gd name="connsiteX7" fmla="*/ 99637 w 5775701"/>
              <a:gd name="connsiteY7" fmla="*/ 2401841 h 2599146"/>
              <a:gd name="connsiteX8" fmla="*/ 280920 w 5775701"/>
              <a:gd name="connsiteY8" fmla="*/ 2064848 h 2599146"/>
              <a:gd name="connsiteX9" fmla="*/ 420638 w 5775701"/>
              <a:gd name="connsiteY9" fmla="*/ 1806355 h 2599146"/>
              <a:gd name="connsiteX10" fmla="*/ 1795039 w 5775701"/>
              <a:gd name="connsiteY10" fmla="*/ 224629 h 2599146"/>
              <a:gd name="connsiteX11" fmla="*/ 2849789 w 5775701"/>
              <a:gd name="connsiteY11" fmla="*/ 37 h 2599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75701" h="2599146">
                <a:moveTo>
                  <a:pt x="2849789" y="37"/>
                </a:moveTo>
                <a:cubicBezTo>
                  <a:pt x="3427921" y="3265"/>
                  <a:pt x="4007362" y="222053"/>
                  <a:pt x="4660004" y="667544"/>
                </a:cubicBezTo>
                <a:cubicBezTo>
                  <a:pt x="4796665" y="760846"/>
                  <a:pt x="4926617" y="843339"/>
                  <a:pt x="5052262" y="923043"/>
                </a:cubicBezTo>
                <a:cubicBezTo>
                  <a:pt x="5377778" y="1129628"/>
                  <a:pt x="5600612" y="1276344"/>
                  <a:pt x="5764303" y="1458777"/>
                </a:cubicBezTo>
                <a:lnTo>
                  <a:pt x="5775700" y="1473047"/>
                </a:lnTo>
                <a:lnTo>
                  <a:pt x="5775701" y="2599146"/>
                </a:lnTo>
                <a:lnTo>
                  <a:pt x="0" y="2599146"/>
                </a:lnTo>
                <a:lnTo>
                  <a:pt x="99637" y="2401841"/>
                </a:lnTo>
                <a:cubicBezTo>
                  <a:pt x="158014" y="2291085"/>
                  <a:pt x="219036" y="2178756"/>
                  <a:pt x="280920" y="2064848"/>
                </a:cubicBezTo>
                <a:cubicBezTo>
                  <a:pt x="326618" y="1980851"/>
                  <a:pt x="373774" y="1893951"/>
                  <a:pt x="420638" y="1806355"/>
                </a:cubicBezTo>
                <a:cubicBezTo>
                  <a:pt x="840166" y="1022363"/>
                  <a:pt x="1162427" y="488656"/>
                  <a:pt x="1795039" y="224629"/>
                </a:cubicBezTo>
                <a:cubicBezTo>
                  <a:pt x="2156504" y="73767"/>
                  <a:pt x="2502911" y="-1899"/>
                  <a:pt x="2849789" y="37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56E2316-1D18-4FA2-BDE9-F6E178BF2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1312" y="4560077"/>
            <a:ext cx="5410537" cy="2297923"/>
          </a:xfrm>
          <a:custGeom>
            <a:avLst/>
            <a:gdLst>
              <a:gd name="connsiteX0" fmla="*/ 2495125 w 5410537"/>
              <a:gd name="connsiteY0" fmla="*/ 207 h 2297923"/>
              <a:gd name="connsiteX1" fmla="*/ 4086507 w 5410537"/>
              <a:gd name="connsiteY1" fmla="*/ 607462 h 2297923"/>
              <a:gd name="connsiteX2" fmla="*/ 4431780 w 5410537"/>
              <a:gd name="connsiteY2" fmla="*/ 837612 h 2297923"/>
              <a:gd name="connsiteX3" fmla="*/ 5271130 w 5410537"/>
              <a:gd name="connsiteY3" fmla="*/ 1665805 h 2297923"/>
              <a:gd name="connsiteX4" fmla="*/ 5369192 w 5410537"/>
              <a:gd name="connsiteY4" fmla="*/ 1947596 h 2297923"/>
              <a:gd name="connsiteX5" fmla="*/ 5410537 w 5410537"/>
              <a:gd name="connsiteY5" fmla="*/ 2133764 h 2297923"/>
              <a:gd name="connsiteX6" fmla="*/ 5410537 w 5410537"/>
              <a:gd name="connsiteY6" fmla="*/ 2297923 h 2297923"/>
              <a:gd name="connsiteX7" fmla="*/ 0 w 5410537"/>
              <a:gd name="connsiteY7" fmla="*/ 2297923 h 2297923"/>
              <a:gd name="connsiteX8" fmla="*/ 90869 w 5410537"/>
              <a:gd name="connsiteY8" fmla="*/ 2114793 h 2297923"/>
              <a:gd name="connsiteX9" fmla="*/ 248649 w 5410537"/>
              <a:gd name="connsiteY9" fmla="*/ 1816544 h 2297923"/>
              <a:gd name="connsiteX10" fmla="*/ 370257 w 5410537"/>
              <a:gd name="connsiteY10" fmla="*/ 1587775 h 2297923"/>
              <a:gd name="connsiteX11" fmla="*/ 1570295 w 5410537"/>
              <a:gd name="connsiteY11" fmla="*/ 191878 h 2297923"/>
              <a:gd name="connsiteX12" fmla="*/ 2495125 w 5410537"/>
              <a:gd name="connsiteY12" fmla="*/ 207 h 229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0537" h="2297923">
                <a:moveTo>
                  <a:pt x="2495125" y="207"/>
                </a:moveTo>
                <a:cubicBezTo>
                  <a:pt x="3002542" y="7471"/>
                  <a:pt x="3511955" y="206405"/>
                  <a:pt x="4086507" y="607462"/>
                </a:cubicBezTo>
                <a:cubicBezTo>
                  <a:pt x="4206817" y="691458"/>
                  <a:pt x="4321194" y="765791"/>
                  <a:pt x="4431780" y="837612"/>
                </a:cubicBezTo>
                <a:cubicBezTo>
                  <a:pt x="4890189" y="1135457"/>
                  <a:pt x="5117289" y="1295036"/>
                  <a:pt x="5271130" y="1665805"/>
                </a:cubicBezTo>
                <a:cubicBezTo>
                  <a:pt x="5309319" y="1757843"/>
                  <a:pt x="5342014" y="1851832"/>
                  <a:pt x="5369192" y="1947596"/>
                </a:cubicBezTo>
                <a:lnTo>
                  <a:pt x="5410537" y="2133764"/>
                </a:lnTo>
                <a:lnTo>
                  <a:pt x="5410537" y="2297923"/>
                </a:lnTo>
                <a:lnTo>
                  <a:pt x="0" y="2297923"/>
                </a:lnTo>
                <a:lnTo>
                  <a:pt x="90869" y="2114793"/>
                </a:lnTo>
                <a:cubicBezTo>
                  <a:pt x="141668" y="2016761"/>
                  <a:pt x="194783" y="1917352"/>
                  <a:pt x="248649" y="1816544"/>
                </a:cubicBezTo>
                <a:cubicBezTo>
                  <a:pt x="288425" y="1742209"/>
                  <a:pt x="329470" y="1665303"/>
                  <a:pt x="370257" y="1587775"/>
                </a:cubicBezTo>
                <a:cubicBezTo>
                  <a:pt x="735379" y="893902"/>
                  <a:pt x="1016114" y="421821"/>
                  <a:pt x="1570295" y="191878"/>
                </a:cubicBezTo>
                <a:cubicBezTo>
                  <a:pt x="1886945" y="60492"/>
                  <a:pt x="2190676" y="-4151"/>
                  <a:pt x="2495125" y="207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96929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928AF-4A45-20D9-0488-F9E53ECCA373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478604" y="-9728"/>
            <a:ext cx="8770938" cy="1344613"/>
          </a:xfrm>
        </p:spPr>
        <p:txBody>
          <a:bodyPr/>
          <a:lstStyle/>
          <a:p>
            <a:r>
              <a:rPr lang="ru-RU"/>
              <a:t>Определение темы и цели урока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899DA2-B306-2978-B0AB-D33863AE2F2D}"/>
              </a:ext>
            </a:extLst>
          </p:cNvPr>
          <p:cNvSpPr>
            <a:spLocks noGrp="1"/>
          </p:cNvSpPr>
          <p:nvPr>
            <p:ph idx="4294967295"/>
            <p:custDataLst>
              <p:tags r:id="rId2"/>
            </p:custDataLst>
          </p:nvPr>
        </p:nvSpPr>
        <p:spPr>
          <a:xfrm>
            <a:off x="360092" y="715332"/>
            <a:ext cx="11314991" cy="3651250"/>
          </a:xfrm>
        </p:spPr>
        <p:txBody>
          <a:bodyPr/>
          <a:lstStyle/>
          <a:p>
            <a:r>
              <a:rPr lang="ru-RU" sz="4000" b="0" i="0">
                <a:solidFill>
                  <a:srgbClr val="FF0000"/>
                </a:solidFill>
                <a:effectLst/>
                <a:latin typeface="var(--bs-font-sans-serif)"/>
              </a:rPr>
              <a:t>Тема: «Ежели душевны вы и к этике не глухи»</a:t>
            </a:r>
          </a:p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71C366-F993-137B-D4EC-DCAD41751BB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30758" y="1622108"/>
            <a:ext cx="6344326" cy="512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950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CA76D7-BA8E-3448-4205-22E59CFAC2B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286000" y="890587"/>
            <a:ext cx="7620000" cy="50768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7D6A0E-88D9-4672-E8AB-448D392C32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63729" y="2182761"/>
            <a:ext cx="31203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>
                <a:solidFill>
                  <a:srgbClr val="FF0000"/>
                </a:solidFill>
              </a:rPr>
              <a:t>ЭТИКА</a:t>
            </a:r>
            <a:r>
              <a:rPr lang="ru-RU"/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8E0442-7B2B-FD1D-B316-EB66BA767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37449" y="5685042"/>
            <a:ext cx="5886450" cy="8858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0130FA-DD33-5169-0525-B19BC881CD1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08474" y="476119"/>
            <a:ext cx="1952625" cy="5048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2CF3027-FC30-6B84-E228-A96498E8FD0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08474" y="1668411"/>
            <a:ext cx="2286000" cy="5143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C845070-E7C6-DCB3-2C88-B90CDDA6DCA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459236" y="433387"/>
            <a:ext cx="2152650" cy="457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62C13B7-65C0-A6CC-5D67-491F10A3E77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867371" y="1265212"/>
            <a:ext cx="1495425" cy="54292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ED4065A-022E-DB3A-17E7-F905BA1DA36E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516176" y="3844566"/>
            <a:ext cx="2238375" cy="4667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B8F8BD0-46F5-362A-70B0-3C47DC397C2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344500" y="1150912"/>
            <a:ext cx="971550" cy="65722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1702D6D-ABA8-D71C-2A27-5B942340CA8F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3275" y="3428999"/>
            <a:ext cx="1466850" cy="4953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59433A7-DE2F-5CB2-7F6E-0E03148F7DB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8036642" y="5938837"/>
            <a:ext cx="1752600" cy="48577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E1286C1-003B-E79D-6FD5-75C1E0C4E15A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812534" y="4795837"/>
            <a:ext cx="1781175" cy="5715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87E6676-0344-F5DF-D22A-27AE1FEE50C9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3047385" y="4795146"/>
            <a:ext cx="54483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023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586689-961D-E4AB-2A82-709F65C2BF6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3026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2C2EAC-87EB-5AAF-47EE-248C7CA9021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8938" y="258922"/>
            <a:ext cx="10918464" cy="47768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73132A-E531-3DCF-7845-0003747BA71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4257" y="4489563"/>
            <a:ext cx="11133145" cy="16102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7DD7AC-0504-0C2B-2FA9-08A6BCA43BD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445342" y="6229746"/>
            <a:ext cx="9559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Стр. 68-69                                   стр. 64-65                                      стр. 78-79 </a:t>
            </a:r>
          </a:p>
        </p:txBody>
      </p:sp>
    </p:spTree>
    <p:extLst>
      <p:ext uri="{BB962C8B-B14F-4D97-AF65-F5344CB8AC3E}">
        <p14:creationId xmlns:p14="http://schemas.microsoft.com/office/powerpoint/2010/main" val="2800623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7">
            <a:extLst>
              <a:ext uri="{FF2B5EF4-FFF2-40B4-BE49-F238E27FC236}">
                <a16:creationId xmlns:a16="http://schemas.microsoft.com/office/drawing/2014/main" id="{9B0F7D69-D93C-4C38-A23D-76E000D69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9">
            <a:extLst>
              <a:ext uri="{FF2B5EF4-FFF2-40B4-BE49-F238E27FC236}">
                <a16:creationId xmlns:a16="http://schemas.microsoft.com/office/drawing/2014/main" id="{8CD419D4-EA9D-42D9-BF62-B07F0B7B6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2" name="Freeform: Shape 11">
            <a:extLst>
              <a:ext uri="{FF2B5EF4-FFF2-40B4-BE49-F238E27FC236}">
                <a16:creationId xmlns:a16="http://schemas.microsoft.com/office/drawing/2014/main" id="{1C6FEC9B-9608-4181-A9E5-A1B80E720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3" name="Freeform: Shape 13">
            <a:extLst>
              <a:ext uri="{FF2B5EF4-FFF2-40B4-BE49-F238E27FC236}">
                <a16:creationId xmlns:a16="http://schemas.microsoft.com/office/drawing/2014/main" id="{AB1564ED-F26F-451D-97D6-A6EC3E83F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4" name="Freeform: Shape 15">
            <a:extLst>
              <a:ext uri="{FF2B5EF4-FFF2-40B4-BE49-F238E27FC236}">
                <a16:creationId xmlns:a16="http://schemas.microsoft.com/office/drawing/2014/main" id="{0CA184B6-3482-4F43-87F0-BC765DCFD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5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17">
            <a:extLst>
              <a:ext uri="{FF2B5EF4-FFF2-40B4-BE49-F238E27FC236}">
                <a16:creationId xmlns:a16="http://schemas.microsoft.com/office/drawing/2014/main" id="{6C869923-8380-4244-9548-802C33063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6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6" name="Freeform: Shape 19">
            <a:extLst>
              <a:ext uri="{FF2B5EF4-FFF2-40B4-BE49-F238E27FC236}">
                <a16:creationId xmlns:a16="http://schemas.microsoft.com/office/drawing/2014/main" id="{C06255F2-BC67-4DDE-B34E-AC4BA2183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7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7" name="Freeform: Shape 21">
            <a:extLst>
              <a:ext uri="{FF2B5EF4-FFF2-40B4-BE49-F238E27FC236}">
                <a16:creationId xmlns:a16="http://schemas.microsoft.com/office/drawing/2014/main" id="{55169443-FCCD-4C0A-8C69-18CD3FA09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8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38" name="Rectangle 23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9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21423-CE3C-1C1C-FE75-AF25F487BA21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Физминутка</a:t>
            </a:r>
          </a:p>
        </p:txBody>
      </p:sp>
      <p:sp>
        <p:nvSpPr>
          <p:cNvPr id="39" name="Freeform: Shape 25">
            <a:extLst>
              <a:ext uri="{FF2B5EF4-FFF2-40B4-BE49-F238E27FC236}">
                <a16:creationId xmlns:a16="http://schemas.microsoft.com/office/drawing/2014/main" id="{96CB0275-66F1-4491-93B8-121D0C717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8D32C3D-8F76-4E99-BE56-0836CC38C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2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0" name="Picture 3">
            <a:extLst>
              <a:ext uri="{FF2B5EF4-FFF2-40B4-BE49-F238E27FC236}">
                <a16:creationId xmlns:a16="http://schemas.microsoft.com/office/drawing/2014/main" id="{2A73C7FD-F9D3-4E35-4242-B2638D970E1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6"/>
          <a:srcRect l="19387" r="13463" b="2"/>
          <a:stretch>
            <a:fillRect/>
          </a:stretch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0766076-46F5-42D5-A773-2B3BEF2B8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14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7506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1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9B8D69C-83A3-F4A6-6F20-49D495FD2C6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55" y="1797402"/>
            <a:ext cx="3537345" cy="353734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3"/>
            </p:custDataLst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0B7A78-3A46-5FB6-3B91-65D3C4C04C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120" y="1573887"/>
            <a:ext cx="3517120" cy="351712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9F1090-0687-E094-389F-232283D8B37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887" y="2043112"/>
            <a:ext cx="2562225" cy="27717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977E07-00A4-0ED4-8793-4FD2AA4763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256668" y="452496"/>
            <a:ext cx="82958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0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Кто был основателем этики?</a:t>
            </a:r>
            <a:endParaRPr lang="ru-RU" sz="3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D22AE4-34F7-6146-F7A4-DC88E299703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624519" y="5972783"/>
            <a:ext cx="9210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Гегель                                    Аполлон                                  Аристотель      </a:t>
            </a:r>
          </a:p>
        </p:txBody>
      </p:sp>
    </p:spTree>
    <p:extLst>
      <p:ext uri="{BB962C8B-B14F-4D97-AF65-F5344CB8AC3E}">
        <p14:creationId xmlns:p14="http://schemas.microsoft.com/office/powerpoint/2010/main" val="377189158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305B4C-0CE2-DA85-B3E2-BBB6738FCEB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4" y="323445"/>
            <a:ext cx="4229100" cy="4229100"/>
          </a:xfrm>
          <a:prstGeom prst="rect">
            <a:avLst/>
          </a:prstGeom>
        </p:spPr>
      </p:pic>
      <p:pic>
        <p:nvPicPr>
          <p:cNvPr id="5" name="Virus_-_Dozhdik_prolivnoj_Rington_na_druzej_(Gybka.com)">
            <a:hlinkClick r:id="" action="ppaction://media"/>
            <a:extLst>
              <a:ext uri="{FF2B5EF4-FFF2-40B4-BE49-F238E27FC236}">
                <a16:creationId xmlns:a16="http://schemas.microsoft.com/office/drawing/2014/main" id="{1F851443-09C1-FE3A-6DCB-2C1DAFCBB8A0}"/>
              </a:ext>
            </a:extLst>
          </p:cNvPr>
          <p:cNvPicPr>
            <a:picLocks noChangeAspect="1"/>
          </p:cNvPicPr>
          <p:nvPr>
            <a:audi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2504" y="21943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297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heme/theme1.xml><?xml version="1.0" encoding="utf-8"?>
<a:theme xmlns:a="http://schemas.openxmlformats.org/drawingml/2006/main" name="SketchLinesVTI">
  <a:themeElements>
    <a:clrScheme name="AnalogousFromRegularSeedLeftStep">
      <a:dk1>
        <a:srgbClr val="000000"/>
      </a:dk1>
      <a:lt1>
        <a:srgbClr val="FFFFFF"/>
      </a:lt1>
      <a:dk2>
        <a:srgbClr val="213B35"/>
      </a:dk2>
      <a:lt2>
        <a:srgbClr val="E8E6E2"/>
      </a:lt2>
      <a:accent1>
        <a:srgbClr val="2976E7"/>
      </a:accent1>
      <a:accent2>
        <a:srgbClr val="17AFD0"/>
      </a:accent2>
      <a:accent3>
        <a:srgbClr val="20B692"/>
      </a:accent3>
      <a:accent4>
        <a:srgbClr val="14BC4F"/>
      </a:accent4>
      <a:accent5>
        <a:srgbClr val="2CBA21"/>
      </a:accent5>
      <a:accent6>
        <a:srgbClr val="63B614"/>
      </a:accent6>
      <a:hlink>
        <a:srgbClr val="A77A37"/>
      </a:hlink>
      <a:folHlink>
        <a:srgbClr val="7F7F7F"/>
      </a:folHlink>
    </a:clrScheme>
    <a:fontScheme name="Custom 7">
      <a:majorFont>
        <a:latin typeface="Meiryo"/>
        <a:ea typeface="Arial"/>
        <a:cs typeface="Arial"/>
      </a:majorFont>
      <a:minorFont>
        <a:latin typeface="Meiryo"/>
        <a:ea typeface="Arial"/>
        <a:cs typeface="Arial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208</Words>
  <Application>Microsoft Office PowerPoint</Application>
  <PresentationFormat>Широкоэкранный</PresentationFormat>
  <Paragraphs>20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Meiryo</vt:lpstr>
      <vt:lpstr>Arial</vt:lpstr>
      <vt:lpstr>Corbel</vt:lpstr>
      <vt:lpstr>Helvetica</vt:lpstr>
      <vt:lpstr>Open Sans</vt:lpstr>
      <vt:lpstr>var(--bs-font-sans-serif)</vt:lpstr>
      <vt:lpstr>YS Text</vt:lpstr>
      <vt:lpstr>SketchLinesVTI</vt:lpstr>
      <vt:lpstr>Презентация PowerPoint</vt:lpstr>
      <vt:lpstr>Презентация PowerPoint</vt:lpstr>
      <vt:lpstr>Определение темы и цели урока </vt:lpstr>
      <vt:lpstr>Презентация PowerPoint</vt:lpstr>
      <vt:lpstr>Презентация PowerPoint</vt:lpstr>
      <vt:lpstr>Презентация PowerPoint</vt:lpstr>
      <vt:lpstr>Физминутка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Душевность (притча «О гвоздях» читает Дмитрий Дюжев)</vt:lpstr>
      <vt:lpstr>Душевность </vt:lpstr>
      <vt:lpstr>Презентация PowerPoint</vt:lpstr>
      <vt:lpstr>Мудрые мысли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ОРКиСЭ</dc:title>
  <dc:creator>gtonkevic@gmail.com</dc:creator>
  <cp:lastModifiedBy>Георгий Тонкевич</cp:lastModifiedBy>
  <cp:revision>7</cp:revision>
  <dcterms:created xsi:type="dcterms:W3CDTF">2023-01-25T18:13:26Z</dcterms:created>
  <dcterms:modified xsi:type="dcterms:W3CDTF">2024-08-25T15:13:49Z</dcterms:modified>
</cp:coreProperties>
</file>