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59" r:id="rId5"/>
    <p:sldId id="260" r:id="rId6"/>
    <p:sldId id="267" r:id="rId7"/>
    <p:sldId id="266" r:id="rId8"/>
    <p:sldId id="268" r:id="rId9"/>
    <p:sldId id="269" r:id="rId10"/>
    <p:sldId id="271" r:id="rId11"/>
    <p:sldId id="270" r:id="rId12"/>
    <p:sldId id="261" r:id="rId13"/>
    <p:sldId id="262" r:id="rId14"/>
    <p:sldId id="263" r:id="rId15"/>
    <p:sldId id="26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22D6"/>
    <a:srgbClr val="EFE7F5"/>
    <a:srgbClr val="FFFF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42598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19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132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470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4889578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1864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576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589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229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28561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026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4DE4789-AF38-4E6B-B8AA-C7D18F2A7EB1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468D448-3082-4754-9DE7-F34D461A7F0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26338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6">
            <a:extLst>
              <a:ext uri="{FF2B5EF4-FFF2-40B4-BE49-F238E27FC236}">
                <a16:creationId xmlns:a16="http://schemas.microsoft.com/office/drawing/2014/main" id="{BB8C1D0E-0B06-46C9-A8BD-A8E13FF9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D1ADC4A-8537-4084-99C7-F8D378A64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15DEDD7-7B31-4EF1-B7C7-5AEE3208C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1219199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391A89-644B-9C1A-9E78-87EDC4E4EC9E}"/>
              </a:ext>
            </a:extLst>
          </p:cNvPr>
          <p:cNvSpPr txBox="1"/>
          <p:nvPr/>
        </p:nvSpPr>
        <p:spPr>
          <a:xfrm>
            <a:off x="-179710" y="397351"/>
            <a:ext cx="7330146" cy="4504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b="1" cap="all" spc="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ИЗГОТОВЛЕНИЕ </a:t>
            </a:r>
            <a:r>
              <a:rPr lang="ru-RU" sz="6600" b="1" cap="all" spc="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полезной домашней пастилы</a:t>
            </a:r>
            <a:endParaRPr lang="en-US" sz="6600" cap="all" spc="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3015B2-517D-2888-9A15-C2B27C139425}"/>
              </a:ext>
            </a:extLst>
          </p:cNvPr>
          <p:cNvSpPr txBox="1"/>
          <p:nvPr/>
        </p:nvSpPr>
        <p:spPr>
          <a:xfrm>
            <a:off x="143307" y="5026171"/>
            <a:ext cx="6950220" cy="8418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 defTabSz="914400">
              <a:spcBef>
                <a:spcPts val="700"/>
              </a:spcBef>
              <a:buClr>
                <a:schemeClr val="tx2"/>
              </a:buClr>
            </a:pPr>
            <a:r>
              <a:rPr lang="en-US" sz="3600" b="1" cap="all" spc="400" dirty="0">
                <a:solidFill>
                  <a:schemeClr val="bg2"/>
                </a:solidFill>
              </a:rPr>
              <a:t>Томская </a:t>
            </a:r>
            <a:r>
              <a:rPr lang="en-US" sz="3600" b="1" cap="all" spc="400" dirty="0" err="1">
                <a:solidFill>
                  <a:schemeClr val="bg2"/>
                </a:solidFill>
              </a:rPr>
              <a:t>Валерия</a:t>
            </a:r>
            <a:r>
              <a:rPr lang="en-US" sz="3600" b="1" cap="all" spc="400" dirty="0">
                <a:solidFill>
                  <a:schemeClr val="bg2"/>
                </a:solidFill>
              </a:rPr>
              <a:t> </a:t>
            </a:r>
            <a:endParaRPr lang="ru-RU" sz="3600" b="1" cap="all" spc="400" dirty="0">
              <a:solidFill>
                <a:schemeClr val="bg2"/>
              </a:solidFill>
            </a:endParaRPr>
          </a:p>
          <a:p>
            <a:pPr algn="ctr" defTabSz="914400">
              <a:spcBef>
                <a:spcPts val="700"/>
              </a:spcBef>
              <a:buClr>
                <a:schemeClr val="tx2"/>
              </a:buClr>
            </a:pPr>
            <a:r>
              <a:rPr lang="ru-RU" sz="3600" b="1" cap="all" spc="400" dirty="0">
                <a:solidFill>
                  <a:schemeClr val="bg2"/>
                </a:solidFill>
              </a:rPr>
              <a:t>1</a:t>
            </a:r>
            <a:r>
              <a:rPr lang="en-US" sz="3600" b="1" cap="all" spc="400" dirty="0">
                <a:solidFill>
                  <a:schemeClr val="bg2"/>
                </a:solidFill>
              </a:rPr>
              <a:t> «В» </a:t>
            </a:r>
            <a:r>
              <a:rPr lang="en-US" sz="3600" b="1" cap="all" spc="400" dirty="0" err="1">
                <a:solidFill>
                  <a:schemeClr val="bg2"/>
                </a:solidFill>
              </a:rPr>
              <a:t>класс</a:t>
            </a:r>
            <a:endParaRPr lang="en-US" sz="3600" b="1" cap="all" spc="400" dirty="0">
              <a:solidFill>
                <a:schemeClr val="bg2"/>
              </a:solidFill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242CC7A-3D6E-47A4-B9D1-860978459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6174" y="0"/>
            <a:ext cx="5282519" cy="685800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фиолетовый, еда, розовый, Фиолетовый&#10;&#10;Автоматически созданное описание">
            <a:extLst>
              <a:ext uri="{FF2B5EF4-FFF2-40B4-BE49-F238E27FC236}">
                <a16:creationId xmlns:a16="http://schemas.microsoft.com/office/drawing/2014/main" id="{214156DD-9887-09BF-2B00-8C20CF1A8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93" r="24291" b="-1"/>
          <a:stretch/>
        </p:blipFill>
        <p:spPr>
          <a:xfrm>
            <a:off x="6909481" y="10"/>
            <a:ext cx="5282519" cy="6857990"/>
          </a:xfrm>
          <a:custGeom>
            <a:avLst/>
            <a:gdLst/>
            <a:ahLst/>
            <a:cxnLst/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00306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E2FC40-436C-7B65-F10D-EC3A20419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Подготовка необходимого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0BF5C1-5E59-AACF-1C9B-F6C6B12A75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1678" y="1251959"/>
            <a:ext cx="4800600" cy="36195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Ингредиенты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CF5D511-56F4-669F-9168-7A9EF71052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0839" y="1264203"/>
            <a:ext cx="4800600" cy="36195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Приборы и инструменты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917069-85CB-3837-1438-1DBD5442F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687" y="1816621"/>
            <a:ext cx="2566944" cy="456345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4C4F99-CBD8-CD6B-3136-781403A4E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517" y="1805434"/>
            <a:ext cx="2566944" cy="45634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E1C3C4-08CD-0370-937E-0C4A3C95294C}"/>
              </a:ext>
            </a:extLst>
          </p:cNvPr>
          <p:cNvSpPr txBox="1"/>
          <p:nvPr/>
        </p:nvSpPr>
        <p:spPr>
          <a:xfrm>
            <a:off x="1371212" y="6305511"/>
            <a:ext cx="2464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AB22D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Яблоки 8 штук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032733-10C3-60E5-A613-CC8377314FA6}"/>
              </a:ext>
            </a:extLst>
          </p:cNvPr>
          <p:cNvSpPr txBox="1"/>
          <p:nvPr/>
        </p:nvSpPr>
        <p:spPr>
          <a:xfrm>
            <a:off x="5073325" y="6299806"/>
            <a:ext cx="9483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AB22D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Блендер, духовая печь, противень, посуда</a:t>
            </a:r>
          </a:p>
        </p:txBody>
      </p:sp>
    </p:spTree>
    <p:extLst>
      <p:ext uri="{BB962C8B-B14F-4D97-AF65-F5344CB8AC3E}">
        <p14:creationId xmlns:p14="http://schemas.microsoft.com/office/powerpoint/2010/main" val="710859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dn-nus-1.pinme.ru/tumb/600/photo/24/69ee/2469ee46ad8ab8cf715c04787c1713b8.jpeg">
            <a:extLst>
              <a:ext uri="{FF2B5EF4-FFF2-40B4-BE49-F238E27FC236}">
                <a16:creationId xmlns:a16="http://schemas.microsoft.com/office/drawing/2014/main" id="{9BE3B9D0-E581-5A78-08BD-BC1C5B347F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6034"/>
          <a:stretch/>
        </p:blipFill>
        <p:spPr bwMode="auto">
          <a:xfrm>
            <a:off x="7338646" y="10"/>
            <a:ext cx="4853354" cy="68579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E1CE536E-134A-4A35-900B-30F927D5B5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370F98-7648-C10C-5B19-6D94F8D83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382385"/>
            <a:ext cx="6015897" cy="1492132"/>
          </a:xfrm>
        </p:spPr>
        <p:txBody>
          <a:bodyPr>
            <a:normAutofit/>
          </a:bodyPr>
          <a:lstStyle/>
          <a:p>
            <a:r>
              <a:rPr lang="ru-RU" dirty="0"/>
              <a:t>Техника безопасности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A0382D1-1594-4E3D-842E-04E1E5E75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9DCB971-FE15-E426-0662-46FDA8F13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329" y="1874517"/>
            <a:ext cx="7095094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/>
              <a:t>При работе с ножом:</a:t>
            </a:r>
          </a:p>
          <a:p>
            <a:pPr marL="0" indent="0">
              <a:buNone/>
            </a:pPr>
            <a:r>
              <a:rPr lang="ru-RU" dirty="0"/>
              <a:t>Руки должны быть сухими; не работать ножом по направлению к телу; не оставлять нож вколотым в продукты. </a:t>
            </a:r>
          </a:p>
          <a:p>
            <a:pPr marL="0" indent="0">
              <a:buNone/>
            </a:pPr>
            <a:r>
              <a:rPr lang="ru-RU" b="1" u="sng" dirty="0"/>
              <a:t>При работе с блендером:</a:t>
            </a:r>
          </a:p>
          <a:p>
            <a:pPr marL="0" indent="0">
              <a:buNone/>
            </a:pPr>
            <a:r>
              <a:rPr lang="ru-RU" dirty="0"/>
              <a:t>не включать прибор мокрыми руками; не подставлять руки под движущиеся части.</a:t>
            </a:r>
          </a:p>
          <a:p>
            <a:pPr marL="0" indent="0">
              <a:buNone/>
            </a:pPr>
            <a:r>
              <a:rPr lang="ru-RU" b="1" u="sng" dirty="0"/>
              <a:t>При работе с плитой:</a:t>
            </a:r>
          </a:p>
          <a:p>
            <a:pPr marL="0" indent="0">
              <a:buNone/>
            </a:pPr>
            <a:r>
              <a:rPr lang="ru-RU" dirty="0"/>
              <a:t>Не прислонятся к нагревательным элементам; доставать горячие предметы с помощью прихватки.</a:t>
            </a:r>
          </a:p>
          <a:p>
            <a:pPr marL="0" indent="0">
              <a:buNone/>
            </a:pPr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223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7102D8-F0D7-3AA1-796F-AC5940A1F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277" y="0"/>
            <a:ext cx="11004977" cy="1492132"/>
          </a:xfrm>
        </p:spPr>
        <p:txBody>
          <a:bodyPr/>
          <a:lstStyle/>
          <a:p>
            <a:r>
              <a:rPr lang="ru-RU" dirty="0"/>
              <a:t>Изготовление пастилы (смоква)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AC0A0B-CEC0-881F-D41D-EE96EA831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3338" y="1253383"/>
            <a:ext cx="957901" cy="404643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7A572DB-04AD-FD3F-4227-852BB0884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794" y="846983"/>
            <a:ext cx="3459408" cy="535375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E2E2DB-63B4-73F8-E073-F6BA48436D50}"/>
              </a:ext>
            </a:extLst>
          </p:cNvPr>
          <p:cNvSpPr txBox="1"/>
          <p:nvPr/>
        </p:nvSpPr>
        <p:spPr>
          <a:xfrm>
            <a:off x="1199838" y="6150114"/>
            <a:ext cx="41633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1. Помыли яблоки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71EA86-7A88-FE20-154B-37F1FFD3FEC1}"/>
              </a:ext>
            </a:extLst>
          </p:cNvPr>
          <p:cNvSpPr txBox="1"/>
          <p:nvPr/>
        </p:nvSpPr>
        <p:spPr>
          <a:xfrm>
            <a:off x="6096000" y="6150114"/>
            <a:ext cx="45143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2. Нарезали яблоки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01F29A-33F4-492C-E930-0A73260FC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484" y="846983"/>
            <a:ext cx="3358004" cy="535375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2433966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6FDC31-26AD-EF51-8657-B8FC3F00A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72" y="66191"/>
            <a:ext cx="10178322" cy="1492132"/>
          </a:xfrm>
        </p:spPr>
        <p:txBody>
          <a:bodyPr/>
          <a:lstStyle/>
          <a:p>
            <a:r>
              <a:rPr lang="ru-RU" dirty="0"/>
              <a:t>Изготовление пастилы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65E1D1D-260A-6957-ABA3-CF6657725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5202" y="812257"/>
            <a:ext cx="3202291" cy="520922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F5190B8F-CCF1-B0BE-9EA5-AC9C2914FFAE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1430000" y="4349809"/>
            <a:ext cx="1627974" cy="15297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56ABCC-CF7A-C453-6792-5EA15042E15B}"/>
              </a:ext>
            </a:extLst>
          </p:cNvPr>
          <p:cNvSpPr txBox="1"/>
          <p:nvPr/>
        </p:nvSpPr>
        <p:spPr>
          <a:xfrm>
            <a:off x="1084013" y="6021481"/>
            <a:ext cx="46746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3. Перемололи яблоки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DEF09F-6E08-C884-7B1B-F763831C44E2}"/>
              </a:ext>
            </a:extLst>
          </p:cNvPr>
          <p:cNvSpPr txBox="1"/>
          <p:nvPr/>
        </p:nvSpPr>
        <p:spPr>
          <a:xfrm>
            <a:off x="6295022" y="5921170"/>
            <a:ext cx="66289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4.  Уложили массу на противень и запекли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B45E35-7179-8444-75D8-698B1B5AE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206" y="812257"/>
            <a:ext cx="3202291" cy="520922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2955118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F0225D-8BFB-E4C9-8E76-664E37AE2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9307" y="232396"/>
            <a:ext cx="10178322" cy="1492132"/>
          </a:xfrm>
        </p:spPr>
        <p:txBody>
          <a:bodyPr/>
          <a:lstStyle/>
          <a:p>
            <a:r>
              <a:rPr lang="ru-RU" dirty="0"/>
              <a:t>Изготовление пастилы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715D5C-78A2-9553-70D4-F86496175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764048" y="-1601472"/>
            <a:ext cx="4297961" cy="945782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C8658059-3151-D3FB-F5FF-35B3FBFF870A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1430000" y="3429000"/>
            <a:ext cx="762000" cy="24505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05CE35-5082-1ED3-0C9F-C2F7FBE4DD0D}"/>
              </a:ext>
            </a:extLst>
          </p:cNvPr>
          <p:cNvSpPr txBox="1"/>
          <p:nvPr/>
        </p:nvSpPr>
        <p:spPr>
          <a:xfrm>
            <a:off x="1184114" y="5302165"/>
            <a:ext cx="84518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Нарезали пастилу и скрутили в рулетики. Готово!</a:t>
            </a:r>
          </a:p>
        </p:txBody>
      </p:sp>
    </p:spTree>
    <p:extLst>
      <p:ext uri="{BB962C8B-B14F-4D97-AF65-F5344CB8AC3E}">
        <p14:creationId xmlns:p14="http://schemas.microsoft.com/office/powerpoint/2010/main" val="1559962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3F6BFF-470F-552B-2BD1-AFA7911E8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5727" y="382385"/>
            <a:ext cx="6335338" cy="1492132"/>
          </a:xfrm>
        </p:spPr>
        <p:txBody>
          <a:bodyPr>
            <a:normAutofit/>
          </a:bodyPr>
          <a:lstStyle/>
          <a:p>
            <a:r>
              <a:rPr lang="ru-RU" dirty="0"/>
              <a:t>заключение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2AEB94-4C0E-AA05-32CC-0324D36144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482" r="30377"/>
          <a:stretch/>
        </p:blipFill>
        <p:spPr>
          <a:xfrm>
            <a:off x="688434" y="-9525"/>
            <a:ext cx="4129822" cy="6867525"/>
          </a:xfrm>
          <a:prstGeom prst="rect">
            <a:avLst/>
          </a:prstGeom>
        </p:spPr>
      </p:pic>
      <p:sp>
        <p:nvSpPr>
          <p:cNvPr id="9" name="Freeform 6">
            <a:extLst>
              <a:ext uri="{FF2B5EF4-FFF2-40B4-BE49-F238E27FC236}">
                <a16:creationId xmlns:a16="http://schemas.microsoft.com/office/drawing/2014/main" id="{5402222E-F041-43A0-81BC-1B3F2EF765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C5E22D-CC9E-6DCC-F42D-C83DE9AB8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5727" y="1316183"/>
            <a:ext cx="6335338" cy="35935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Вывод: я узнала, чем вредны сладости из магазина. Я узнала, какие сладости являются полезными. Я научилась самостоятельно в домашних условиях изготавливать полезные сладости – пастилу.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kern="1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Употребляйте яблочную пастилу в любое время, насыщая организм полезными веществами и витаминами. </a:t>
            </a:r>
            <a:endParaRPr lang="ru-RU" sz="18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0D28A2-8EA4-4EF0-9056-3BDAA7290F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7796B7-2C73-16DC-68F9-E683972A6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065" y="3726656"/>
            <a:ext cx="3804234" cy="28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34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2">
            <a:extLst>
              <a:ext uri="{FF2B5EF4-FFF2-40B4-BE49-F238E27FC236}">
                <a16:creationId xmlns:a16="http://schemas.microsoft.com/office/drawing/2014/main" id="{7C615D28-8D37-47CB-9D5B-9ACFDA3089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892AA3-1457-D378-62E3-1C136AAA7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893" y="470973"/>
            <a:ext cx="5651500" cy="1681709"/>
          </a:xfrm>
        </p:spPr>
        <p:txBody>
          <a:bodyPr>
            <a:normAutofit/>
          </a:bodyPr>
          <a:lstStyle/>
          <a:p>
            <a:r>
              <a:rPr lang="ru-RU"/>
              <a:t>актуальность</a:t>
            </a:r>
            <a:endParaRPr lang="ru-RU" dirty="0"/>
          </a:p>
        </p:txBody>
      </p:sp>
      <p:sp>
        <p:nvSpPr>
          <p:cNvPr id="20" name="Freeform: Shape 14">
            <a:extLst>
              <a:ext uri="{FF2B5EF4-FFF2-40B4-BE49-F238E27FC236}">
                <a16:creationId xmlns:a16="http://schemas.microsoft.com/office/drawing/2014/main" id="{A972F721-1C6F-4EF9-A56F-75227F89A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672465" cy="6858000"/>
          </a:xfrm>
          <a:custGeom>
            <a:avLst/>
            <a:gdLst>
              <a:gd name="connsiteX0" fmla="*/ 0 w 672465"/>
              <a:gd name="connsiteY0" fmla="*/ 0 h 6858000"/>
              <a:gd name="connsiteX1" fmla="*/ 496253 w 672465"/>
              <a:gd name="connsiteY1" fmla="*/ 0 h 6858000"/>
              <a:gd name="connsiteX2" fmla="*/ 497840 w 672465"/>
              <a:gd name="connsiteY2" fmla="*/ 68263 h 6858000"/>
              <a:gd name="connsiteX3" fmla="*/ 505778 w 672465"/>
              <a:gd name="connsiteY3" fmla="*/ 128588 h 6858000"/>
              <a:gd name="connsiteX4" fmla="*/ 516890 w 672465"/>
              <a:gd name="connsiteY4" fmla="*/ 180975 h 6858000"/>
              <a:gd name="connsiteX5" fmla="*/ 531178 w 672465"/>
              <a:gd name="connsiteY5" fmla="*/ 227013 h 6858000"/>
              <a:gd name="connsiteX6" fmla="*/ 547053 w 672465"/>
              <a:gd name="connsiteY6" fmla="*/ 268288 h 6858000"/>
              <a:gd name="connsiteX7" fmla="*/ 566103 w 672465"/>
              <a:gd name="connsiteY7" fmla="*/ 304800 h 6858000"/>
              <a:gd name="connsiteX8" fmla="*/ 585153 w 672465"/>
              <a:gd name="connsiteY8" fmla="*/ 342900 h 6858000"/>
              <a:gd name="connsiteX9" fmla="*/ 604203 w 672465"/>
              <a:gd name="connsiteY9" fmla="*/ 381000 h 6858000"/>
              <a:gd name="connsiteX10" fmla="*/ 620078 w 672465"/>
              <a:gd name="connsiteY10" fmla="*/ 417513 h 6858000"/>
              <a:gd name="connsiteX11" fmla="*/ 635953 w 672465"/>
              <a:gd name="connsiteY11" fmla="*/ 458788 h 6858000"/>
              <a:gd name="connsiteX12" fmla="*/ 651828 w 672465"/>
              <a:gd name="connsiteY12" fmla="*/ 504825 h 6858000"/>
              <a:gd name="connsiteX13" fmla="*/ 662940 w 672465"/>
              <a:gd name="connsiteY13" fmla="*/ 557213 h 6858000"/>
              <a:gd name="connsiteX14" fmla="*/ 669290 w 672465"/>
              <a:gd name="connsiteY14" fmla="*/ 617538 h 6858000"/>
              <a:gd name="connsiteX15" fmla="*/ 672465 w 672465"/>
              <a:gd name="connsiteY15" fmla="*/ 685800 h 6858000"/>
              <a:gd name="connsiteX16" fmla="*/ 669290 w 672465"/>
              <a:gd name="connsiteY16" fmla="*/ 754063 h 6858000"/>
              <a:gd name="connsiteX17" fmla="*/ 662940 w 672465"/>
              <a:gd name="connsiteY17" fmla="*/ 814388 h 6858000"/>
              <a:gd name="connsiteX18" fmla="*/ 651828 w 672465"/>
              <a:gd name="connsiteY18" fmla="*/ 866775 h 6858000"/>
              <a:gd name="connsiteX19" fmla="*/ 635953 w 672465"/>
              <a:gd name="connsiteY19" fmla="*/ 912813 h 6858000"/>
              <a:gd name="connsiteX20" fmla="*/ 620078 w 672465"/>
              <a:gd name="connsiteY20" fmla="*/ 954088 h 6858000"/>
              <a:gd name="connsiteX21" fmla="*/ 604203 w 672465"/>
              <a:gd name="connsiteY21" fmla="*/ 990600 h 6858000"/>
              <a:gd name="connsiteX22" fmla="*/ 585153 w 672465"/>
              <a:gd name="connsiteY22" fmla="*/ 1028700 h 6858000"/>
              <a:gd name="connsiteX23" fmla="*/ 566103 w 672465"/>
              <a:gd name="connsiteY23" fmla="*/ 1066800 h 6858000"/>
              <a:gd name="connsiteX24" fmla="*/ 547053 w 672465"/>
              <a:gd name="connsiteY24" fmla="*/ 1103313 h 6858000"/>
              <a:gd name="connsiteX25" fmla="*/ 531178 w 672465"/>
              <a:gd name="connsiteY25" fmla="*/ 1144588 h 6858000"/>
              <a:gd name="connsiteX26" fmla="*/ 516890 w 672465"/>
              <a:gd name="connsiteY26" fmla="*/ 1190625 h 6858000"/>
              <a:gd name="connsiteX27" fmla="*/ 505778 w 672465"/>
              <a:gd name="connsiteY27" fmla="*/ 1243013 h 6858000"/>
              <a:gd name="connsiteX28" fmla="*/ 497840 w 672465"/>
              <a:gd name="connsiteY28" fmla="*/ 1303338 h 6858000"/>
              <a:gd name="connsiteX29" fmla="*/ 496253 w 672465"/>
              <a:gd name="connsiteY29" fmla="*/ 1371600 h 6858000"/>
              <a:gd name="connsiteX30" fmla="*/ 497840 w 672465"/>
              <a:gd name="connsiteY30" fmla="*/ 1439863 h 6858000"/>
              <a:gd name="connsiteX31" fmla="*/ 505778 w 672465"/>
              <a:gd name="connsiteY31" fmla="*/ 1500188 h 6858000"/>
              <a:gd name="connsiteX32" fmla="*/ 516890 w 672465"/>
              <a:gd name="connsiteY32" fmla="*/ 1552575 h 6858000"/>
              <a:gd name="connsiteX33" fmla="*/ 531178 w 672465"/>
              <a:gd name="connsiteY33" fmla="*/ 1598613 h 6858000"/>
              <a:gd name="connsiteX34" fmla="*/ 547053 w 672465"/>
              <a:gd name="connsiteY34" fmla="*/ 1639888 h 6858000"/>
              <a:gd name="connsiteX35" fmla="*/ 566103 w 672465"/>
              <a:gd name="connsiteY35" fmla="*/ 1676400 h 6858000"/>
              <a:gd name="connsiteX36" fmla="*/ 585153 w 672465"/>
              <a:gd name="connsiteY36" fmla="*/ 1714500 h 6858000"/>
              <a:gd name="connsiteX37" fmla="*/ 604203 w 672465"/>
              <a:gd name="connsiteY37" fmla="*/ 1752600 h 6858000"/>
              <a:gd name="connsiteX38" fmla="*/ 620078 w 672465"/>
              <a:gd name="connsiteY38" fmla="*/ 1789113 h 6858000"/>
              <a:gd name="connsiteX39" fmla="*/ 635953 w 672465"/>
              <a:gd name="connsiteY39" fmla="*/ 1830388 h 6858000"/>
              <a:gd name="connsiteX40" fmla="*/ 651828 w 672465"/>
              <a:gd name="connsiteY40" fmla="*/ 1876425 h 6858000"/>
              <a:gd name="connsiteX41" fmla="*/ 662940 w 672465"/>
              <a:gd name="connsiteY41" fmla="*/ 1928813 h 6858000"/>
              <a:gd name="connsiteX42" fmla="*/ 669290 w 672465"/>
              <a:gd name="connsiteY42" fmla="*/ 1989138 h 6858000"/>
              <a:gd name="connsiteX43" fmla="*/ 672465 w 672465"/>
              <a:gd name="connsiteY43" fmla="*/ 2057400 h 6858000"/>
              <a:gd name="connsiteX44" fmla="*/ 669290 w 672465"/>
              <a:gd name="connsiteY44" fmla="*/ 2125663 h 6858000"/>
              <a:gd name="connsiteX45" fmla="*/ 662940 w 672465"/>
              <a:gd name="connsiteY45" fmla="*/ 2185988 h 6858000"/>
              <a:gd name="connsiteX46" fmla="*/ 651828 w 672465"/>
              <a:gd name="connsiteY46" fmla="*/ 2238375 h 6858000"/>
              <a:gd name="connsiteX47" fmla="*/ 635953 w 672465"/>
              <a:gd name="connsiteY47" fmla="*/ 2284413 h 6858000"/>
              <a:gd name="connsiteX48" fmla="*/ 620078 w 672465"/>
              <a:gd name="connsiteY48" fmla="*/ 2325688 h 6858000"/>
              <a:gd name="connsiteX49" fmla="*/ 604203 w 672465"/>
              <a:gd name="connsiteY49" fmla="*/ 2362200 h 6858000"/>
              <a:gd name="connsiteX50" fmla="*/ 585153 w 672465"/>
              <a:gd name="connsiteY50" fmla="*/ 2400300 h 6858000"/>
              <a:gd name="connsiteX51" fmla="*/ 566103 w 672465"/>
              <a:gd name="connsiteY51" fmla="*/ 2438400 h 6858000"/>
              <a:gd name="connsiteX52" fmla="*/ 547053 w 672465"/>
              <a:gd name="connsiteY52" fmla="*/ 2474913 h 6858000"/>
              <a:gd name="connsiteX53" fmla="*/ 531178 w 672465"/>
              <a:gd name="connsiteY53" fmla="*/ 2516188 h 6858000"/>
              <a:gd name="connsiteX54" fmla="*/ 516890 w 672465"/>
              <a:gd name="connsiteY54" fmla="*/ 2562225 h 6858000"/>
              <a:gd name="connsiteX55" fmla="*/ 505778 w 672465"/>
              <a:gd name="connsiteY55" fmla="*/ 2614613 h 6858000"/>
              <a:gd name="connsiteX56" fmla="*/ 497840 w 672465"/>
              <a:gd name="connsiteY56" fmla="*/ 2674938 h 6858000"/>
              <a:gd name="connsiteX57" fmla="*/ 496253 w 672465"/>
              <a:gd name="connsiteY57" fmla="*/ 2743200 h 6858000"/>
              <a:gd name="connsiteX58" fmla="*/ 497840 w 672465"/>
              <a:gd name="connsiteY58" fmla="*/ 2811463 h 6858000"/>
              <a:gd name="connsiteX59" fmla="*/ 505778 w 672465"/>
              <a:gd name="connsiteY59" fmla="*/ 2871788 h 6858000"/>
              <a:gd name="connsiteX60" fmla="*/ 516890 w 672465"/>
              <a:gd name="connsiteY60" fmla="*/ 2924175 h 6858000"/>
              <a:gd name="connsiteX61" fmla="*/ 531178 w 672465"/>
              <a:gd name="connsiteY61" fmla="*/ 2970213 h 6858000"/>
              <a:gd name="connsiteX62" fmla="*/ 547053 w 672465"/>
              <a:gd name="connsiteY62" fmla="*/ 3011488 h 6858000"/>
              <a:gd name="connsiteX63" fmla="*/ 566103 w 672465"/>
              <a:gd name="connsiteY63" fmla="*/ 3048000 h 6858000"/>
              <a:gd name="connsiteX64" fmla="*/ 585153 w 672465"/>
              <a:gd name="connsiteY64" fmla="*/ 3086100 h 6858000"/>
              <a:gd name="connsiteX65" fmla="*/ 604203 w 672465"/>
              <a:gd name="connsiteY65" fmla="*/ 3124200 h 6858000"/>
              <a:gd name="connsiteX66" fmla="*/ 620078 w 672465"/>
              <a:gd name="connsiteY66" fmla="*/ 3160713 h 6858000"/>
              <a:gd name="connsiteX67" fmla="*/ 635953 w 672465"/>
              <a:gd name="connsiteY67" fmla="*/ 3201988 h 6858000"/>
              <a:gd name="connsiteX68" fmla="*/ 651828 w 672465"/>
              <a:gd name="connsiteY68" fmla="*/ 3248025 h 6858000"/>
              <a:gd name="connsiteX69" fmla="*/ 662940 w 672465"/>
              <a:gd name="connsiteY69" fmla="*/ 3300413 h 6858000"/>
              <a:gd name="connsiteX70" fmla="*/ 669290 w 672465"/>
              <a:gd name="connsiteY70" fmla="*/ 3360738 h 6858000"/>
              <a:gd name="connsiteX71" fmla="*/ 672465 w 672465"/>
              <a:gd name="connsiteY71" fmla="*/ 3427413 h 6858000"/>
              <a:gd name="connsiteX72" fmla="*/ 669290 w 672465"/>
              <a:gd name="connsiteY72" fmla="*/ 3497263 h 6858000"/>
              <a:gd name="connsiteX73" fmla="*/ 662940 w 672465"/>
              <a:gd name="connsiteY73" fmla="*/ 3557588 h 6858000"/>
              <a:gd name="connsiteX74" fmla="*/ 651828 w 672465"/>
              <a:gd name="connsiteY74" fmla="*/ 3609975 h 6858000"/>
              <a:gd name="connsiteX75" fmla="*/ 635953 w 672465"/>
              <a:gd name="connsiteY75" fmla="*/ 3656013 h 6858000"/>
              <a:gd name="connsiteX76" fmla="*/ 620078 w 672465"/>
              <a:gd name="connsiteY76" fmla="*/ 3697288 h 6858000"/>
              <a:gd name="connsiteX77" fmla="*/ 604203 w 672465"/>
              <a:gd name="connsiteY77" fmla="*/ 3733800 h 6858000"/>
              <a:gd name="connsiteX78" fmla="*/ 585153 w 672465"/>
              <a:gd name="connsiteY78" fmla="*/ 3771900 h 6858000"/>
              <a:gd name="connsiteX79" fmla="*/ 566103 w 672465"/>
              <a:gd name="connsiteY79" fmla="*/ 3810000 h 6858000"/>
              <a:gd name="connsiteX80" fmla="*/ 547053 w 672465"/>
              <a:gd name="connsiteY80" fmla="*/ 3846513 h 6858000"/>
              <a:gd name="connsiteX81" fmla="*/ 531178 w 672465"/>
              <a:gd name="connsiteY81" fmla="*/ 3887788 h 6858000"/>
              <a:gd name="connsiteX82" fmla="*/ 516890 w 672465"/>
              <a:gd name="connsiteY82" fmla="*/ 3933825 h 6858000"/>
              <a:gd name="connsiteX83" fmla="*/ 505778 w 672465"/>
              <a:gd name="connsiteY83" fmla="*/ 3986213 h 6858000"/>
              <a:gd name="connsiteX84" fmla="*/ 497840 w 672465"/>
              <a:gd name="connsiteY84" fmla="*/ 4046538 h 6858000"/>
              <a:gd name="connsiteX85" fmla="*/ 496253 w 672465"/>
              <a:gd name="connsiteY85" fmla="*/ 4114800 h 6858000"/>
              <a:gd name="connsiteX86" fmla="*/ 497840 w 672465"/>
              <a:gd name="connsiteY86" fmla="*/ 4183063 h 6858000"/>
              <a:gd name="connsiteX87" fmla="*/ 505778 w 672465"/>
              <a:gd name="connsiteY87" fmla="*/ 4243388 h 6858000"/>
              <a:gd name="connsiteX88" fmla="*/ 516890 w 672465"/>
              <a:gd name="connsiteY88" fmla="*/ 4295775 h 6858000"/>
              <a:gd name="connsiteX89" fmla="*/ 531178 w 672465"/>
              <a:gd name="connsiteY89" fmla="*/ 4341813 h 6858000"/>
              <a:gd name="connsiteX90" fmla="*/ 547053 w 672465"/>
              <a:gd name="connsiteY90" fmla="*/ 4383088 h 6858000"/>
              <a:gd name="connsiteX91" fmla="*/ 566103 w 672465"/>
              <a:gd name="connsiteY91" fmla="*/ 4419600 h 6858000"/>
              <a:gd name="connsiteX92" fmla="*/ 604203 w 672465"/>
              <a:gd name="connsiteY92" fmla="*/ 4495800 h 6858000"/>
              <a:gd name="connsiteX93" fmla="*/ 620078 w 672465"/>
              <a:gd name="connsiteY93" fmla="*/ 4532313 h 6858000"/>
              <a:gd name="connsiteX94" fmla="*/ 635953 w 672465"/>
              <a:gd name="connsiteY94" fmla="*/ 4573588 h 6858000"/>
              <a:gd name="connsiteX95" fmla="*/ 651828 w 672465"/>
              <a:gd name="connsiteY95" fmla="*/ 4619625 h 6858000"/>
              <a:gd name="connsiteX96" fmla="*/ 662940 w 672465"/>
              <a:gd name="connsiteY96" fmla="*/ 4672013 h 6858000"/>
              <a:gd name="connsiteX97" fmla="*/ 669290 w 672465"/>
              <a:gd name="connsiteY97" fmla="*/ 4732338 h 6858000"/>
              <a:gd name="connsiteX98" fmla="*/ 672465 w 672465"/>
              <a:gd name="connsiteY98" fmla="*/ 4800600 h 6858000"/>
              <a:gd name="connsiteX99" fmla="*/ 669290 w 672465"/>
              <a:gd name="connsiteY99" fmla="*/ 4868863 h 6858000"/>
              <a:gd name="connsiteX100" fmla="*/ 662940 w 672465"/>
              <a:gd name="connsiteY100" fmla="*/ 4929188 h 6858000"/>
              <a:gd name="connsiteX101" fmla="*/ 651828 w 672465"/>
              <a:gd name="connsiteY101" fmla="*/ 4981575 h 6858000"/>
              <a:gd name="connsiteX102" fmla="*/ 635953 w 672465"/>
              <a:gd name="connsiteY102" fmla="*/ 5027613 h 6858000"/>
              <a:gd name="connsiteX103" fmla="*/ 620078 w 672465"/>
              <a:gd name="connsiteY103" fmla="*/ 5068888 h 6858000"/>
              <a:gd name="connsiteX104" fmla="*/ 604203 w 672465"/>
              <a:gd name="connsiteY104" fmla="*/ 5105400 h 6858000"/>
              <a:gd name="connsiteX105" fmla="*/ 585153 w 672465"/>
              <a:gd name="connsiteY105" fmla="*/ 5143500 h 6858000"/>
              <a:gd name="connsiteX106" fmla="*/ 566103 w 672465"/>
              <a:gd name="connsiteY106" fmla="*/ 5181600 h 6858000"/>
              <a:gd name="connsiteX107" fmla="*/ 547053 w 672465"/>
              <a:gd name="connsiteY107" fmla="*/ 5218113 h 6858000"/>
              <a:gd name="connsiteX108" fmla="*/ 531178 w 672465"/>
              <a:gd name="connsiteY108" fmla="*/ 5259388 h 6858000"/>
              <a:gd name="connsiteX109" fmla="*/ 516890 w 672465"/>
              <a:gd name="connsiteY109" fmla="*/ 5305425 h 6858000"/>
              <a:gd name="connsiteX110" fmla="*/ 505778 w 672465"/>
              <a:gd name="connsiteY110" fmla="*/ 5357813 h 6858000"/>
              <a:gd name="connsiteX111" fmla="*/ 497840 w 672465"/>
              <a:gd name="connsiteY111" fmla="*/ 5418138 h 6858000"/>
              <a:gd name="connsiteX112" fmla="*/ 496253 w 672465"/>
              <a:gd name="connsiteY112" fmla="*/ 5486400 h 6858000"/>
              <a:gd name="connsiteX113" fmla="*/ 497840 w 672465"/>
              <a:gd name="connsiteY113" fmla="*/ 5554663 h 6858000"/>
              <a:gd name="connsiteX114" fmla="*/ 505778 w 672465"/>
              <a:gd name="connsiteY114" fmla="*/ 5614988 h 6858000"/>
              <a:gd name="connsiteX115" fmla="*/ 516890 w 672465"/>
              <a:gd name="connsiteY115" fmla="*/ 5667375 h 6858000"/>
              <a:gd name="connsiteX116" fmla="*/ 531178 w 672465"/>
              <a:gd name="connsiteY116" fmla="*/ 5713413 h 6858000"/>
              <a:gd name="connsiteX117" fmla="*/ 547053 w 672465"/>
              <a:gd name="connsiteY117" fmla="*/ 5754688 h 6858000"/>
              <a:gd name="connsiteX118" fmla="*/ 566103 w 672465"/>
              <a:gd name="connsiteY118" fmla="*/ 5791200 h 6858000"/>
              <a:gd name="connsiteX119" fmla="*/ 585153 w 672465"/>
              <a:gd name="connsiteY119" fmla="*/ 5829300 h 6858000"/>
              <a:gd name="connsiteX120" fmla="*/ 604203 w 672465"/>
              <a:gd name="connsiteY120" fmla="*/ 5867400 h 6858000"/>
              <a:gd name="connsiteX121" fmla="*/ 620078 w 672465"/>
              <a:gd name="connsiteY121" fmla="*/ 5903913 h 6858000"/>
              <a:gd name="connsiteX122" fmla="*/ 635953 w 672465"/>
              <a:gd name="connsiteY122" fmla="*/ 5945188 h 6858000"/>
              <a:gd name="connsiteX123" fmla="*/ 651828 w 672465"/>
              <a:gd name="connsiteY123" fmla="*/ 5991225 h 6858000"/>
              <a:gd name="connsiteX124" fmla="*/ 662940 w 672465"/>
              <a:gd name="connsiteY124" fmla="*/ 6043613 h 6858000"/>
              <a:gd name="connsiteX125" fmla="*/ 669290 w 672465"/>
              <a:gd name="connsiteY125" fmla="*/ 6103938 h 6858000"/>
              <a:gd name="connsiteX126" fmla="*/ 672465 w 672465"/>
              <a:gd name="connsiteY126" fmla="*/ 6172200 h 6858000"/>
              <a:gd name="connsiteX127" fmla="*/ 669290 w 672465"/>
              <a:gd name="connsiteY127" fmla="*/ 6240463 h 6858000"/>
              <a:gd name="connsiteX128" fmla="*/ 662940 w 672465"/>
              <a:gd name="connsiteY128" fmla="*/ 6300788 h 6858000"/>
              <a:gd name="connsiteX129" fmla="*/ 651828 w 672465"/>
              <a:gd name="connsiteY129" fmla="*/ 6353175 h 6858000"/>
              <a:gd name="connsiteX130" fmla="*/ 635953 w 672465"/>
              <a:gd name="connsiteY130" fmla="*/ 6399213 h 6858000"/>
              <a:gd name="connsiteX131" fmla="*/ 620078 w 672465"/>
              <a:gd name="connsiteY131" fmla="*/ 6440488 h 6858000"/>
              <a:gd name="connsiteX132" fmla="*/ 604203 w 672465"/>
              <a:gd name="connsiteY132" fmla="*/ 6477000 h 6858000"/>
              <a:gd name="connsiteX133" fmla="*/ 585153 w 672465"/>
              <a:gd name="connsiteY133" fmla="*/ 6515100 h 6858000"/>
              <a:gd name="connsiteX134" fmla="*/ 566103 w 672465"/>
              <a:gd name="connsiteY134" fmla="*/ 6553200 h 6858000"/>
              <a:gd name="connsiteX135" fmla="*/ 547053 w 672465"/>
              <a:gd name="connsiteY135" fmla="*/ 6589713 h 6858000"/>
              <a:gd name="connsiteX136" fmla="*/ 531178 w 672465"/>
              <a:gd name="connsiteY136" fmla="*/ 6630988 h 6858000"/>
              <a:gd name="connsiteX137" fmla="*/ 516890 w 672465"/>
              <a:gd name="connsiteY137" fmla="*/ 6677025 h 6858000"/>
              <a:gd name="connsiteX138" fmla="*/ 505778 w 672465"/>
              <a:gd name="connsiteY138" fmla="*/ 6729413 h 6858000"/>
              <a:gd name="connsiteX139" fmla="*/ 497840 w 672465"/>
              <a:gd name="connsiteY139" fmla="*/ 6789738 h 6858000"/>
              <a:gd name="connsiteX140" fmla="*/ 496253 w 672465"/>
              <a:gd name="connsiteY140" fmla="*/ 6858000 h 6858000"/>
              <a:gd name="connsiteX141" fmla="*/ 0 w 672465"/>
              <a:gd name="connsiteY14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672465" h="6858000">
                <a:moveTo>
                  <a:pt x="0" y="0"/>
                </a:moveTo>
                <a:lnTo>
                  <a:pt x="496253" y="0"/>
                </a:lnTo>
                <a:lnTo>
                  <a:pt x="497840" y="68263"/>
                </a:lnTo>
                <a:lnTo>
                  <a:pt x="505778" y="128588"/>
                </a:lnTo>
                <a:lnTo>
                  <a:pt x="516890" y="180975"/>
                </a:lnTo>
                <a:lnTo>
                  <a:pt x="531178" y="227013"/>
                </a:lnTo>
                <a:lnTo>
                  <a:pt x="547053" y="268288"/>
                </a:lnTo>
                <a:lnTo>
                  <a:pt x="566103" y="304800"/>
                </a:lnTo>
                <a:lnTo>
                  <a:pt x="585153" y="342900"/>
                </a:lnTo>
                <a:lnTo>
                  <a:pt x="604203" y="381000"/>
                </a:lnTo>
                <a:lnTo>
                  <a:pt x="620078" y="417513"/>
                </a:lnTo>
                <a:lnTo>
                  <a:pt x="635953" y="458788"/>
                </a:lnTo>
                <a:lnTo>
                  <a:pt x="651828" y="504825"/>
                </a:lnTo>
                <a:lnTo>
                  <a:pt x="662940" y="557213"/>
                </a:lnTo>
                <a:lnTo>
                  <a:pt x="669290" y="617538"/>
                </a:lnTo>
                <a:lnTo>
                  <a:pt x="672465" y="685800"/>
                </a:lnTo>
                <a:lnTo>
                  <a:pt x="669290" y="754063"/>
                </a:lnTo>
                <a:lnTo>
                  <a:pt x="662940" y="814388"/>
                </a:lnTo>
                <a:lnTo>
                  <a:pt x="651828" y="866775"/>
                </a:lnTo>
                <a:lnTo>
                  <a:pt x="635953" y="912813"/>
                </a:lnTo>
                <a:lnTo>
                  <a:pt x="620078" y="954088"/>
                </a:lnTo>
                <a:lnTo>
                  <a:pt x="604203" y="990600"/>
                </a:lnTo>
                <a:lnTo>
                  <a:pt x="585153" y="1028700"/>
                </a:lnTo>
                <a:lnTo>
                  <a:pt x="566103" y="1066800"/>
                </a:lnTo>
                <a:lnTo>
                  <a:pt x="547053" y="1103313"/>
                </a:lnTo>
                <a:lnTo>
                  <a:pt x="531178" y="1144588"/>
                </a:lnTo>
                <a:lnTo>
                  <a:pt x="516890" y="1190625"/>
                </a:lnTo>
                <a:lnTo>
                  <a:pt x="505778" y="1243013"/>
                </a:lnTo>
                <a:lnTo>
                  <a:pt x="497840" y="1303338"/>
                </a:lnTo>
                <a:lnTo>
                  <a:pt x="496253" y="1371600"/>
                </a:lnTo>
                <a:lnTo>
                  <a:pt x="497840" y="1439863"/>
                </a:lnTo>
                <a:lnTo>
                  <a:pt x="505778" y="1500188"/>
                </a:lnTo>
                <a:lnTo>
                  <a:pt x="516890" y="1552575"/>
                </a:lnTo>
                <a:lnTo>
                  <a:pt x="531178" y="1598613"/>
                </a:lnTo>
                <a:lnTo>
                  <a:pt x="547053" y="1639888"/>
                </a:lnTo>
                <a:lnTo>
                  <a:pt x="566103" y="1676400"/>
                </a:lnTo>
                <a:lnTo>
                  <a:pt x="585153" y="1714500"/>
                </a:lnTo>
                <a:lnTo>
                  <a:pt x="604203" y="1752600"/>
                </a:lnTo>
                <a:lnTo>
                  <a:pt x="620078" y="1789113"/>
                </a:lnTo>
                <a:lnTo>
                  <a:pt x="635953" y="1830388"/>
                </a:lnTo>
                <a:lnTo>
                  <a:pt x="651828" y="1876425"/>
                </a:lnTo>
                <a:lnTo>
                  <a:pt x="662940" y="1928813"/>
                </a:lnTo>
                <a:lnTo>
                  <a:pt x="669290" y="1989138"/>
                </a:lnTo>
                <a:lnTo>
                  <a:pt x="672465" y="2057400"/>
                </a:lnTo>
                <a:lnTo>
                  <a:pt x="669290" y="2125663"/>
                </a:lnTo>
                <a:lnTo>
                  <a:pt x="662940" y="2185988"/>
                </a:lnTo>
                <a:lnTo>
                  <a:pt x="651828" y="2238375"/>
                </a:lnTo>
                <a:lnTo>
                  <a:pt x="635953" y="2284413"/>
                </a:lnTo>
                <a:lnTo>
                  <a:pt x="620078" y="2325688"/>
                </a:lnTo>
                <a:lnTo>
                  <a:pt x="604203" y="2362200"/>
                </a:lnTo>
                <a:lnTo>
                  <a:pt x="585153" y="2400300"/>
                </a:lnTo>
                <a:lnTo>
                  <a:pt x="566103" y="2438400"/>
                </a:lnTo>
                <a:lnTo>
                  <a:pt x="547053" y="2474913"/>
                </a:lnTo>
                <a:lnTo>
                  <a:pt x="531178" y="2516188"/>
                </a:lnTo>
                <a:lnTo>
                  <a:pt x="516890" y="2562225"/>
                </a:lnTo>
                <a:lnTo>
                  <a:pt x="505778" y="2614613"/>
                </a:lnTo>
                <a:lnTo>
                  <a:pt x="497840" y="2674938"/>
                </a:lnTo>
                <a:lnTo>
                  <a:pt x="496253" y="2743200"/>
                </a:lnTo>
                <a:lnTo>
                  <a:pt x="497840" y="2811463"/>
                </a:lnTo>
                <a:lnTo>
                  <a:pt x="505778" y="2871788"/>
                </a:lnTo>
                <a:lnTo>
                  <a:pt x="516890" y="2924175"/>
                </a:lnTo>
                <a:lnTo>
                  <a:pt x="531178" y="2970213"/>
                </a:lnTo>
                <a:lnTo>
                  <a:pt x="547053" y="3011488"/>
                </a:lnTo>
                <a:lnTo>
                  <a:pt x="566103" y="3048000"/>
                </a:lnTo>
                <a:lnTo>
                  <a:pt x="585153" y="3086100"/>
                </a:lnTo>
                <a:lnTo>
                  <a:pt x="604203" y="3124200"/>
                </a:lnTo>
                <a:lnTo>
                  <a:pt x="620078" y="3160713"/>
                </a:lnTo>
                <a:lnTo>
                  <a:pt x="635953" y="3201988"/>
                </a:lnTo>
                <a:lnTo>
                  <a:pt x="651828" y="3248025"/>
                </a:lnTo>
                <a:lnTo>
                  <a:pt x="662940" y="3300413"/>
                </a:lnTo>
                <a:lnTo>
                  <a:pt x="669290" y="3360738"/>
                </a:lnTo>
                <a:lnTo>
                  <a:pt x="672465" y="3427413"/>
                </a:lnTo>
                <a:lnTo>
                  <a:pt x="669290" y="3497263"/>
                </a:lnTo>
                <a:lnTo>
                  <a:pt x="662940" y="3557588"/>
                </a:lnTo>
                <a:lnTo>
                  <a:pt x="651828" y="3609975"/>
                </a:lnTo>
                <a:lnTo>
                  <a:pt x="635953" y="3656013"/>
                </a:lnTo>
                <a:lnTo>
                  <a:pt x="620078" y="3697288"/>
                </a:lnTo>
                <a:lnTo>
                  <a:pt x="604203" y="3733800"/>
                </a:lnTo>
                <a:lnTo>
                  <a:pt x="585153" y="3771900"/>
                </a:lnTo>
                <a:lnTo>
                  <a:pt x="566103" y="3810000"/>
                </a:lnTo>
                <a:lnTo>
                  <a:pt x="547053" y="3846513"/>
                </a:lnTo>
                <a:lnTo>
                  <a:pt x="531178" y="3887788"/>
                </a:lnTo>
                <a:lnTo>
                  <a:pt x="516890" y="3933825"/>
                </a:lnTo>
                <a:lnTo>
                  <a:pt x="505778" y="3986213"/>
                </a:lnTo>
                <a:lnTo>
                  <a:pt x="497840" y="4046538"/>
                </a:lnTo>
                <a:lnTo>
                  <a:pt x="496253" y="4114800"/>
                </a:lnTo>
                <a:lnTo>
                  <a:pt x="497840" y="4183063"/>
                </a:lnTo>
                <a:lnTo>
                  <a:pt x="505778" y="4243388"/>
                </a:lnTo>
                <a:lnTo>
                  <a:pt x="516890" y="4295775"/>
                </a:lnTo>
                <a:lnTo>
                  <a:pt x="531178" y="4341813"/>
                </a:lnTo>
                <a:lnTo>
                  <a:pt x="547053" y="4383088"/>
                </a:lnTo>
                <a:lnTo>
                  <a:pt x="566103" y="4419600"/>
                </a:lnTo>
                <a:lnTo>
                  <a:pt x="604203" y="4495800"/>
                </a:lnTo>
                <a:lnTo>
                  <a:pt x="620078" y="4532313"/>
                </a:lnTo>
                <a:lnTo>
                  <a:pt x="635953" y="4573588"/>
                </a:lnTo>
                <a:lnTo>
                  <a:pt x="651828" y="4619625"/>
                </a:lnTo>
                <a:lnTo>
                  <a:pt x="662940" y="4672013"/>
                </a:lnTo>
                <a:lnTo>
                  <a:pt x="669290" y="4732338"/>
                </a:lnTo>
                <a:lnTo>
                  <a:pt x="672465" y="4800600"/>
                </a:lnTo>
                <a:lnTo>
                  <a:pt x="669290" y="4868863"/>
                </a:lnTo>
                <a:lnTo>
                  <a:pt x="662940" y="4929188"/>
                </a:lnTo>
                <a:lnTo>
                  <a:pt x="651828" y="4981575"/>
                </a:lnTo>
                <a:lnTo>
                  <a:pt x="635953" y="5027613"/>
                </a:lnTo>
                <a:lnTo>
                  <a:pt x="620078" y="5068888"/>
                </a:lnTo>
                <a:lnTo>
                  <a:pt x="604203" y="5105400"/>
                </a:lnTo>
                <a:lnTo>
                  <a:pt x="585153" y="5143500"/>
                </a:lnTo>
                <a:lnTo>
                  <a:pt x="566103" y="5181600"/>
                </a:lnTo>
                <a:lnTo>
                  <a:pt x="547053" y="5218113"/>
                </a:lnTo>
                <a:lnTo>
                  <a:pt x="531178" y="5259388"/>
                </a:lnTo>
                <a:lnTo>
                  <a:pt x="516890" y="5305425"/>
                </a:lnTo>
                <a:lnTo>
                  <a:pt x="505778" y="5357813"/>
                </a:lnTo>
                <a:lnTo>
                  <a:pt x="497840" y="5418138"/>
                </a:lnTo>
                <a:lnTo>
                  <a:pt x="496253" y="5486400"/>
                </a:lnTo>
                <a:lnTo>
                  <a:pt x="497840" y="5554663"/>
                </a:lnTo>
                <a:lnTo>
                  <a:pt x="505778" y="5614988"/>
                </a:lnTo>
                <a:lnTo>
                  <a:pt x="516890" y="5667375"/>
                </a:lnTo>
                <a:lnTo>
                  <a:pt x="531178" y="5713413"/>
                </a:lnTo>
                <a:lnTo>
                  <a:pt x="547053" y="5754688"/>
                </a:lnTo>
                <a:lnTo>
                  <a:pt x="566103" y="5791200"/>
                </a:lnTo>
                <a:lnTo>
                  <a:pt x="585153" y="5829300"/>
                </a:lnTo>
                <a:lnTo>
                  <a:pt x="604203" y="5867400"/>
                </a:lnTo>
                <a:lnTo>
                  <a:pt x="620078" y="5903913"/>
                </a:lnTo>
                <a:lnTo>
                  <a:pt x="635953" y="5945188"/>
                </a:lnTo>
                <a:lnTo>
                  <a:pt x="651828" y="5991225"/>
                </a:lnTo>
                <a:lnTo>
                  <a:pt x="662940" y="6043613"/>
                </a:lnTo>
                <a:lnTo>
                  <a:pt x="669290" y="6103938"/>
                </a:lnTo>
                <a:lnTo>
                  <a:pt x="672465" y="6172200"/>
                </a:lnTo>
                <a:lnTo>
                  <a:pt x="669290" y="6240463"/>
                </a:lnTo>
                <a:lnTo>
                  <a:pt x="662940" y="6300788"/>
                </a:lnTo>
                <a:lnTo>
                  <a:pt x="651828" y="6353175"/>
                </a:lnTo>
                <a:lnTo>
                  <a:pt x="635953" y="6399213"/>
                </a:lnTo>
                <a:lnTo>
                  <a:pt x="620078" y="6440488"/>
                </a:lnTo>
                <a:lnTo>
                  <a:pt x="604203" y="6477000"/>
                </a:lnTo>
                <a:lnTo>
                  <a:pt x="585153" y="6515100"/>
                </a:lnTo>
                <a:lnTo>
                  <a:pt x="566103" y="6553200"/>
                </a:lnTo>
                <a:lnTo>
                  <a:pt x="547053" y="6589713"/>
                </a:lnTo>
                <a:lnTo>
                  <a:pt x="531178" y="6630988"/>
                </a:lnTo>
                <a:lnTo>
                  <a:pt x="516890" y="6677025"/>
                </a:lnTo>
                <a:lnTo>
                  <a:pt x="505778" y="6729413"/>
                </a:lnTo>
                <a:lnTo>
                  <a:pt x="497840" y="6789738"/>
                </a:lnTo>
                <a:lnTo>
                  <a:pt x="49625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Content Placeholder 9">
            <a:extLst>
              <a:ext uri="{FF2B5EF4-FFF2-40B4-BE49-F238E27FC236}">
                <a16:creationId xmlns:a16="http://schemas.microsoft.com/office/drawing/2014/main" id="{53C3FC52-0679-4909-856A-B3A635B79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1403" y="1328853"/>
            <a:ext cx="4573541" cy="3668019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ru-RU" sz="2400" dirty="0"/>
              <a:t>Многие дети, в том числе и я любят сладости. Но зачастую сладости оказываются далеко не полезными и могут даже вызывать проблемы со здоровьем, по этой причине их нельзя часто употреблять в пищу. Поэтому, я решила приготовить пастилу из полезных и известных мне ингредиентов своими руками.</a:t>
            </a:r>
            <a:endParaRPr lang="en-US" sz="240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7C3F4C2-3657-4061-8688-BA19E8B450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Объект 3" descr="Изображение выглядит как выпечка, еда, десерт, пончик&#10;&#10;Автоматически созданное описание">
            <a:extLst>
              <a:ext uri="{FF2B5EF4-FFF2-40B4-BE49-F238E27FC236}">
                <a16:creationId xmlns:a16="http://schemas.microsoft.com/office/drawing/2014/main" id="{B99B3324-7997-FB38-4D62-0B51572227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860" r="4" b="1240"/>
          <a:stretch/>
        </p:blipFill>
        <p:spPr>
          <a:xfrm>
            <a:off x="5701285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742B61C-AEB2-4BBC-8101-1D374ADD6F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665BEF-9702-4138-1EC0-EE75B22AB8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6" r="10960" b="4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DB851D-BD3C-4632-AD82-D2D2EEFBA2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" name="Рисунок 5" descr="Изображение выглядит как десерт, еда&#10;&#10;Автоматически созданное описание">
            <a:extLst>
              <a:ext uri="{FF2B5EF4-FFF2-40B4-BE49-F238E27FC236}">
                <a16:creationId xmlns:a16="http://schemas.microsoft.com/office/drawing/2014/main" id="{D41CAE43-1107-19BC-132A-04B76FBB24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1" b="6488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70030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CA77D789-9DE0-43A3-B196-F13CFECFAC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C6C656-7DAA-91AE-4FFA-88B46B0858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5051" y="382385"/>
            <a:ext cx="6015897" cy="149213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3200" spc="200" dirty="0" err="1"/>
              <a:t>Цель</a:t>
            </a:r>
            <a:r>
              <a:rPr lang="en-US" sz="3200" spc="200" dirty="0"/>
              <a:t>: </a:t>
            </a:r>
            <a:r>
              <a:rPr lang="en-US" sz="3200" spc="200" dirty="0" err="1"/>
              <a:t>изготовление</a:t>
            </a:r>
            <a:r>
              <a:rPr lang="en-US" sz="3200" spc="200" dirty="0"/>
              <a:t> </a:t>
            </a:r>
            <a:r>
              <a:rPr lang="en-US" sz="3200" spc="200" dirty="0" err="1"/>
              <a:t>полезных</a:t>
            </a:r>
            <a:r>
              <a:rPr lang="en-US" sz="3200" spc="200" dirty="0"/>
              <a:t> и </a:t>
            </a:r>
            <a:r>
              <a:rPr lang="en-US" sz="3200" spc="200" dirty="0" err="1"/>
              <a:t>доступных</a:t>
            </a:r>
            <a:r>
              <a:rPr lang="en-US" sz="3200" spc="200" dirty="0"/>
              <a:t> </a:t>
            </a:r>
            <a:r>
              <a:rPr lang="en-US" sz="3200" spc="200" dirty="0" err="1"/>
              <a:t>сладостей</a:t>
            </a:r>
            <a:endParaRPr lang="en-US" sz="3200" spc="2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BC648B-BC3C-4674-B1FD-2F9F1C6D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333534F-9CA8-E1D7-CB2F-90B741461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732" y="2516050"/>
            <a:ext cx="8480550" cy="3593591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228600" algn="l">
              <a:lnSpc>
                <a:spcPct val="110000"/>
              </a:lnSpc>
              <a:buAutoNum type="arabicPeriod"/>
            </a:pP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Изучить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информацию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о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вреде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магазинных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сладостей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228600" algn="l">
              <a:lnSpc>
                <a:spcPct val="110000"/>
              </a:lnSpc>
              <a:buAutoNum type="arabicPeriod"/>
            </a:pP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Понять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какие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сладости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являются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полезными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228600" algn="l">
              <a:lnSpc>
                <a:spcPct val="110000"/>
              </a:lnSpc>
              <a:buAutoNum type="arabicPeriod"/>
            </a:pP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Подготовить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материалы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и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ресурсы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для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изготовления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228600" algn="l">
              <a:lnSpc>
                <a:spcPct val="110000"/>
              </a:lnSpc>
              <a:buAutoNum type="arabicPeriod"/>
            </a:pP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Изготовить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сладости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Рисунок 4" descr="Изображение выглядит как Сладость, выпечка, еда, пирог&#10;&#10;Автоматически созданное описание">
            <a:extLst>
              <a:ext uri="{FF2B5EF4-FFF2-40B4-BE49-F238E27FC236}">
                <a16:creationId xmlns:a16="http://schemas.microsoft.com/office/drawing/2014/main" id="{EE178A19-987D-737E-3D72-286781C311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117" r="30495"/>
          <a:stretch/>
        </p:blipFill>
        <p:spPr>
          <a:xfrm>
            <a:off x="7893363" y="10"/>
            <a:ext cx="4298637" cy="6857990"/>
          </a:xfrm>
          <a:custGeom>
            <a:avLst/>
            <a:gdLst/>
            <a:ahLst/>
            <a:cxnLst/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2C2E37-3057-EE71-1CFC-0282F7AF8206}"/>
              </a:ext>
            </a:extLst>
          </p:cNvPr>
          <p:cNvSpPr txBox="1"/>
          <p:nvPr/>
        </p:nvSpPr>
        <p:spPr>
          <a:xfrm>
            <a:off x="993439" y="1898824"/>
            <a:ext cx="1770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Задачи: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B40CA4-D10C-F06B-49D1-3D92F33551CD}"/>
              </a:ext>
            </a:extLst>
          </p:cNvPr>
          <p:cNvSpPr txBox="1"/>
          <p:nvPr/>
        </p:nvSpPr>
        <p:spPr>
          <a:xfrm>
            <a:off x="332465" y="5649649"/>
            <a:ext cx="94860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Гипотеза: </a:t>
            </a:r>
            <a:r>
              <a:rPr lang="ru-RU" sz="3200" dirty="0"/>
              <a:t>в домашних условиях можно приготовить </a:t>
            </a:r>
          </a:p>
          <a:p>
            <a:r>
              <a:rPr lang="ru-RU" sz="3200" dirty="0"/>
              <a:t>не менее вкусный десерт, чем на фабрике.</a:t>
            </a:r>
          </a:p>
        </p:txBody>
      </p:sp>
    </p:spTree>
    <p:extLst>
      <p:ext uri="{BB962C8B-B14F-4D97-AF65-F5344CB8AC3E}">
        <p14:creationId xmlns:p14="http://schemas.microsoft.com/office/powerpoint/2010/main" val="4010435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E1AA1D-4A5D-0451-33CC-48EF8207F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1034" y="521719"/>
            <a:ext cx="6677711" cy="1249862"/>
          </a:xfrm>
        </p:spPr>
        <p:txBody>
          <a:bodyPr>
            <a:normAutofit fontScale="90000"/>
          </a:bodyPr>
          <a:lstStyle/>
          <a:p>
            <a:r>
              <a:rPr lang="ru-RU" dirty="0"/>
              <a:t>Вред магазинных сладостей</a:t>
            </a:r>
          </a:p>
        </p:txBody>
      </p:sp>
      <p:pic>
        <p:nvPicPr>
          <p:cNvPr id="5" name="Объект 4" descr="Капкейк с фрукт и брызги">
            <a:extLst>
              <a:ext uri="{FF2B5EF4-FFF2-40B4-BE49-F238E27FC236}">
                <a16:creationId xmlns:a16="http://schemas.microsoft.com/office/drawing/2014/main" id="{4325E781-785F-2DEA-C84B-32EF3F2766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03107" y="-78823"/>
            <a:ext cx="3471569" cy="3471569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7" name="Рисунок 6" descr="Две конфетные пирожные">
            <a:extLst>
              <a:ext uri="{FF2B5EF4-FFF2-40B4-BE49-F238E27FC236}">
                <a16:creationId xmlns:a16="http://schemas.microsoft.com/office/drawing/2014/main" id="{7CD93C67-3C1A-2223-FCF7-C935798F7E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209191">
            <a:off x="9439926" y="1685976"/>
            <a:ext cx="2624271" cy="262427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9" name="Рисунок 8" descr="Мороженое в вафля конусе">
            <a:extLst>
              <a:ext uri="{FF2B5EF4-FFF2-40B4-BE49-F238E27FC236}">
                <a16:creationId xmlns:a16="http://schemas.microsoft.com/office/drawing/2014/main" id="{E93B3AB7-7179-1DE9-ABEA-014C4D6020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74462">
            <a:off x="8082273" y="3403472"/>
            <a:ext cx="3119784" cy="311978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12" name="Рисунок 11" descr="Закрыть контур">
            <a:extLst>
              <a:ext uri="{FF2B5EF4-FFF2-40B4-BE49-F238E27FC236}">
                <a16:creationId xmlns:a16="http://schemas.microsoft.com/office/drawing/2014/main" id="{036FBB63-D360-93C9-AB75-D6401E1765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03423" y="257622"/>
            <a:ext cx="2890646" cy="2890646"/>
          </a:xfrm>
          <a:prstGeom prst="rect">
            <a:avLst/>
          </a:prstGeom>
        </p:spPr>
      </p:pic>
      <p:pic>
        <p:nvPicPr>
          <p:cNvPr id="14" name="Рисунок 13" descr="Закрыть контур">
            <a:extLst>
              <a:ext uri="{FF2B5EF4-FFF2-40B4-BE49-F238E27FC236}">
                <a16:creationId xmlns:a16="http://schemas.microsoft.com/office/drawing/2014/main" id="{5D14E0C0-418E-CA09-156B-BB48FCA9C8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7499">
            <a:off x="8375405" y="4223722"/>
            <a:ext cx="2315269" cy="2315269"/>
          </a:xfrm>
          <a:prstGeom prst="rect">
            <a:avLst/>
          </a:prstGeom>
        </p:spPr>
      </p:pic>
      <p:pic>
        <p:nvPicPr>
          <p:cNvPr id="16" name="Рисунок 15" descr="Закрыть контур">
            <a:extLst>
              <a:ext uri="{FF2B5EF4-FFF2-40B4-BE49-F238E27FC236}">
                <a16:creationId xmlns:a16="http://schemas.microsoft.com/office/drawing/2014/main" id="{FC395FAB-FA1F-0B9C-C587-979831D42C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1296">
            <a:off x="9523702" y="1702027"/>
            <a:ext cx="2456716" cy="245671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B2B7EAF-3E0D-0AD8-1835-3B93185811FC}"/>
              </a:ext>
            </a:extLst>
          </p:cNvPr>
          <p:cNvSpPr txBox="1"/>
          <p:nvPr/>
        </p:nvSpPr>
        <p:spPr>
          <a:xfrm>
            <a:off x="1372609" y="2101260"/>
            <a:ext cx="5874631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>
                <a:latin typeface="Gill Sans MT (Основной текст)"/>
              </a:rPr>
              <a:t>Подавление иммунной системы</a:t>
            </a:r>
          </a:p>
          <a:p>
            <a:pPr marL="342900" indent="-342900">
              <a:buAutoNum type="arabicPeriod"/>
            </a:pPr>
            <a:r>
              <a:rPr lang="ru-RU" sz="2800" dirty="0">
                <a:latin typeface="Gill Sans MT (Основной текст)"/>
              </a:rPr>
              <a:t>Возникновение кариеса</a:t>
            </a:r>
          </a:p>
          <a:p>
            <a:pPr marL="342900" indent="-342900">
              <a:buAutoNum type="arabicPeriod"/>
            </a:pPr>
            <a:r>
              <a:rPr lang="ru-RU" sz="2800" dirty="0">
                <a:latin typeface="Gill Sans MT (Основной текст)"/>
              </a:rPr>
              <a:t>Не усвоение витаминов</a:t>
            </a:r>
          </a:p>
          <a:p>
            <a:pPr marL="342900" indent="-342900">
              <a:buAutoNum type="arabicPeriod"/>
            </a:pPr>
            <a:r>
              <a:rPr lang="ru-RU" sz="2800" dirty="0">
                <a:latin typeface="Gill Sans MT (Основной текст)"/>
              </a:rPr>
              <a:t>Сердечно-сосудистые заболевания</a:t>
            </a:r>
          </a:p>
          <a:p>
            <a:pPr marL="342900" indent="-342900">
              <a:buAutoNum type="arabicPeriod"/>
            </a:pPr>
            <a:r>
              <a:rPr lang="ru-RU" sz="2800" dirty="0">
                <a:latin typeface="Gill Sans MT (Основной текст)"/>
              </a:rPr>
              <a:t>Развитие ожирения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B35E99-73DC-EEA8-8956-9B08ABA95CE6}"/>
              </a:ext>
            </a:extLst>
          </p:cNvPr>
          <p:cNvSpPr txBox="1"/>
          <p:nvPr/>
        </p:nvSpPr>
        <p:spPr>
          <a:xfrm>
            <a:off x="3602125" y="4694687"/>
            <a:ext cx="4936766" cy="1200329"/>
          </a:xfrm>
          <a:custGeom>
            <a:avLst/>
            <a:gdLst>
              <a:gd name="connsiteX0" fmla="*/ 0 w 4936766"/>
              <a:gd name="connsiteY0" fmla="*/ 0 h 1200329"/>
              <a:gd name="connsiteX1" fmla="*/ 617096 w 4936766"/>
              <a:gd name="connsiteY1" fmla="*/ 0 h 1200329"/>
              <a:gd name="connsiteX2" fmla="*/ 1086089 w 4936766"/>
              <a:gd name="connsiteY2" fmla="*/ 0 h 1200329"/>
              <a:gd name="connsiteX3" fmla="*/ 1604449 w 4936766"/>
              <a:gd name="connsiteY3" fmla="*/ 0 h 1200329"/>
              <a:gd name="connsiteX4" fmla="*/ 2122809 w 4936766"/>
              <a:gd name="connsiteY4" fmla="*/ 0 h 1200329"/>
              <a:gd name="connsiteX5" fmla="*/ 2838640 w 4936766"/>
              <a:gd name="connsiteY5" fmla="*/ 0 h 1200329"/>
              <a:gd name="connsiteX6" fmla="*/ 3455736 w 4936766"/>
              <a:gd name="connsiteY6" fmla="*/ 0 h 1200329"/>
              <a:gd name="connsiteX7" fmla="*/ 4023464 w 4936766"/>
              <a:gd name="connsiteY7" fmla="*/ 0 h 1200329"/>
              <a:gd name="connsiteX8" fmla="*/ 4936766 w 4936766"/>
              <a:gd name="connsiteY8" fmla="*/ 0 h 1200329"/>
              <a:gd name="connsiteX9" fmla="*/ 4936766 w 4936766"/>
              <a:gd name="connsiteY9" fmla="*/ 612168 h 1200329"/>
              <a:gd name="connsiteX10" fmla="*/ 4936766 w 4936766"/>
              <a:gd name="connsiteY10" fmla="*/ 1200329 h 1200329"/>
              <a:gd name="connsiteX11" fmla="*/ 4467773 w 4936766"/>
              <a:gd name="connsiteY11" fmla="*/ 1200329 h 1200329"/>
              <a:gd name="connsiteX12" fmla="*/ 3751942 w 4936766"/>
              <a:gd name="connsiteY12" fmla="*/ 1200329 h 1200329"/>
              <a:gd name="connsiteX13" fmla="*/ 3233582 w 4936766"/>
              <a:gd name="connsiteY13" fmla="*/ 1200329 h 1200329"/>
              <a:gd name="connsiteX14" fmla="*/ 2764589 w 4936766"/>
              <a:gd name="connsiteY14" fmla="*/ 1200329 h 1200329"/>
              <a:gd name="connsiteX15" fmla="*/ 2246229 w 4936766"/>
              <a:gd name="connsiteY15" fmla="*/ 1200329 h 1200329"/>
              <a:gd name="connsiteX16" fmla="*/ 1530397 w 4936766"/>
              <a:gd name="connsiteY16" fmla="*/ 1200329 h 1200329"/>
              <a:gd name="connsiteX17" fmla="*/ 913302 w 4936766"/>
              <a:gd name="connsiteY17" fmla="*/ 1200329 h 1200329"/>
              <a:gd name="connsiteX18" fmla="*/ 0 w 4936766"/>
              <a:gd name="connsiteY18" fmla="*/ 1200329 h 1200329"/>
              <a:gd name="connsiteX19" fmla="*/ 0 w 4936766"/>
              <a:gd name="connsiteY19" fmla="*/ 588161 h 1200329"/>
              <a:gd name="connsiteX20" fmla="*/ 0 w 4936766"/>
              <a:gd name="connsiteY20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936766" h="1200329" fill="none" extrusionOk="0">
                <a:moveTo>
                  <a:pt x="0" y="0"/>
                </a:moveTo>
                <a:cubicBezTo>
                  <a:pt x="279982" y="880"/>
                  <a:pt x="367155" y="13903"/>
                  <a:pt x="617096" y="0"/>
                </a:cubicBezTo>
                <a:cubicBezTo>
                  <a:pt x="867037" y="-13903"/>
                  <a:pt x="951931" y="7005"/>
                  <a:pt x="1086089" y="0"/>
                </a:cubicBezTo>
                <a:cubicBezTo>
                  <a:pt x="1220247" y="-7005"/>
                  <a:pt x="1482249" y="-9066"/>
                  <a:pt x="1604449" y="0"/>
                </a:cubicBezTo>
                <a:cubicBezTo>
                  <a:pt x="1726649" y="9066"/>
                  <a:pt x="1884622" y="-13209"/>
                  <a:pt x="2122809" y="0"/>
                </a:cubicBezTo>
                <a:cubicBezTo>
                  <a:pt x="2360996" y="13209"/>
                  <a:pt x="2507884" y="14634"/>
                  <a:pt x="2838640" y="0"/>
                </a:cubicBezTo>
                <a:cubicBezTo>
                  <a:pt x="3169396" y="-14634"/>
                  <a:pt x="3303244" y="25051"/>
                  <a:pt x="3455736" y="0"/>
                </a:cubicBezTo>
                <a:cubicBezTo>
                  <a:pt x="3608228" y="-25051"/>
                  <a:pt x="3758797" y="24983"/>
                  <a:pt x="4023464" y="0"/>
                </a:cubicBezTo>
                <a:cubicBezTo>
                  <a:pt x="4288131" y="-24983"/>
                  <a:pt x="4604113" y="11252"/>
                  <a:pt x="4936766" y="0"/>
                </a:cubicBezTo>
                <a:cubicBezTo>
                  <a:pt x="4937199" y="162080"/>
                  <a:pt x="4934933" y="467659"/>
                  <a:pt x="4936766" y="612168"/>
                </a:cubicBezTo>
                <a:cubicBezTo>
                  <a:pt x="4938599" y="756677"/>
                  <a:pt x="4930034" y="947084"/>
                  <a:pt x="4936766" y="1200329"/>
                </a:cubicBezTo>
                <a:cubicBezTo>
                  <a:pt x="4741926" y="1222336"/>
                  <a:pt x="4573273" y="1202956"/>
                  <a:pt x="4467773" y="1200329"/>
                </a:cubicBezTo>
                <a:cubicBezTo>
                  <a:pt x="4362273" y="1197702"/>
                  <a:pt x="3972249" y="1215221"/>
                  <a:pt x="3751942" y="1200329"/>
                </a:cubicBezTo>
                <a:cubicBezTo>
                  <a:pt x="3531635" y="1185437"/>
                  <a:pt x="3364329" y="1175990"/>
                  <a:pt x="3233582" y="1200329"/>
                </a:cubicBezTo>
                <a:cubicBezTo>
                  <a:pt x="3102835" y="1224668"/>
                  <a:pt x="2997409" y="1178951"/>
                  <a:pt x="2764589" y="1200329"/>
                </a:cubicBezTo>
                <a:cubicBezTo>
                  <a:pt x="2531769" y="1221707"/>
                  <a:pt x="2383974" y="1175117"/>
                  <a:pt x="2246229" y="1200329"/>
                </a:cubicBezTo>
                <a:cubicBezTo>
                  <a:pt x="2108484" y="1225541"/>
                  <a:pt x="1735244" y="1203935"/>
                  <a:pt x="1530397" y="1200329"/>
                </a:cubicBezTo>
                <a:cubicBezTo>
                  <a:pt x="1325550" y="1196723"/>
                  <a:pt x="1053308" y="1193777"/>
                  <a:pt x="913302" y="1200329"/>
                </a:cubicBezTo>
                <a:cubicBezTo>
                  <a:pt x="773296" y="1206881"/>
                  <a:pt x="230970" y="1181114"/>
                  <a:pt x="0" y="1200329"/>
                </a:cubicBezTo>
                <a:cubicBezTo>
                  <a:pt x="-24668" y="1034484"/>
                  <a:pt x="13863" y="829327"/>
                  <a:pt x="0" y="588161"/>
                </a:cubicBezTo>
                <a:cubicBezTo>
                  <a:pt x="-13863" y="346995"/>
                  <a:pt x="-18123" y="212787"/>
                  <a:pt x="0" y="0"/>
                </a:cubicBezTo>
                <a:close/>
              </a:path>
              <a:path w="4936766" h="1200329" stroke="0" extrusionOk="0">
                <a:moveTo>
                  <a:pt x="0" y="0"/>
                </a:moveTo>
                <a:cubicBezTo>
                  <a:pt x="267474" y="-29929"/>
                  <a:pt x="480662" y="-6496"/>
                  <a:pt x="666463" y="0"/>
                </a:cubicBezTo>
                <a:cubicBezTo>
                  <a:pt x="852264" y="6496"/>
                  <a:pt x="995649" y="-25842"/>
                  <a:pt x="1184824" y="0"/>
                </a:cubicBezTo>
                <a:cubicBezTo>
                  <a:pt x="1373999" y="25842"/>
                  <a:pt x="1704712" y="-19875"/>
                  <a:pt x="1900655" y="0"/>
                </a:cubicBezTo>
                <a:cubicBezTo>
                  <a:pt x="2096598" y="19875"/>
                  <a:pt x="2190029" y="13225"/>
                  <a:pt x="2419015" y="0"/>
                </a:cubicBezTo>
                <a:cubicBezTo>
                  <a:pt x="2648001" y="-13225"/>
                  <a:pt x="2714615" y="16449"/>
                  <a:pt x="2986743" y="0"/>
                </a:cubicBezTo>
                <a:cubicBezTo>
                  <a:pt x="3258871" y="-16449"/>
                  <a:pt x="3271955" y="7625"/>
                  <a:pt x="3455736" y="0"/>
                </a:cubicBezTo>
                <a:cubicBezTo>
                  <a:pt x="3639517" y="-7625"/>
                  <a:pt x="3704104" y="-1254"/>
                  <a:pt x="3924729" y="0"/>
                </a:cubicBezTo>
                <a:cubicBezTo>
                  <a:pt x="4145354" y="1254"/>
                  <a:pt x="4708767" y="12476"/>
                  <a:pt x="4936766" y="0"/>
                </a:cubicBezTo>
                <a:cubicBezTo>
                  <a:pt x="4905589" y="166525"/>
                  <a:pt x="4959926" y="418828"/>
                  <a:pt x="4936766" y="624171"/>
                </a:cubicBezTo>
                <a:cubicBezTo>
                  <a:pt x="4913606" y="829514"/>
                  <a:pt x="4921414" y="1055674"/>
                  <a:pt x="4936766" y="1200329"/>
                </a:cubicBezTo>
                <a:cubicBezTo>
                  <a:pt x="4743170" y="1208713"/>
                  <a:pt x="4516663" y="1225806"/>
                  <a:pt x="4220935" y="1200329"/>
                </a:cubicBezTo>
                <a:cubicBezTo>
                  <a:pt x="3925207" y="1174852"/>
                  <a:pt x="3872965" y="1179621"/>
                  <a:pt x="3653207" y="1200329"/>
                </a:cubicBezTo>
                <a:cubicBezTo>
                  <a:pt x="3433449" y="1221037"/>
                  <a:pt x="3242989" y="1177747"/>
                  <a:pt x="3036111" y="1200329"/>
                </a:cubicBezTo>
                <a:cubicBezTo>
                  <a:pt x="2829233" y="1222911"/>
                  <a:pt x="2600509" y="1193302"/>
                  <a:pt x="2369648" y="1200329"/>
                </a:cubicBezTo>
                <a:cubicBezTo>
                  <a:pt x="2138787" y="1207356"/>
                  <a:pt x="1937895" y="1197467"/>
                  <a:pt x="1703184" y="1200329"/>
                </a:cubicBezTo>
                <a:cubicBezTo>
                  <a:pt x="1468473" y="1203191"/>
                  <a:pt x="1170401" y="1203309"/>
                  <a:pt x="1036721" y="1200329"/>
                </a:cubicBezTo>
                <a:cubicBezTo>
                  <a:pt x="903041" y="1197349"/>
                  <a:pt x="299225" y="1170287"/>
                  <a:pt x="0" y="1200329"/>
                </a:cubicBezTo>
                <a:cubicBezTo>
                  <a:pt x="-19462" y="900277"/>
                  <a:pt x="-1660" y="893795"/>
                  <a:pt x="0" y="600165"/>
                </a:cubicBezTo>
                <a:cubicBezTo>
                  <a:pt x="1660" y="306535"/>
                  <a:pt x="-22063" y="195938"/>
                  <a:pt x="0" y="0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85269052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ptos Mono" panose="020F0502020204030204" pitchFamily="49" charset="0"/>
              </a:rPr>
              <a:t>Самыми вредными сладостями признаны ириски, помадки, конфеты-тянучки и любые жевательные конфеты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8E7D2D-67FB-AFAA-9BCA-493540218445}"/>
              </a:ext>
            </a:extLst>
          </p:cNvPr>
          <p:cNvSpPr txBox="1"/>
          <p:nvPr/>
        </p:nvSpPr>
        <p:spPr>
          <a:xfrm>
            <a:off x="3091404" y="4700744"/>
            <a:ext cx="1585033" cy="923330"/>
          </a:xfrm>
          <a:prstGeom prst="rect">
            <a:avLst/>
          </a:prstGeom>
          <a:noFill/>
          <a:effectLst/>
          <a:scene3d>
            <a:camera prst="perspectiveContrastingLef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42735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5EEA35-D619-DDFD-B310-2B693CB3F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Полезные сладости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EB6974-BC75-0405-EFBF-8F02402F8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6997" y="1729076"/>
            <a:ext cx="5285994" cy="4381167"/>
          </a:xfrm>
          <a:custGeom>
            <a:avLst/>
            <a:gdLst>
              <a:gd name="connsiteX0" fmla="*/ 0 w 5285994"/>
              <a:gd name="connsiteY0" fmla="*/ 0 h 4381167"/>
              <a:gd name="connsiteX1" fmla="*/ 693053 w 5285994"/>
              <a:gd name="connsiteY1" fmla="*/ 0 h 4381167"/>
              <a:gd name="connsiteX2" fmla="*/ 1386105 w 5285994"/>
              <a:gd name="connsiteY2" fmla="*/ 0 h 4381167"/>
              <a:gd name="connsiteX3" fmla="*/ 1920578 w 5285994"/>
              <a:gd name="connsiteY3" fmla="*/ 0 h 4381167"/>
              <a:gd name="connsiteX4" fmla="*/ 2507910 w 5285994"/>
              <a:gd name="connsiteY4" fmla="*/ 0 h 4381167"/>
              <a:gd name="connsiteX5" fmla="*/ 3042383 w 5285994"/>
              <a:gd name="connsiteY5" fmla="*/ 0 h 4381167"/>
              <a:gd name="connsiteX6" fmla="*/ 3735436 w 5285994"/>
              <a:gd name="connsiteY6" fmla="*/ 0 h 4381167"/>
              <a:gd name="connsiteX7" fmla="*/ 4164189 w 5285994"/>
              <a:gd name="connsiteY7" fmla="*/ 0 h 4381167"/>
              <a:gd name="connsiteX8" fmla="*/ 4698661 w 5285994"/>
              <a:gd name="connsiteY8" fmla="*/ 0 h 4381167"/>
              <a:gd name="connsiteX9" fmla="*/ 5285994 w 5285994"/>
              <a:gd name="connsiteY9" fmla="*/ 0 h 4381167"/>
              <a:gd name="connsiteX10" fmla="*/ 5285994 w 5285994"/>
              <a:gd name="connsiteY10" fmla="*/ 635269 h 4381167"/>
              <a:gd name="connsiteX11" fmla="*/ 5285994 w 5285994"/>
              <a:gd name="connsiteY11" fmla="*/ 1139103 h 4381167"/>
              <a:gd name="connsiteX12" fmla="*/ 5285994 w 5285994"/>
              <a:gd name="connsiteY12" fmla="*/ 1774373 h 4381167"/>
              <a:gd name="connsiteX13" fmla="*/ 5285994 w 5285994"/>
              <a:gd name="connsiteY13" fmla="*/ 2278207 h 4381167"/>
              <a:gd name="connsiteX14" fmla="*/ 5285994 w 5285994"/>
              <a:gd name="connsiteY14" fmla="*/ 2694418 h 4381167"/>
              <a:gd name="connsiteX15" fmla="*/ 5285994 w 5285994"/>
              <a:gd name="connsiteY15" fmla="*/ 3198252 h 4381167"/>
              <a:gd name="connsiteX16" fmla="*/ 5285994 w 5285994"/>
              <a:gd name="connsiteY16" fmla="*/ 3789709 h 4381167"/>
              <a:gd name="connsiteX17" fmla="*/ 5285994 w 5285994"/>
              <a:gd name="connsiteY17" fmla="*/ 4381167 h 4381167"/>
              <a:gd name="connsiteX18" fmla="*/ 4698661 w 5285994"/>
              <a:gd name="connsiteY18" fmla="*/ 4381167 h 4381167"/>
              <a:gd name="connsiteX19" fmla="*/ 4269908 w 5285994"/>
              <a:gd name="connsiteY19" fmla="*/ 4381167 h 4381167"/>
              <a:gd name="connsiteX20" fmla="*/ 3841156 w 5285994"/>
              <a:gd name="connsiteY20" fmla="*/ 4381167 h 4381167"/>
              <a:gd name="connsiteX21" fmla="*/ 3412403 w 5285994"/>
              <a:gd name="connsiteY21" fmla="*/ 4381167 h 4381167"/>
              <a:gd name="connsiteX22" fmla="*/ 2877930 w 5285994"/>
              <a:gd name="connsiteY22" fmla="*/ 4381167 h 4381167"/>
              <a:gd name="connsiteX23" fmla="*/ 2449177 w 5285994"/>
              <a:gd name="connsiteY23" fmla="*/ 4381167 h 4381167"/>
              <a:gd name="connsiteX24" fmla="*/ 1967564 w 5285994"/>
              <a:gd name="connsiteY24" fmla="*/ 4381167 h 4381167"/>
              <a:gd name="connsiteX25" fmla="*/ 1538812 w 5285994"/>
              <a:gd name="connsiteY25" fmla="*/ 4381167 h 4381167"/>
              <a:gd name="connsiteX26" fmla="*/ 1057199 w 5285994"/>
              <a:gd name="connsiteY26" fmla="*/ 4381167 h 4381167"/>
              <a:gd name="connsiteX27" fmla="*/ 628446 w 5285994"/>
              <a:gd name="connsiteY27" fmla="*/ 4381167 h 4381167"/>
              <a:gd name="connsiteX28" fmla="*/ 0 w 5285994"/>
              <a:gd name="connsiteY28" fmla="*/ 4381167 h 4381167"/>
              <a:gd name="connsiteX29" fmla="*/ 0 w 5285994"/>
              <a:gd name="connsiteY29" fmla="*/ 3745898 h 4381167"/>
              <a:gd name="connsiteX30" fmla="*/ 0 w 5285994"/>
              <a:gd name="connsiteY30" fmla="*/ 3154440 h 4381167"/>
              <a:gd name="connsiteX31" fmla="*/ 0 w 5285994"/>
              <a:gd name="connsiteY31" fmla="*/ 2650606 h 4381167"/>
              <a:gd name="connsiteX32" fmla="*/ 0 w 5285994"/>
              <a:gd name="connsiteY32" fmla="*/ 2015337 h 4381167"/>
              <a:gd name="connsiteX33" fmla="*/ 0 w 5285994"/>
              <a:gd name="connsiteY33" fmla="*/ 1467691 h 4381167"/>
              <a:gd name="connsiteX34" fmla="*/ 0 w 5285994"/>
              <a:gd name="connsiteY34" fmla="*/ 920045 h 4381167"/>
              <a:gd name="connsiteX35" fmla="*/ 0 w 5285994"/>
              <a:gd name="connsiteY35" fmla="*/ 0 h 438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285994" h="4381167" fill="none" extrusionOk="0">
                <a:moveTo>
                  <a:pt x="0" y="0"/>
                </a:moveTo>
                <a:cubicBezTo>
                  <a:pt x="175375" y="-17276"/>
                  <a:pt x="466554" y="21410"/>
                  <a:pt x="693053" y="0"/>
                </a:cubicBezTo>
                <a:cubicBezTo>
                  <a:pt x="919552" y="-21410"/>
                  <a:pt x="1221019" y="53395"/>
                  <a:pt x="1386105" y="0"/>
                </a:cubicBezTo>
                <a:cubicBezTo>
                  <a:pt x="1551191" y="-53395"/>
                  <a:pt x="1736671" y="6176"/>
                  <a:pt x="1920578" y="0"/>
                </a:cubicBezTo>
                <a:cubicBezTo>
                  <a:pt x="2104485" y="-6176"/>
                  <a:pt x="2369724" y="39437"/>
                  <a:pt x="2507910" y="0"/>
                </a:cubicBezTo>
                <a:cubicBezTo>
                  <a:pt x="2646096" y="-39437"/>
                  <a:pt x="2877341" y="25368"/>
                  <a:pt x="3042383" y="0"/>
                </a:cubicBezTo>
                <a:cubicBezTo>
                  <a:pt x="3207425" y="-25368"/>
                  <a:pt x="3571459" y="23914"/>
                  <a:pt x="3735436" y="0"/>
                </a:cubicBezTo>
                <a:cubicBezTo>
                  <a:pt x="3899413" y="-23914"/>
                  <a:pt x="4057268" y="30382"/>
                  <a:pt x="4164189" y="0"/>
                </a:cubicBezTo>
                <a:cubicBezTo>
                  <a:pt x="4271110" y="-30382"/>
                  <a:pt x="4561646" y="48285"/>
                  <a:pt x="4698661" y="0"/>
                </a:cubicBezTo>
                <a:cubicBezTo>
                  <a:pt x="4835676" y="-48285"/>
                  <a:pt x="5128645" y="22244"/>
                  <a:pt x="5285994" y="0"/>
                </a:cubicBezTo>
                <a:cubicBezTo>
                  <a:pt x="5345795" y="233852"/>
                  <a:pt x="5216691" y="506611"/>
                  <a:pt x="5285994" y="635269"/>
                </a:cubicBezTo>
                <a:cubicBezTo>
                  <a:pt x="5355297" y="763927"/>
                  <a:pt x="5240712" y="1035647"/>
                  <a:pt x="5285994" y="1139103"/>
                </a:cubicBezTo>
                <a:cubicBezTo>
                  <a:pt x="5331276" y="1242559"/>
                  <a:pt x="5269698" y="1555105"/>
                  <a:pt x="5285994" y="1774373"/>
                </a:cubicBezTo>
                <a:cubicBezTo>
                  <a:pt x="5302290" y="1993641"/>
                  <a:pt x="5275991" y="2068421"/>
                  <a:pt x="5285994" y="2278207"/>
                </a:cubicBezTo>
                <a:cubicBezTo>
                  <a:pt x="5295997" y="2487993"/>
                  <a:pt x="5273428" y="2509779"/>
                  <a:pt x="5285994" y="2694418"/>
                </a:cubicBezTo>
                <a:cubicBezTo>
                  <a:pt x="5298560" y="2879057"/>
                  <a:pt x="5285543" y="3031338"/>
                  <a:pt x="5285994" y="3198252"/>
                </a:cubicBezTo>
                <a:cubicBezTo>
                  <a:pt x="5286445" y="3365166"/>
                  <a:pt x="5215590" y="3650545"/>
                  <a:pt x="5285994" y="3789709"/>
                </a:cubicBezTo>
                <a:cubicBezTo>
                  <a:pt x="5356398" y="3928873"/>
                  <a:pt x="5253060" y="4252816"/>
                  <a:pt x="5285994" y="4381167"/>
                </a:cubicBezTo>
                <a:cubicBezTo>
                  <a:pt x="5013653" y="4393290"/>
                  <a:pt x="4967137" y="4364187"/>
                  <a:pt x="4698661" y="4381167"/>
                </a:cubicBezTo>
                <a:cubicBezTo>
                  <a:pt x="4430185" y="4398147"/>
                  <a:pt x="4385606" y="4376932"/>
                  <a:pt x="4269908" y="4381167"/>
                </a:cubicBezTo>
                <a:cubicBezTo>
                  <a:pt x="4154210" y="4385402"/>
                  <a:pt x="4037119" y="4358569"/>
                  <a:pt x="3841156" y="4381167"/>
                </a:cubicBezTo>
                <a:cubicBezTo>
                  <a:pt x="3645193" y="4403765"/>
                  <a:pt x="3607624" y="4341325"/>
                  <a:pt x="3412403" y="4381167"/>
                </a:cubicBezTo>
                <a:cubicBezTo>
                  <a:pt x="3217182" y="4421009"/>
                  <a:pt x="3062013" y="4327757"/>
                  <a:pt x="2877930" y="4381167"/>
                </a:cubicBezTo>
                <a:cubicBezTo>
                  <a:pt x="2693847" y="4434577"/>
                  <a:pt x="2620031" y="4365435"/>
                  <a:pt x="2449177" y="4381167"/>
                </a:cubicBezTo>
                <a:cubicBezTo>
                  <a:pt x="2278323" y="4396899"/>
                  <a:pt x="2140077" y="4375033"/>
                  <a:pt x="1967564" y="4381167"/>
                </a:cubicBezTo>
                <a:cubicBezTo>
                  <a:pt x="1795051" y="4387301"/>
                  <a:pt x="1670688" y="4337361"/>
                  <a:pt x="1538812" y="4381167"/>
                </a:cubicBezTo>
                <a:cubicBezTo>
                  <a:pt x="1406936" y="4424973"/>
                  <a:pt x="1163859" y="4323751"/>
                  <a:pt x="1057199" y="4381167"/>
                </a:cubicBezTo>
                <a:cubicBezTo>
                  <a:pt x="950539" y="4438583"/>
                  <a:pt x="802079" y="4353303"/>
                  <a:pt x="628446" y="4381167"/>
                </a:cubicBezTo>
                <a:cubicBezTo>
                  <a:pt x="454813" y="4409031"/>
                  <a:pt x="150461" y="4357944"/>
                  <a:pt x="0" y="4381167"/>
                </a:cubicBezTo>
                <a:cubicBezTo>
                  <a:pt x="-54497" y="4072726"/>
                  <a:pt x="6060" y="4035370"/>
                  <a:pt x="0" y="3745898"/>
                </a:cubicBezTo>
                <a:cubicBezTo>
                  <a:pt x="-6060" y="3456426"/>
                  <a:pt x="9195" y="3278320"/>
                  <a:pt x="0" y="3154440"/>
                </a:cubicBezTo>
                <a:cubicBezTo>
                  <a:pt x="-9195" y="3030560"/>
                  <a:pt x="39095" y="2756278"/>
                  <a:pt x="0" y="2650606"/>
                </a:cubicBezTo>
                <a:cubicBezTo>
                  <a:pt x="-39095" y="2544934"/>
                  <a:pt x="319" y="2147598"/>
                  <a:pt x="0" y="2015337"/>
                </a:cubicBezTo>
                <a:cubicBezTo>
                  <a:pt x="-319" y="1883076"/>
                  <a:pt x="24540" y="1618178"/>
                  <a:pt x="0" y="1467691"/>
                </a:cubicBezTo>
                <a:cubicBezTo>
                  <a:pt x="-24540" y="1317204"/>
                  <a:pt x="38393" y="1119760"/>
                  <a:pt x="0" y="920045"/>
                </a:cubicBezTo>
                <a:cubicBezTo>
                  <a:pt x="-38393" y="720330"/>
                  <a:pt x="92375" y="295964"/>
                  <a:pt x="0" y="0"/>
                </a:cubicBezTo>
                <a:close/>
              </a:path>
              <a:path w="5285994" h="4381167" stroke="0" extrusionOk="0">
                <a:moveTo>
                  <a:pt x="0" y="0"/>
                </a:moveTo>
                <a:cubicBezTo>
                  <a:pt x="233035" y="-29787"/>
                  <a:pt x="377418" y="13181"/>
                  <a:pt x="534473" y="0"/>
                </a:cubicBezTo>
                <a:cubicBezTo>
                  <a:pt x="691528" y="-13181"/>
                  <a:pt x="801986" y="26103"/>
                  <a:pt x="963226" y="0"/>
                </a:cubicBezTo>
                <a:cubicBezTo>
                  <a:pt x="1124466" y="-26103"/>
                  <a:pt x="1388887" y="2041"/>
                  <a:pt x="1550558" y="0"/>
                </a:cubicBezTo>
                <a:cubicBezTo>
                  <a:pt x="1712229" y="-2041"/>
                  <a:pt x="1875804" y="11264"/>
                  <a:pt x="1979311" y="0"/>
                </a:cubicBezTo>
                <a:cubicBezTo>
                  <a:pt x="2082818" y="-11264"/>
                  <a:pt x="2199949" y="33728"/>
                  <a:pt x="2408064" y="0"/>
                </a:cubicBezTo>
                <a:cubicBezTo>
                  <a:pt x="2616179" y="-33728"/>
                  <a:pt x="2827176" y="64131"/>
                  <a:pt x="3101116" y="0"/>
                </a:cubicBezTo>
                <a:cubicBezTo>
                  <a:pt x="3375056" y="-64131"/>
                  <a:pt x="3472300" y="9556"/>
                  <a:pt x="3688449" y="0"/>
                </a:cubicBezTo>
                <a:cubicBezTo>
                  <a:pt x="3904598" y="-9556"/>
                  <a:pt x="3974972" y="49460"/>
                  <a:pt x="4222922" y="0"/>
                </a:cubicBezTo>
                <a:cubicBezTo>
                  <a:pt x="4470872" y="-49460"/>
                  <a:pt x="4934755" y="85920"/>
                  <a:pt x="5285994" y="0"/>
                </a:cubicBezTo>
                <a:cubicBezTo>
                  <a:pt x="5338065" y="200970"/>
                  <a:pt x="5252238" y="403687"/>
                  <a:pt x="5285994" y="547646"/>
                </a:cubicBezTo>
                <a:cubicBezTo>
                  <a:pt x="5319750" y="691605"/>
                  <a:pt x="5244175" y="786125"/>
                  <a:pt x="5285994" y="963857"/>
                </a:cubicBezTo>
                <a:cubicBezTo>
                  <a:pt x="5327813" y="1141589"/>
                  <a:pt x="5238737" y="1236338"/>
                  <a:pt x="5285994" y="1380068"/>
                </a:cubicBezTo>
                <a:cubicBezTo>
                  <a:pt x="5333251" y="1523798"/>
                  <a:pt x="5261548" y="1608034"/>
                  <a:pt x="5285994" y="1796278"/>
                </a:cubicBezTo>
                <a:cubicBezTo>
                  <a:pt x="5310440" y="1984522"/>
                  <a:pt x="5233196" y="2140205"/>
                  <a:pt x="5285994" y="2300113"/>
                </a:cubicBezTo>
                <a:cubicBezTo>
                  <a:pt x="5338792" y="2460021"/>
                  <a:pt x="5260910" y="2741221"/>
                  <a:pt x="5285994" y="2891570"/>
                </a:cubicBezTo>
                <a:cubicBezTo>
                  <a:pt x="5311078" y="3041919"/>
                  <a:pt x="5285794" y="3293342"/>
                  <a:pt x="5285994" y="3395404"/>
                </a:cubicBezTo>
                <a:cubicBezTo>
                  <a:pt x="5286194" y="3497466"/>
                  <a:pt x="5262015" y="4031497"/>
                  <a:pt x="5285994" y="4381167"/>
                </a:cubicBezTo>
                <a:cubicBezTo>
                  <a:pt x="5095624" y="4423760"/>
                  <a:pt x="4941274" y="4321345"/>
                  <a:pt x="4751521" y="4381167"/>
                </a:cubicBezTo>
                <a:cubicBezTo>
                  <a:pt x="4561768" y="4440989"/>
                  <a:pt x="4513253" y="4347472"/>
                  <a:pt x="4322768" y="4381167"/>
                </a:cubicBezTo>
                <a:cubicBezTo>
                  <a:pt x="4132283" y="4414862"/>
                  <a:pt x="4041353" y="4343803"/>
                  <a:pt x="3894016" y="4381167"/>
                </a:cubicBezTo>
                <a:cubicBezTo>
                  <a:pt x="3746679" y="4418531"/>
                  <a:pt x="3511815" y="4328594"/>
                  <a:pt x="3412403" y="4381167"/>
                </a:cubicBezTo>
                <a:cubicBezTo>
                  <a:pt x="3312991" y="4433740"/>
                  <a:pt x="2980413" y="4326764"/>
                  <a:pt x="2719350" y="4381167"/>
                </a:cubicBezTo>
                <a:cubicBezTo>
                  <a:pt x="2458287" y="4435570"/>
                  <a:pt x="2333791" y="4365758"/>
                  <a:pt x="2132018" y="4381167"/>
                </a:cubicBezTo>
                <a:cubicBezTo>
                  <a:pt x="1930245" y="4396576"/>
                  <a:pt x="1846864" y="4356477"/>
                  <a:pt x="1650405" y="4381167"/>
                </a:cubicBezTo>
                <a:cubicBezTo>
                  <a:pt x="1453946" y="4405857"/>
                  <a:pt x="1269497" y="4333085"/>
                  <a:pt x="957352" y="4381167"/>
                </a:cubicBezTo>
                <a:cubicBezTo>
                  <a:pt x="645207" y="4429249"/>
                  <a:pt x="470765" y="4351899"/>
                  <a:pt x="0" y="4381167"/>
                </a:cubicBezTo>
                <a:cubicBezTo>
                  <a:pt x="-7929" y="4175381"/>
                  <a:pt x="48870" y="3991681"/>
                  <a:pt x="0" y="3789709"/>
                </a:cubicBezTo>
                <a:cubicBezTo>
                  <a:pt x="-48870" y="3587737"/>
                  <a:pt x="55347" y="3452115"/>
                  <a:pt x="0" y="3285875"/>
                </a:cubicBezTo>
                <a:cubicBezTo>
                  <a:pt x="-55347" y="3119635"/>
                  <a:pt x="30355" y="3048833"/>
                  <a:pt x="0" y="2825853"/>
                </a:cubicBezTo>
                <a:cubicBezTo>
                  <a:pt x="-30355" y="2602873"/>
                  <a:pt x="59707" y="2395642"/>
                  <a:pt x="0" y="2234395"/>
                </a:cubicBezTo>
                <a:cubicBezTo>
                  <a:pt x="-59707" y="2073148"/>
                  <a:pt x="32597" y="1887296"/>
                  <a:pt x="0" y="1686749"/>
                </a:cubicBezTo>
                <a:cubicBezTo>
                  <a:pt x="-32597" y="1486202"/>
                  <a:pt x="20091" y="1382275"/>
                  <a:pt x="0" y="1095292"/>
                </a:cubicBezTo>
                <a:cubicBezTo>
                  <a:pt x="-20091" y="808309"/>
                  <a:pt x="33969" y="760183"/>
                  <a:pt x="0" y="635269"/>
                </a:cubicBezTo>
                <a:cubicBezTo>
                  <a:pt x="-33969" y="510355"/>
                  <a:pt x="66122" y="279713"/>
                  <a:pt x="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2692463655">
                  <ask:type>
                    <ask:lineSketchScribble/>
                  </ask:type>
                </ask:lineSketchStyleProps>
              </a:ext>
            </a:extLst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50" dirty="0">
                <a:latin typeface="Gill Sans MT (Основной текст)"/>
              </a:rPr>
              <a:t>Специалисты выявили перечень сладостей, которые не приносят сильного вреда организму: домашняя выпечка, натуральный мармелад, варенье и мёд, </a:t>
            </a:r>
            <a:r>
              <a:rPr lang="ru-RU" sz="2870" dirty="0">
                <a:latin typeface="Gill Sans MT (Основной текст)"/>
              </a:rPr>
              <a:t>пастила</a:t>
            </a:r>
            <a:r>
              <a:rPr lang="ru-RU" sz="2850" dirty="0">
                <a:latin typeface="Gill Sans MT (Основной текст)"/>
              </a:rPr>
              <a:t>, натуральный фруктовый лёд, мы выбрали пастилу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628440-8E00-A06B-4720-56F9FF6EC6F6}"/>
              </a:ext>
            </a:extLst>
          </p:cNvPr>
          <p:cNvSpPr txBox="1"/>
          <p:nvPr/>
        </p:nvSpPr>
        <p:spPr>
          <a:xfrm>
            <a:off x="1022511" y="1518099"/>
            <a:ext cx="282011" cy="1200329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2796FD-40ED-084C-B7F8-5CE585448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6988" y="2374989"/>
            <a:ext cx="4262582" cy="26132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7E13CB8-1691-3664-92C9-86690B998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5511" y="101601"/>
            <a:ext cx="2966964" cy="227338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F3314D-3B80-8D55-8282-B0C7FCB0F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4261" y="4840810"/>
            <a:ext cx="2577046" cy="201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27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7D2BF-FFD6-6709-EB35-40B06BD51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Сравнение состава шоколада и пастилы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99B00D-929D-6DD2-236E-2583FF540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000" y="1874517"/>
            <a:ext cx="82391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96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52337D-D311-593E-67E4-D6913D664A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23" r="30738" b="1"/>
          <a:stretch/>
        </p:blipFill>
        <p:spPr>
          <a:xfrm>
            <a:off x="7338646" y="10"/>
            <a:ext cx="4853354" cy="6857990"/>
          </a:xfrm>
          <a:prstGeom prst="rect">
            <a:avLst/>
          </a:prstGeom>
        </p:spPr>
      </p:pic>
      <p:sp>
        <p:nvSpPr>
          <p:cNvPr id="9" name="Freeform 10">
            <a:extLst>
              <a:ext uri="{FF2B5EF4-FFF2-40B4-BE49-F238E27FC236}">
                <a16:creationId xmlns:a16="http://schemas.microsoft.com/office/drawing/2014/main" id="{E1CE536E-134A-4A35-900B-30F927D5B5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9BA807-72D9-3A91-48A8-07A54584E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382385"/>
            <a:ext cx="6015897" cy="1492132"/>
          </a:xfrm>
        </p:spPr>
        <p:txBody>
          <a:bodyPr>
            <a:normAutofit/>
          </a:bodyPr>
          <a:lstStyle/>
          <a:p>
            <a:r>
              <a:rPr lang="ru-RU" dirty="0"/>
              <a:t>О пастиле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0382D1-1594-4E3D-842E-04E1E5E75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0DBE2B-5B61-90F0-C116-C7352A13C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464" y="971551"/>
            <a:ext cx="7146036" cy="35935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Немногие знают, что пастила известна с 14-15 веков и изобретена именно жителями Коломны. И их вера не беспочвенна - яблок в коломенских садах всегда было так много, что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коломчане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вполне могли рано или поздно задуматься: как же их сохранить?</a:t>
            </a:r>
          </a:p>
          <a:p>
            <a:pPr>
              <a:lnSpc>
                <a:spcPct val="100000"/>
              </a:lnSpc>
              <a:spcBef>
                <a:spcPts val="700"/>
              </a:spcBef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>
                <a:latin typeface="Times New Roman" panose="02020603050405020304" pitchFamily="18" charset="0"/>
              </a:rPr>
              <a:t>Г</a:t>
            </a:r>
            <a:r>
              <a:rPr lang="ru-RU" sz="2400" kern="1200" dirty="0">
                <a:effectLst/>
                <a:latin typeface="Times New Roman" panose="02020603050405020304" pitchFamily="18" charset="0"/>
                <a:ea typeface="+mn-ea"/>
                <a:cs typeface="+mn-cs"/>
              </a:rPr>
              <a:t>лавное в пастиле, что делает её пастилой, это содержание ПЕКТИНА - от греческого слова «свернувшийся», «замёрзший»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700"/>
              </a:spcBef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kern="1200" dirty="0">
                <a:effectLst/>
                <a:latin typeface="Times New Roman" panose="02020603050405020304" pitchFamily="18" charset="0"/>
                <a:ea typeface="+mn-ea"/>
                <a:cs typeface="+mn-cs"/>
              </a:rPr>
              <a:t>Многие специалисты считают его «САНИТАРОМ» человеческого организма, он выводит из тканей вредные компоненты.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kern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Наибольшее содержание этого вещества содержится в яблоках, свёкле, абрикосах, а также в ягодах: клюкве, крыжовнике.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747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A4D167-6477-9FB0-7490-91C4583FD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Музей пастилы в городе Коломна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EBCC7BF-D38E-437E-562D-76DF00AEDC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8" y="2170611"/>
            <a:ext cx="5272087" cy="35298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DD2B0B-2156-E055-124E-005033FF8E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75" y="1661974"/>
            <a:ext cx="6205537" cy="481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889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07F5F-582C-8233-0E9E-CB1F9730B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и способы изготовления пастилы</a:t>
            </a:r>
          </a:p>
        </p:txBody>
      </p:sp>
      <p:pic>
        <p:nvPicPr>
          <p:cNvPr id="4" name="пастила">
            <a:hlinkClick r:id="" action="ppaction://media"/>
            <a:extLst>
              <a:ext uri="{FF2B5EF4-FFF2-40B4-BE49-F238E27FC236}">
                <a16:creationId xmlns:a16="http://schemas.microsoft.com/office/drawing/2014/main" id="{A1F15780-6DA5-B238-3CC5-4FB8C094EA2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68487" y="1874517"/>
            <a:ext cx="8455026" cy="4755820"/>
          </a:xfrm>
        </p:spPr>
      </p:pic>
    </p:spTree>
    <p:extLst>
      <p:ext uri="{BB962C8B-B14F-4D97-AF65-F5344CB8AC3E}">
        <p14:creationId xmlns:p14="http://schemas.microsoft.com/office/powerpoint/2010/main" val="135105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Эмблема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234</TotalTime>
  <Words>456</Words>
  <Application>Microsoft Office PowerPoint</Application>
  <PresentationFormat>Широкоэкранный</PresentationFormat>
  <Paragraphs>55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Aptos Mono</vt:lpstr>
      <vt:lpstr>Arial</vt:lpstr>
      <vt:lpstr>Calibri</vt:lpstr>
      <vt:lpstr>Corbel</vt:lpstr>
      <vt:lpstr>Gill Sans MT</vt:lpstr>
      <vt:lpstr>Gill Sans MT (Основной текст)</vt:lpstr>
      <vt:lpstr>Impact</vt:lpstr>
      <vt:lpstr>Times New Roman</vt:lpstr>
      <vt:lpstr>Эмблема</vt:lpstr>
      <vt:lpstr>Презентация PowerPoint</vt:lpstr>
      <vt:lpstr>актуальность</vt:lpstr>
      <vt:lpstr>Цель: изготовление полезных и доступных сладостей</vt:lpstr>
      <vt:lpstr>Вред магазинных сладостей</vt:lpstr>
      <vt:lpstr>Полезные сладости</vt:lpstr>
      <vt:lpstr>Сравнение состава шоколада и пастилы</vt:lpstr>
      <vt:lpstr>О пастиле</vt:lpstr>
      <vt:lpstr>Музей пастилы в городе Коломна</vt:lpstr>
      <vt:lpstr>Виды и способы изготовления пастилы</vt:lpstr>
      <vt:lpstr>Подготовка необходимого</vt:lpstr>
      <vt:lpstr>Техника безопасности</vt:lpstr>
      <vt:lpstr>Изготовление пастилы (смоква)</vt:lpstr>
      <vt:lpstr>Изготовление пастилы</vt:lpstr>
      <vt:lpstr>Изготовление пастилы</vt:lpstr>
      <vt:lpstr>заключение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Томская Кира</dc:creator>
  <cp:lastModifiedBy>Томская Ника</cp:lastModifiedBy>
  <cp:revision>7</cp:revision>
  <dcterms:created xsi:type="dcterms:W3CDTF">2024-03-23T13:32:38Z</dcterms:created>
  <dcterms:modified xsi:type="dcterms:W3CDTF">2024-04-15T11:12:03Z</dcterms:modified>
</cp:coreProperties>
</file>