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60"/>
  </p:normalViewPr>
  <p:slideViewPr>
    <p:cSldViewPr>
      <p:cViewPr varScale="1">
        <p:scale>
          <a:sx n="69" d="100"/>
          <a:sy n="69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289491">
            <a:off x="365371" y="313423"/>
            <a:ext cx="1974671" cy="13893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8568952" cy="2376264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Arial Black" pitchFamily="34" charset="0"/>
                <a:cs typeface="Arabic Typesetting" pitchFamily="66" charset="-78"/>
              </a:rPr>
              <a:t>Основные геометрические фигуры</a:t>
            </a:r>
            <a:endParaRPr lang="ru-RU" sz="5400" dirty="0">
              <a:latin typeface="Arial Black" pitchFamily="34" charset="0"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221088"/>
            <a:ext cx="6400800" cy="62292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Точка</a:t>
            </a:r>
            <a:r>
              <a:rPr lang="en-US" sz="2400" dirty="0" smtClean="0"/>
              <a:t>.</a:t>
            </a:r>
            <a:r>
              <a:rPr lang="ru-RU" sz="2400" dirty="0" smtClean="0"/>
              <a:t> Прямая</a:t>
            </a:r>
            <a:r>
              <a:rPr lang="en-US" sz="2400" dirty="0" smtClean="0"/>
              <a:t>.</a:t>
            </a:r>
            <a:r>
              <a:rPr lang="ru-RU" sz="2400" dirty="0" smtClean="0"/>
              <a:t> Отрезок</a:t>
            </a:r>
            <a:r>
              <a:rPr lang="en-US" sz="2400" dirty="0" smtClean="0"/>
              <a:t>.</a:t>
            </a:r>
            <a:r>
              <a:rPr lang="ru-RU" sz="2400" dirty="0" smtClean="0"/>
              <a:t> Луч</a:t>
            </a:r>
            <a:r>
              <a:rPr lang="en-US" sz="2400" dirty="0" smtClean="0"/>
              <a:t>.</a:t>
            </a:r>
            <a:r>
              <a:rPr lang="ru-RU" sz="2400" dirty="0" smtClean="0"/>
              <a:t> Угол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7020272" y="4725144"/>
            <a:ext cx="1224136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Равнобедренный треугольник 6"/>
          <p:cNvSpPr/>
          <p:nvPr/>
        </p:nvSpPr>
        <p:spPr>
          <a:xfrm>
            <a:off x="1403648" y="5085184"/>
            <a:ext cx="1296144" cy="144016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948264" y="188640"/>
            <a:ext cx="1296144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508104" y="6237312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математики: </a:t>
            </a:r>
            <a:r>
              <a:rPr lang="ru-RU" dirty="0" err="1" smtClean="0"/>
              <a:t>Папахчян</a:t>
            </a:r>
            <a:r>
              <a:rPr lang="ru-RU" dirty="0" smtClean="0"/>
              <a:t> Н</a:t>
            </a:r>
            <a:r>
              <a:rPr lang="en-US" dirty="0" smtClean="0"/>
              <a:t>.</a:t>
            </a:r>
            <a:r>
              <a:rPr lang="ru-RU" dirty="0" err="1" smtClean="0"/>
              <a:t>Н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76470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Точка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556792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Прямая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42088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Отрезок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28498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Луч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4221088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Угол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5896" y="0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/>
              <a:t>.</a:t>
            </a:r>
            <a:endParaRPr lang="ru-RU" sz="88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491880" y="1844824"/>
            <a:ext cx="20882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491880" y="2708920"/>
            <a:ext cx="20882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 flipH="1" flipV="1">
            <a:off x="3419872" y="263691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 flipV="1">
            <a:off x="5508104" y="263691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91880" y="3573016"/>
            <a:ext cx="20882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 flipH="1" flipV="1">
            <a:off x="3419872" y="3501008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275856" y="4221088"/>
            <a:ext cx="2088232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75856" y="4581128"/>
            <a:ext cx="2160240" cy="5760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Прямая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Прямая – это линия, которая не искривляется, не имеет ни начала, ни конца, её можно бесконечно продолжать в обе стороны</a:t>
            </a:r>
            <a:endParaRPr lang="ru-RU" sz="2800" dirty="0">
              <a:latin typeface="Arial Narrow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259632" y="3861048"/>
            <a:ext cx="2016224" cy="136815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31640" y="52292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askerville Old Face" pitchFamily="18" charset="0"/>
              </a:rPr>
              <a:t>A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400506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askerville Old Face" pitchFamily="18" charset="0"/>
              </a:rPr>
              <a:t>B</a:t>
            </a:r>
            <a:endParaRPr lang="ru-RU" dirty="0">
              <a:latin typeface="Arial Black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52120" y="4725144"/>
            <a:ext cx="237626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660232" y="4365104"/>
            <a:ext cx="316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Baskerville Old Face" pitchFamily="18" charset="0"/>
              </a:rPr>
              <a:t>a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Свойства прямой 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1\Desktop\f5cf3d75ec1d2381e7bec1ef081be57e-800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96752"/>
            <a:ext cx="1857375" cy="6762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1920" y="1196752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Через 2 разные точки, проходит только одна прямая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1\Desktop\f5cf3d75ec1d2381e7bec1ef081be57e-800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564904"/>
            <a:ext cx="1866900" cy="5905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23928" y="24208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Прямая имеет бесконечно много точек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C:\Users\1\Desktop\f5cf3d75ec1d2381e7bec1ef081be57e-800л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861048"/>
            <a:ext cx="1828800" cy="5143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23928" y="37890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Прямая бесконечна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C:\Users\1\Desktop\f5cf3d75ec1d2381e7bec1ef081be57e-800ш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4725144"/>
            <a:ext cx="1828800" cy="5905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23928" y="479715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4. Прямая незамкнута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 descr="C:\Users\1\Desktop\f5cf3d75ec1d2381e7bec1ef081be57e-80о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5877272"/>
            <a:ext cx="1876425" cy="4572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923928" y="580526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5. Прямая делит плоскость на две полуплоскости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Отрезок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Отрезок – это часть прямой, которая ограничена двумя точками, то есть она имеет и начало и конец, а значит можно измерить её длину </a:t>
            </a:r>
          </a:p>
          <a:p>
            <a:endParaRPr lang="ru-RU" sz="2800" dirty="0" smtClean="0">
              <a:latin typeface="Arial Narrow" pitchFamily="34" charset="0"/>
            </a:endParaRPr>
          </a:p>
          <a:p>
            <a:r>
              <a:rPr lang="ru-RU" sz="2800" dirty="0" smtClean="0">
                <a:latin typeface="Arial Narrow" pitchFamily="34" charset="0"/>
              </a:rPr>
              <a:t>Длина отрезка – это расстояние между начальной и конечной точками </a:t>
            </a:r>
            <a:endParaRPr lang="ru-RU" sz="2800" dirty="0">
              <a:latin typeface="Arial Narrow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339752" y="4941168"/>
            <a:ext cx="352839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 flipH="1" flipV="1">
            <a:off x="2267744" y="4869160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flipH="1" flipV="1">
            <a:off x="5796136" y="515719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95736" y="501317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530120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0" name="Правая фигурная скобка 9"/>
          <p:cNvSpPr/>
          <p:nvPr/>
        </p:nvSpPr>
        <p:spPr>
          <a:xfrm rot="5724244">
            <a:off x="3802690" y="3875479"/>
            <a:ext cx="576064" cy="3463078"/>
          </a:xfrm>
          <a:prstGeom prst="rightBrace">
            <a:avLst>
              <a:gd name="adj1" fmla="val 8333"/>
              <a:gd name="adj2" fmla="val 499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 rot="258111">
            <a:off x="3287375" y="586686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Длина отрезка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Свойства отрезка 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У отрезка есть длина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Длина отрезка не может быть равна 0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Длина отрезка равняется сумме длин частей, на которые он разбивается любой своей внутренней точкой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Расстоянием между двумя точками А и В называется длина отрезка АВ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Если точки А и В совпадают будем считать что их расстояние равно 0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Два отрезка называются равными, если равны их  длины </a:t>
            </a:r>
            <a:endParaRPr lang="ru-RU" sz="28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Луч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Луч – это часть прямой, у которой есть начало, но нет конца </a:t>
            </a:r>
          </a:p>
          <a:p>
            <a:endParaRPr lang="ru-RU" sz="2800" dirty="0" smtClean="0">
              <a:latin typeface="Arial Narrow" pitchFamily="34" charset="0"/>
            </a:endParaRPr>
          </a:p>
          <a:p>
            <a:endParaRPr lang="ru-RU" sz="2800" dirty="0" smtClean="0">
              <a:latin typeface="Arial Narrow" pitchFamily="34" charset="0"/>
            </a:endParaRPr>
          </a:p>
          <a:p>
            <a:r>
              <a:rPr lang="ru-RU" sz="2800" dirty="0" smtClean="0">
                <a:latin typeface="Arial Narrow" pitchFamily="34" charset="0"/>
              </a:rPr>
              <a:t>Луч обозначается строчной латинской буквой ( а )</a:t>
            </a:r>
          </a:p>
          <a:p>
            <a:r>
              <a:rPr lang="ru-RU" sz="2800" dirty="0" smtClean="0">
                <a:latin typeface="Arial Narrow" pitchFamily="34" charset="0"/>
              </a:rPr>
              <a:t>Двумя заглавными латинскими буквами в том случае, если первая точка – начало луча, а вторая точка лежит на луче</a:t>
            </a:r>
            <a:endParaRPr lang="ru-RU" sz="2800" dirty="0" smtClean="0">
              <a:latin typeface="Arial Narrow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75856" y="3140968"/>
            <a:ext cx="2736304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 flipV="1">
            <a:off x="3131840" y="3068960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59832" y="314096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285293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flipH="1" flipV="1">
            <a:off x="4932040" y="3284984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88024" y="335699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Угол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Угол – это фигура, образованная двумя лучами, выходящими из одной точки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Точка О </a:t>
            </a:r>
            <a:r>
              <a:rPr lang="ru-RU" dirty="0" smtClean="0"/>
              <a:t>– вершина угла АОВ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Лучи ОА и ОВ </a:t>
            </a:r>
            <a:r>
              <a:rPr lang="ru-RU" dirty="0" smtClean="0"/>
              <a:t>– стороны угла АОВ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Обозначение</a:t>
            </a:r>
            <a:r>
              <a:rPr lang="ru-RU" dirty="0" smtClean="0"/>
              <a:t> </a:t>
            </a:r>
            <a:r>
              <a:rPr lang="ru-RU" dirty="0" smtClean="0"/>
              <a:t>: ∠ АОВ, ∠ О, </a:t>
            </a:r>
            <a:r>
              <a:rPr lang="ru-RU" dirty="0" smtClean="0"/>
              <a:t>∠ВОА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987824" y="2780928"/>
            <a:ext cx="1224136" cy="720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87824" y="3501008"/>
            <a:ext cx="1872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 flipV="1">
            <a:off x="2987824" y="3429000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699792" y="335699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11960" y="263691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32040" y="335699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1709862657_bogatyr-club-zgyd-p-list-v-golubuyu-kletku-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Виды углов </a:t>
            </a:r>
            <a:r>
              <a:rPr lang="ru-RU" dirty="0" smtClean="0"/>
              <a:t>: </a:t>
            </a:r>
            <a:endParaRPr lang="ru-RU" dirty="0"/>
          </a:p>
        </p:txBody>
      </p:sp>
      <p:pic>
        <p:nvPicPr>
          <p:cNvPr id="3074" name="Picture 2" descr="C:\Users\1\Desktop\71d8f3083fdc98ad440c208823791fd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68760"/>
            <a:ext cx="7834326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285</Words>
  <Application>Microsoft Office PowerPoint</Application>
  <PresentationFormat>Экран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Основные геометрические фигуры</vt:lpstr>
      <vt:lpstr>Слайд 2</vt:lpstr>
      <vt:lpstr>Прямая</vt:lpstr>
      <vt:lpstr>Свойства прямой :</vt:lpstr>
      <vt:lpstr>Отрезок</vt:lpstr>
      <vt:lpstr>Свойства отрезка :</vt:lpstr>
      <vt:lpstr>Луч </vt:lpstr>
      <vt:lpstr>Угол</vt:lpstr>
      <vt:lpstr>Виды углов 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геометрические фигуры</dc:title>
  <dc:creator>1</dc:creator>
  <cp:lastModifiedBy>1</cp:lastModifiedBy>
  <cp:revision>2</cp:revision>
  <dcterms:created xsi:type="dcterms:W3CDTF">2024-08-25T14:32:37Z</dcterms:created>
  <dcterms:modified xsi:type="dcterms:W3CDTF">2024-08-25T16:02:06Z</dcterms:modified>
</cp:coreProperties>
</file>