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0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692696"/>
            <a:ext cx="6512511" cy="4822472"/>
          </a:xfrm>
        </p:spPr>
        <p:txBody>
          <a:bodyPr/>
          <a:lstStyle/>
          <a:p>
            <a:pPr algn="l"/>
            <a:r>
              <a:rPr lang="ru-RU" dirty="0" smtClean="0"/>
              <a:t>План:</a:t>
            </a:r>
            <a:br>
              <a:rPr lang="ru-RU" dirty="0" smtClean="0"/>
            </a:br>
            <a:r>
              <a:rPr lang="ru-RU" dirty="0" smtClean="0"/>
              <a:t>1. Поздравление  мам</a:t>
            </a:r>
            <a:br>
              <a:rPr lang="ru-RU" dirty="0" smtClean="0"/>
            </a:br>
            <a:r>
              <a:rPr lang="ru-RU" dirty="0" smtClean="0"/>
              <a:t>2. Режим дня.</a:t>
            </a:r>
            <a:br>
              <a:rPr lang="ru-RU" dirty="0" smtClean="0"/>
            </a:br>
            <a:r>
              <a:rPr lang="ru-RU" dirty="0" smtClean="0"/>
              <a:t>3 Разное 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631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Потребность во сне составляет: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i="1" u="sng" dirty="0"/>
              <a:t>в 10-12 лет – 9-10 </a:t>
            </a:r>
            <a:r>
              <a:rPr lang="ru-RU" i="1" u="sng" dirty="0" smtClean="0"/>
              <a:t>часов</a:t>
            </a:r>
            <a:r>
              <a:rPr lang="ru-RU" dirty="0" smtClean="0"/>
              <a:t>;</a:t>
            </a:r>
          </a:p>
          <a:p>
            <a:r>
              <a:rPr lang="ru-RU" dirty="0"/>
              <a:t>в 13-14 лет – 9-9,5 </a:t>
            </a:r>
            <a:r>
              <a:rPr lang="ru-RU" dirty="0" smtClean="0"/>
              <a:t>часов;</a:t>
            </a:r>
          </a:p>
          <a:p>
            <a:r>
              <a:rPr lang="ru-RU" dirty="0"/>
              <a:t>в 15-16 лет – 8,5-9 часов.</a:t>
            </a:r>
          </a:p>
        </p:txBody>
      </p:sp>
    </p:spTree>
    <p:extLst>
      <p:ext uri="{BB962C8B-B14F-4D97-AF65-F5344CB8AC3E}">
        <p14:creationId xmlns:p14="http://schemas.microsoft.com/office/powerpoint/2010/main" val="327626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РОДИТЕЛЬСКИЕ «НЕЛЬЗЯ» ПРИ СОБЛЮДЕНИИ РЕЖИМА ДНЯ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/>
              <a:t>будить ребенка в последний момент перед уходом в школу, объясняя это себе и другим большой любовью к нему;</a:t>
            </a:r>
          </a:p>
          <a:p>
            <a:pPr lvl="0"/>
            <a:r>
              <a:rPr lang="ru-RU" dirty="0"/>
              <a:t>кормить ребенка перед школой и после нее сухой пищей, бутербродами, объясняя это себе и другим, что ребенку такая еда нравится;</a:t>
            </a:r>
          </a:p>
          <a:p>
            <a:pPr lvl="0"/>
            <a:r>
              <a:rPr lang="ru-RU" dirty="0"/>
              <a:t>требовать от ребенка только отличных и хороших результатов в школе, если он к ним не готов;</a:t>
            </a:r>
          </a:p>
          <a:p>
            <a:pPr lvl="0"/>
            <a:r>
              <a:rPr lang="ru-RU" dirty="0"/>
              <a:t>сразу после школьных уроков выполнять домашние задания;</a:t>
            </a:r>
          </a:p>
          <a:p>
            <a:pPr lvl="0"/>
            <a:r>
              <a:rPr lang="ru-RU" dirty="0"/>
              <a:t>лишать детей игр на свежем воздухе из-за плохих отметок в школе;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180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60648"/>
            <a:ext cx="8291264" cy="5865515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2700" dirty="0"/>
              <a:t>заставлять ребенка спать днем после уроков и лишать его этого права;</a:t>
            </a:r>
          </a:p>
          <a:p>
            <a:pPr lvl="0"/>
            <a:r>
              <a:rPr lang="ru-RU" sz="2700" dirty="0"/>
              <a:t>кричать на ребенка вообще и во время выполнения домашних заданий в частности;</a:t>
            </a:r>
          </a:p>
          <a:p>
            <a:pPr lvl="0"/>
            <a:r>
              <a:rPr lang="ru-RU" sz="2700" dirty="0"/>
              <a:t>заставлять многократно переписывать в тетрадь из черновика;</a:t>
            </a:r>
          </a:p>
          <a:p>
            <a:pPr lvl="0"/>
            <a:r>
              <a:rPr lang="ru-RU" sz="2700" dirty="0"/>
              <a:t>не делать оздоровительных пауз во время выполнения домашних заданий</a:t>
            </a:r>
            <a:r>
              <a:rPr lang="ru-RU" sz="2700" dirty="0" smtClean="0"/>
              <a:t>;</a:t>
            </a:r>
          </a:p>
          <a:p>
            <a:pPr lvl="0"/>
            <a:r>
              <a:rPr lang="ru-RU" sz="2800" dirty="0"/>
              <a:t>ждать папу и маму, чтобы начать выполнять уроки;</a:t>
            </a:r>
          </a:p>
          <a:p>
            <a:pPr lvl="0"/>
            <a:r>
              <a:rPr lang="ru-RU" sz="2800" dirty="0"/>
              <a:t>сидеть у телевизора и за компьютером более 40-45 минут в день;</a:t>
            </a:r>
          </a:p>
          <a:p>
            <a:pPr lvl="0"/>
            <a:r>
              <a:rPr lang="ru-RU" sz="2800" dirty="0"/>
              <a:t>смотреть перед сном страшные фильмы и играть в шумные игры;</a:t>
            </a:r>
          </a:p>
          <a:p>
            <a:pPr lvl="0"/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126106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ru-RU" dirty="0"/>
              <a:t>ругать ребенка перед сном;</a:t>
            </a:r>
          </a:p>
          <a:p>
            <a:pPr lvl="0"/>
            <a:r>
              <a:rPr lang="ru-RU" dirty="0"/>
              <a:t>не проявлять двигательную активность в свободное от уроков время;</a:t>
            </a:r>
          </a:p>
          <a:p>
            <a:pPr lvl="0"/>
            <a:r>
              <a:rPr lang="ru-RU" dirty="0"/>
              <a:t>разговаривать с ребенком о его школьных проблемах зло и назидательно;</a:t>
            </a:r>
          </a:p>
          <a:p>
            <a:r>
              <a:rPr lang="ru-RU" dirty="0"/>
              <a:t>не прощать ошибки и неудачи ребенка.</a:t>
            </a:r>
          </a:p>
        </p:txBody>
      </p:sp>
    </p:spTree>
    <p:extLst>
      <p:ext uri="{BB962C8B-B14F-4D97-AF65-F5344CB8AC3E}">
        <p14:creationId xmlns:p14="http://schemas.microsoft.com/office/powerpoint/2010/main" val="70058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1196752"/>
            <a:ext cx="6157236" cy="3728705"/>
          </a:xfrm>
        </p:spPr>
        <p:txBody>
          <a:bodyPr>
            <a:normAutofit fontScale="90000"/>
          </a:bodyPr>
          <a:lstStyle/>
          <a:p>
            <a:r>
              <a:rPr lang="ru-RU" dirty="0"/>
              <a:t>Режим дня школьника, занимающегося во вторую смену. Садимся за уроки.</a:t>
            </a:r>
          </a:p>
        </p:txBody>
      </p:sp>
    </p:spTree>
    <p:extLst>
      <p:ext uri="{BB962C8B-B14F-4D97-AF65-F5344CB8AC3E}">
        <p14:creationId xmlns:p14="http://schemas.microsoft.com/office/powerpoint/2010/main" val="263738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ru-RU" b="1" dirty="0"/>
              <a:t>«Хорошими людьми становятся больше от упражнений, чем от природы»</a:t>
            </a:r>
            <a:br>
              <a:rPr lang="ru-RU" b="1" dirty="0"/>
            </a:br>
            <a:r>
              <a:rPr lang="ru-RU" b="1" dirty="0"/>
              <a:t>                                                                                                                </a:t>
            </a:r>
            <a:r>
              <a:rPr lang="ru-RU" b="1" dirty="0" err="1"/>
              <a:t>Демокрит</a:t>
            </a:r>
            <a:r>
              <a:rPr lang="ru-RU" b="1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903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</a:t>
            </a:r>
            <a:r>
              <a:rPr lang="ru-RU" dirty="0" smtClean="0"/>
              <a:t>ЗДОРОВЬЕ?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Здоровье – одна из важнейших жизненных ценностей человека, залог его благополучия и долголетия.</a:t>
            </a:r>
          </a:p>
        </p:txBody>
      </p:sp>
    </p:spTree>
    <p:extLst>
      <p:ext uri="{BB962C8B-B14F-4D97-AF65-F5344CB8AC3E}">
        <p14:creationId xmlns:p14="http://schemas.microsoft.com/office/powerpoint/2010/main" val="125486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ru-RU" dirty="0"/>
              <a:t>четкий и правильный распорядок дня</a:t>
            </a:r>
            <a:r>
              <a:rPr lang="ru-RU" dirty="0" smtClean="0"/>
              <a:t>;</a:t>
            </a:r>
          </a:p>
          <a:p>
            <a:r>
              <a:rPr lang="ru-RU" dirty="0"/>
              <a:t>высокая двигательная активность, достаточная физическая нагрузка.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157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ЗДОРОВЬЕ РЕБЕНКА И ШКОЛЬНЫЕ НАГРУЗКИ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u="sng" dirty="0"/>
              <a:t>Восточная мудрость гласит</a:t>
            </a:r>
            <a:r>
              <a:rPr lang="ru-RU" b="1" u="sng" dirty="0"/>
              <a:t>:</a:t>
            </a:r>
            <a:r>
              <a:rPr lang="ru-RU" b="1" dirty="0"/>
              <a:t> </a:t>
            </a:r>
            <a:r>
              <a:rPr lang="ru-RU" b="1" i="1" dirty="0"/>
              <a:t>«Если ты думаешь на год вперед – посади семя. Если ты думаешь на десятилетия вперед – посади дерево. Если ты думаешь на век вперед, воспитай человека».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348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/>
              <a:t>По мнению специалистов, состояние здоровья населения в той или иной стране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/>
              <a:t>на </a:t>
            </a:r>
            <a:r>
              <a:rPr lang="ru-RU" u="sng" dirty="0"/>
              <a:t>15-20%</a:t>
            </a:r>
            <a:r>
              <a:rPr lang="ru-RU" dirty="0"/>
              <a:t> зависит от генетических </a:t>
            </a:r>
            <a:r>
              <a:rPr lang="ru-RU" dirty="0" smtClean="0"/>
              <a:t>факторов</a:t>
            </a:r>
            <a:r>
              <a:rPr lang="ru-RU" dirty="0"/>
              <a:t>;</a:t>
            </a:r>
            <a:endParaRPr lang="ru-RU" dirty="0" smtClean="0"/>
          </a:p>
          <a:p>
            <a:r>
              <a:rPr lang="ru-RU" dirty="0"/>
              <a:t>на </a:t>
            </a:r>
            <a:r>
              <a:rPr lang="ru-RU" u="sng" dirty="0"/>
              <a:t>50-55% –</a:t>
            </a:r>
            <a:r>
              <a:rPr lang="ru-RU" dirty="0"/>
              <a:t> от социальных условий и образа </a:t>
            </a:r>
            <a:r>
              <a:rPr lang="ru-RU" dirty="0" smtClean="0"/>
              <a:t>жизни</a:t>
            </a:r>
            <a:r>
              <a:rPr lang="ru-RU" dirty="0"/>
              <a:t>;</a:t>
            </a:r>
            <a:r>
              <a:rPr lang="ru-RU" dirty="0" smtClean="0"/>
              <a:t> </a:t>
            </a:r>
          </a:p>
          <a:p>
            <a:r>
              <a:rPr lang="ru-RU" dirty="0"/>
              <a:t>на </a:t>
            </a:r>
            <a:r>
              <a:rPr lang="ru-RU" u="sng" dirty="0"/>
              <a:t>20-25% –</a:t>
            </a:r>
            <a:r>
              <a:rPr lang="ru-RU" dirty="0"/>
              <a:t> от степени загрязнения окружающей среды, то есть среды </a:t>
            </a:r>
            <a:r>
              <a:rPr lang="ru-RU" dirty="0" smtClean="0"/>
              <a:t>обитания</a:t>
            </a:r>
            <a:r>
              <a:rPr lang="ru-RU" dirty="0"/>
              <a:t>;</a:t>
            </a:r>
            <a:endParaRPr lang="ru-RU" dirty="0" smtClean="0"/>
          </a:p>
          <a:p>
            <a:r>
              <a:rPr lang="ru-RU" dirty="0"/>
              <a:t>и </a:t>
            </a:r>
            <a:r>
              <a:rPr lang="ru-RU" u="sng" dirty="0"/>
              <a:t>на 10-15% –</a:t>
            </a:r>
            <a:r>
              <a:rPr lang="ru-RU" dirty="0"/>
              <a:t> от состояния и уровня здравоохранения в стране.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802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Режим дня для школьника второй смены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Среди приоритетов при составлении расписания ребенка, обучающегося во вторую смену, можно отметить</a:t>
            </a:r>
            <a:r>
              <a:rPr lang="ru-RU" dirty="0" smtClean="0"/>
              <a:t>:</a:t>
            </a:r>
          </a:p>
          <a:p>
            <a:pPr lvl="0"/>
            <a:r>
              <a:rPr lang="ru-RU" dirty="0" smtClean="0"/>
              <a:t>здоровое </a:t>
            </a:r>
            <a:r>
              <a:rPr lang="ru-RU" dirty="0"/>
              <a:t>питание;</a:t>
            </a:r>
          </a:p>
          <a:p>
            <a:pPr lvl="0"/>
            <a:r>
              <a:rPr lang="ru-RU" dirty="0"/>
              <a:t>полноценный отдых и сон;</a:t>
            </a:r>
          </a:p>
          <a:p>
            <a:pPr lvl="0"/>
            <a:r>
              <a:rPr lang="ru-RU" dirty="0"/>
              <a:t>учебу в школе и дома;</a:t>
            </a:r>
          </a:p>
          <a:p>
            <a:pPr lvl="0"/>
            <a:r>
              <a:rPr lang="ru-RU" dirty="0"/>
              <a:t>нахождение на свежем воздухе.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81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261877026"/>
              </p:ext>
            </p:extLst>
          </p:nvPr>
        </p:nvGraphicFramePr>
        <p:xfrm>
          <a:off x="179512" y="260647"/>
          <a:ext cx="8784976" cy="64087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98634"/>
                <a:gridCol w="6423796"/>
                <a:gridCol w="1562546"/>
              </a:tblGrid>
              <a:tr h="9155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Пробуждение, гимнастика, закаливающие процедуры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7.00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577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Завтрак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7.30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577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Приготовление уроков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8.20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155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Свободные занятия (чтение, музыка); пребывание на воздухе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10.00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577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5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Обед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12.30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577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6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Дорога в школу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13.00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577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7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Занятия в школе, полдник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14.00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577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8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Дорога из школы домой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18.05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577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9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Ужин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19.00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577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Свободное время, занятия по интересам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19.30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577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11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Подготовка ко сну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20.30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577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12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Сон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21.00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411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48</TotalTime>
  <Words>460</Words>
  <Application>Microsoft Office PowerPoint</Application>
  <PresentationFormat>Экран (4:3)</PresentationFormat>
  <Paragraphs>77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Georgia</vt:lpstr>
      <vt:lpstr>Times New Roman</vt:lpstr>
      <vt:lpstr>Trebuchet MS</vt:lpstr>
      <vt:lpstr>Воздушный поток</vt:lpstr>
      <vt:lpstr>План: 1. Поздравление  мам 2. Режим дня. 3 Разное  </vt:lpstr>
      <vt:lpstr>Режим дня школьника, занимающегося во вторую смену. Садимся за уроки.</vt:lpstr>
      <vt:lpstr>Презентация PowerPoint</vt:lpstr>
      <vt:lpstr>ЧТО ТАКОЕ ЗДОРОВЬЕ?</vt:lpstr>
      <vt:lpstr>Презентация PowerPoint</vt:lpstr>
      <vt:lpstr>ЗДОРОВЬЕ РЕБЕНКА И ШКОЛЬНЫЕ НАГРУЗКИ</vt:lpstr>
      <vt:lpstr>По мнению специалистов, состояние здоровья населения в той или иной стране</vt:lpstr>
      <vt:lpstr>Режим дня для школьника второй смены</vt:lpstr>
      <vt:lpstr>Презентация PowerPoint</vt:lpstr>
      <vt:lpstr>Потребность во сне составляет: </vt:lpstr>
      <vt:lpstr>РОДИТЕЛЬСКИЕ «НЕЛЬЗЯ» ПРИ СОБЛЮДЕНИИ РЕЖИМА ДНЯ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Режим дня школьника, занимающегося во вторую смену. Садимся за уроки.</dc:title>
  <dc:creator>Наталья</dc:creator>
  <cp:lastModifiedBy>Пользователь</cp:lastModifiedBy>
  <cp:revision>10</cp:revision>
  <dcterms:created xsi:type="dcterms:W3CDTF">2015-09-15T03:56:25Z</dcterms:created>
  <dcterms:modified xsi:type="dcterms:W3CDTF">2024-08-23T16:51:26Z</dcterms:modified>
</cp:coreProperties>
</file>