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256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429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45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980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13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608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276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687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519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662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879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152C8-8EB6-4AD5-9516-206BFEDAFA1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EAE1A-B9AC-41BC-8B00-C515D29A8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911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476672"/>
            <a:ext cx="835292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 «Овощи»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с непроверяемыми орфограммами</a:t>
            </a:r>
          </a:p>
          <a:p>
            <a:endParaRPr lang="ru-RU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</a:t>
            </a:r>
          </a:p>
          <a:p>
            <a:pPr algn="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№16</a:t>
            </a:r>
          </a:p>
          <a:p>
            <a:pPr algn="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города Невинномысска</a:t>
            </a:r>
          </a:p>
          <a:p>
            <a:pPr algn="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Петриева Наталья Борисовна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8277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444844"/>
              </p:ext>
            </p:extLst>
          </p:nvPr>
        </p:nvGraphicFramePr>
        <p:xfrm>
          <a:off x="4427982" y="1397000"/>
          <a:ext cx="3192018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8"/>
                <a:gridCol w="559948"/>
                <a:gridCol w="532003"/>
                <a:gridCol w="532003"/>
                <a:gridCol w="532003"/>
                <a:gridCol w="5320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456835"/>
              </p:ext>
            </p:extLst>
          </p:nvPr>
        </p:nvGraphicFramePr>
        <p:xfrm>
          <a:off x="1763688" y="1844824"/>
          <a:ext cx="3744416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204"/>
                <a:gridCol w="545204"/>
                <a:gridCol w="545204"/>
                <a:gridCol w="545204"/>
                <a:gridCol w="483480"/>
                <a:gridCol w="504056"/>
                <a:gridCol w="5760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438290"/>
              </p:ext>
            </p:extLst>
          </p:nvPr>
        </p:nvGraphicFramePr>
        <p:xfrm>
          <a:off x="2339752" y="2276873"/>
          <a:ext cx="4824531" cy="5292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6059"/>
                <a:gridCol w="536059"/>
                <a:gridCol w="536059"/>
                <a:gridCol w="480055"/>
                <a:gridCol w="504056"/>
                <a:gridCol w="576064"/>
                <a:gridCol w="584061"/>
                <a:gridCol w="568067"/>
                <a:gridCol w="504051"/>
              </a:tblGrid>
              <a:tr h="5292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581918"/>
              </p:ext>
            </p:extLst>
          </p:nvPr>
        </p:nvGraphicFramePr>
        <p:xfrm>
          <a:off x="4427984" y="2780928"/>
          <a:ext cx="324036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76064"/>
                <a:gridCol w="576064"/>
                <a:gridCol w="576064"/>
                <a:gridCol w="504056"/>
                <a:gridCol w="504056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001829"/>
              </p:ext>
            </p:extLst>
          </p:nvPr>
        </p:nvGraphicFramePr>
        <p:xfrm>
          <a:off x="2771800" y="3212976"/>
          <a:ext cx="3888432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5203"/>
                <a:gridCol w="545203"/>
                <a:gridCol w="565778"/>
                <a:gridCol w="504056"/>
                <a:gridCol w="576064"/>
                <a:gridCol w="576064"/>
                <a:gridCol w="576064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7544" y="404664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Он - на грядке возле дома,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Он хрустящий и зелёный.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Овощ, правда, молодец 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Наш полезный...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4221088"/>
            <a:ext cx="2088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Красная девица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сидит в темнице,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коса на улице.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69719" y="4212600"/>
            <a:ext cx="2376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 зелёными кусточками мы в земле сидим клубочками.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30617" y="4247510"/>
            <a:ext cx="2232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Очень он не прихотлив,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Возле яблонь, возле слив,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рябинки, там, где ель,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Кисленький растёт …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04248" y="4247510"/>
            <a:ext cx="220473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У красавца-толстяка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Ярко-красные бока.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шляпе с хвостиком синьор 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спелый…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5949280"/>
            <a:ext cx="828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Запишите.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Овощи: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гурец, м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рковь, к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ртоф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щавель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6145964" y="6129300"/>
            <a:ext cx="72008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201622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752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140</Words>
  <Application>Microsoft Office PowerPoint</Application>
  <PresentationFormat>Экран (4:3)</PresentationFormat>
  <Paragraphs>68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9</cp:revision>
  <dcterms:created xsi:type="dcterms:W3CDTF">2024-08-25T16:53:58Z</dcterms:created>
  <dcterms:modified xsi:type="dcterms:W3CDTF">2024-08-25T18:11:57Z</dcterms:modified>
</cp:coreProperties>
</file>