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8" r:id="rId4"/>
    <p:sldId id="259" r:id="rId5"/>
    <p:sldId id="260" r:id="rId6"/>
    <p:sldId id="261" r:id="rId7"/>
    <p:sldId id="279" r:id="rId8"/>
    <p:sldId id="262" r:id="rId9"/>
    <p:sldId id="263" r:id="rId10"/>
    <p:sldId id="280" r:id="rId11"/>
    <p:sldId id="264" r:id="rId12"/>
    <p:sldId id="265" r:id="rId13"/>
    <p:sldId id="266" r:id="rId14"/>
    <p:sldId id="267" r:id="rId15"/>
    <p:sldId id="268" r:id="rId16"/>
    <p:sldId id="271" r:id="rId17"/>
    <p:sldId id="270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12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961AFF-A01B-4757-8E08-5CC7ABC80C91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93A6A90-DC98-498C-8EBA-BE86F1BD3F49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Сопровождает обучение, проектирует учебную ситуацию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8178D54-7515-4824-9153-894D70C6E6DF}" type="parTrans" cxnId="{C57674BF-348E-45E3-B4A2-60424922F7ED}">
      <dgm:prSet/>
      <dgm:spPr/>
      <dgm:t>
        <a:bodyPr/>
        <a:lstStyle/>
        <a:p>
          <a:endParaRPr lang="ru-RU"/>
        </a:p>
      </dgm:t>
    </dgm:pt>
    <dgm:pt modelId="{C7459775-7A2B-419E-9F30-492C4B29FF3D}" type="sibTrans" cxnId="{C57674BF-348E-45E3-B4A2-60424922F7ED}">
      <dgm:prSet/>
      <dgm:spPr/>
      <dgm:t>
        <a:bodyPr/>
        <a:lstStyle/>
        <a:p>
          <a:endParaRPr lang="ru-RU"/>
        </a:p>
      </dgm:t>
    </dgm:pt>
    <dgm:pt modelId="{53EB30F5-16EA-4A66-8818-5C8239ADE19C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Демонстрирует, размещает, публикует, разрабатывает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0D3A4A7-B6FC-4D65-A8CC-E0D032BDBFA9}" type="parTrans" cxnId="{09F2CB4C-8B10-46C8-ABBC-13621C7F343A}">
      <dgm:prSet/>
      <dgm:spPr/>
      <dgm:t>
        <a:bodyPr/>
        <a:lstStyle/>
        <a:p>
          <a:endParaRPr lang="ru-RU"/>
        </a:p>
      </dgm:t>
    </dgm:pt>
    <dgm:pt modelId="{279D8B9B-306B-4E64-947C-00737E861C62}" type="sibTrans" cxnId="{09F2CB4C-8B10-46C8-ABBC-13621C7F343A}">
      <dgm:prSet/>
      <dgm:spPr/>
      <dgm:t>
        <a:bodyPr/>
        <a:lstStyle/>
        <a:p>
          <a:endParaRPr lang="ru-RU"/>
        </a:p>
      </dgm:t>
    </dgm:pt>
    <dgm:pt modelId="{30EBD930-5B8D-4DA0-9E34-D837A7CE4BC2}">
      <dgm:prSet phldrT="[Текст]" custT="1"/>
      <dgm:spPr/>
      <dgm:t>
        <a:bodyPr/>
        <a:lstStyle/>
        <a:p>
          <a:r>
            <a:rPr lang="ru-RU" sz="3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Передаёт готовые знания</a:t>
          </a:r>
          <a:endParaRPr lang="ru-RU" sz="36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27DE551-FAE1-4097-B21E-E1A1407E97AC}" type="parTrans" cxnId="{C88F5EC1-6EE3-45DF-8572-450CFE698995}">
      <dgm:prSet/>
      <dgm:spPr/>
      <dgm:t>
        <a:bodyPr/>
        <a:lstStyle/>
        <a:p>
          <a:endParaRPr lang="ru-RU"/>
        </a:p>
      </dgm:t>
    </dgm:pt>
    <dgm:pt modelId="{47C1369F-28C0-4C6A-B32A-536A3EEBAB28}" type="sibTrans" cxnId="{C88F5EC1-6EE3-45DF-8572-450CFE698995}">
      <dgm:prSet/>
      <dgm:spPr/>
      <dgm:t>
        <a:bodyPr/>
        <a:lstStyle/>
        <a:p>
          <a:endParaRPr lang="ru-RU"/>
        </a:p>
      </dgm:t>
    </dgm:pt>
    <dgm:pt modelId="{5087A2CA-6D84-4469-823D-8C58E55C0EE8}" type="pres">
      <dgm:prSet presAssocID="{15961AFF-A01B-4757-8E08-5CC7ABC80C91}" presName="Name0" presStyleCnt="0">
        <dgm:presLayoutVars>
          <dgm:dir/>
          <dgm:animLvl val="lvl"/>
          <dgm:resizeHandles val="exact"/>
        </dgm:presLayoutVars>
      </dgm:prSet>
      <dgm:spPr/>
    </dgm:pt>
    <dgm:pt modelId="{DAD9DFA0-0339-49DE-9EAF-1A8308526109}" type="pres">
      <dgm:prSet presAssocID="{493A6A90-DC98-498C-8EBA-BE86F1BD3F49}" presName="Name8" presStyleCnt="0"/>
      <dgm:spPr/>
    </dgm:pt>
    <dgm:pt modelId="{4BD744E3-1EBD-4D95-9291-5B89B5C35DD6}" type="pres">
      <dgm:prSet presAssocID="{493A6A90-DC98-498C-8EBA-BE86F1BD3F49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D6391-4A18-41CC-A042-F4E1A1919738}" type="pres">
      <dgm:prSet presAssocID="{493A6A90-DC98-498C-8EBA-BE86F1BD3F4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B556F1-49F5-4CDB-AEBF-E46E6642BA48}" type="pres">
      <dgm:prSet presAssocID="{53EB30F5-16EA-4A66-8818-5C8239ADE19C}" presName="Name8" presStyleCnt="0"/>
      <dgm:spPr/>
    </dgm:pt>
    <dgm:pt modelId="{937A6209-4602-40E3-9D4C-39E0ADC091EE}" type="pres">
      <dgm:prSet presAssocID="{53EB30F5-16EA-4A66-8818-5C8239ADE19C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D20763-3E51-44A6-93D5-30AEF6A18E44}" type="pres">
      <dgm:prSet presAssocID="{53EB30F5-16EA-4A66-8818-5C8239ADE19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4B3CF-EF22-4C92-8838-01572ACB6D80}" type="pres">
      <dgm:prSet presAssocID="{30EBD930-5B8D-4DA0-9E34-D837A7CE4BC2}" presName="Name8" presStyleCnt="0"/>
      <dgm:spPr/>
    </dgm:pt>
    <dgm:pt modelId="{479A8E26-27F4-41F7-9074-33F8B444FE4A}" type="pres">
      <dgm:prSet presAssocID="{30EBD930-5B8D-4DA0-9E34-D837A7CE4BC2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20C2BF-4090-49C7-A642-FB20B1119123}" type="pres">
      <dgm:prSet presAssocID="{30EBD930-5B8D-4DA0-9E34-D837A7CE4BC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13DA43-F166-4E0C-83E8-8A338A654E4F}" type="presOf" srcId="{53EB30F5-16EA-4A66-8818-5C8239ADE19C}" destId="{937A6209-4602-40E3-9D4C-39E0ADC091EE}" srcOrd="0" destOrd="0" presId="urn:microsoft.com/office/officeart/2005/8/layout/pyramid1"/>
    <dgm:cxn modelId="{CC7E87C7-BFD1-4168-9BDE-88707FB483CC}" type="presOf" srcId="{493A6A90-DC98-498C-8EBA-BE86F1BD3F49}" destId="{949D6391-4A18-41CC-A042-F4E1A1919738}" srcOrd="1" destOrd="0" presId="urn:microsoft.com/office/officeart/2005/8/layout/pyramid1"/>
    <dgm:cxn modelId="{F68D3D9C-CD6E-449F-A710-EAE8E374AA0C}" type="presOf" srcId="{30EBD930-5B8D-4DA0-9E34-D837A7CE4BC2}" destId="{479A8E26-27F4-41F7-9074-33F8B444FE4A}" srcOrd="0" destOrd="0" presId="urn:microsoft.com/office/officeart/2005/8/layout/pyramid1"/>
    <dgm:cxn modelId="{03B4B6BF-F470-49E2-BDA2-C811620CC99F}" type="presOf" srcId="{493A6A90-DC98-498C-8EBA-BE86F1BD3F49}" destId="{4BD744E3-1EBD-4D95-9291-5B89B5C35DD6}" srcOrd="0" destOrd="0" presId="urn:microsoft.com/office/officeart/2005/8/layout/pyramid1"/>
    <dgm:cxn modelId="{09F2CB4C-8B10-46C8-ABBC-13621C7F343A}" srcId="{15961AFF-A01B-4757-8E08-5CC7ABC80C91}" destId="{53EB30F5-16EA-4A66-8818-5C8239ADE19C}" srcOrd="1" destOrd="0" parTransId="{70D3A4A7-B6FC-4D65-A8CC-E0D032BDBFA9}" sibTransId="{279D8B9B-306B-4E64-947C-00737E861C62}"/>
    <dgm:cxn modelId="{C88F5EC1-6EE3-45DF-8572-450CFE698995}" srcId="{15961AFF-A01B-4757-8E08-5CC7ABC80C91}" destId="{30EBD930-5B8D-4DA0-9E34-D837A7CE4BC2}" srcOrd="2" destOrd="0" parTransId="{127DE551-FAE1-4097-B21E-E1A1407E97AC}" sibTransId="{47C1369F-28C0-4C6A-B32A-536A3EEBAB28}"/>
    <dgm:cxn modelId="{1BD4C778-1744-4761-80DE-AA8D7080A3C9}" type="presOf" srcId="{53EB30F5-16EA-4A66-8818-5C8239ADE19C}" destId="{CDD20763-3E51-44A6-93D5-30AEF6A18E44}" srcOrd="1" destOrd="0" presId="urn:microsoft.com/office/officeart/2005/8/layout/pyramid1"/>
    <dgm:cxn modelId="{030E54EA-FED6-48E0-BB4E-F333B822DAB0}" type="presOf" srcId="{15961AFF-A01B-4757-8E08-5CC7ABC80C91}" destId="{5087A2CA-6D84-4469-823D-8C58E55C0EE8}" srcOrd="0" destOrd="0" presId="urn:microsoft.com/office/officeart/2005/8/layout/pyramid1"/>
    <dgm:cxn modelId="{C57674BF-348E-45E3-B4A2-60424922F7ED}" srcId="{15961AFF-A01B-4757-8E08-5CC7ABC80C91}" destId="{493A6A90-DC98-498C-8EBA-BE86F1BD3F49}" srcOrd="0" destOrd="0" parTransId="{78178D54-7515-4824-9153-894D70C6E6DF}" sibTransId="{C7459775-7A2B-419E-9F30-492C4B29FF3D}"/>
    <dgm:cxn modelId="{CA085C1A-2751-438E-B26A-19A080B2E799}" type="presOf" srcId="{30EBD930-5B8D-4DA0-9E34-D837A7CE4BC2}" destId="{1920C2BF-4090-49C7-A642-FB20B1119123}" srcOrd="1" destOrd="0" presId="urn:microsoft.com/office/officeart/2005/8/layout/pyramid1"/>
    <dgm:cxn modelId="{51EE54E5-1A72-4F72-8637-81C8A82DF424}" type="presParOf" srcId="{5087A2CA-6D84-4469-823D-8C58E55C0EE8}" destId="{DAD9DFA0-0339-49DE-9EAF-1A8308526109}" srcOrd="0" destOrd="0" presId="urn:microsoft.com/office/officeart/2005/8/layout/pyramid1"/>
    <dgm:cxn modelId="{308E4342-F696-485B-BE6E-AF6DA583C4FC}" type="presParOf" srcId="{DAD9DFA0-0339-49DE-9EAF-1A8308526109}" destId="{4BD744E3-1EBD-4D95-9291-5B89B5C35DD6}" srcOrd="0" destOrd="0" presId="urn:microsoft.com/office/officeart/2005/8/layout/pyramid1"/>
    <dgm:cxn modelId="{ED3006D8-6E59-415C-953C-87F9C2351260}" type="presParOf" srcId="{DAD9DFA0-0339-49DE-9EAF-1A8308526109}" destId="{949D6391-4A18-41CC-A042-F4E1A1919738}" srcOrd="1" destOrd="0" presId="urn:microsoft.com/office/officeart/2005/8/layout/pyramid1"/>
    <dgm:cxn modelId="{910CF656-81A9-45C4-8E9B-63FA6829E6B7}" type="presParOf" srcId="{5087A2CA-6D84-4469-823D-8C58E55C0EE8}" destId="{4DB556F1-49F5-4CDB-AEBF-E46E6642BA48}" srcOrd="1" destOrd="0" presId="urn:microsoft.com/office/officeart/2005/8/layout/pyramid1"/>
    <dgm:cxn modelId="{34BD2FBE-5A46-43C0-ACDE-6434F5C44669}" type="presParOf" srcId="{4DB556F1-49F5-4CDB-AEBF-E46E6642BA48}" destId="{937A6209-4602-40E3-9D4C-39E0ADC091EE}" srcOrd="0" destOrd="0" presId="urn:microsoft.com/office/officeart/2005/8/layout/pyramid1"/>
    <dgm:cxn modelId="{E3ED57E2-8D30-4994-BD80-FFB1D24159B2}" type="presParOf" srcId="{4DB556F1-49F5-4CDB-AEBF-E46E6642BA48}" destId="{CDD20763-3E51-44A6-93D5-30AEF6A18E44}" srcOrd="1" destOrd="0" presId="urn:microsoft.com/office/officeart/2005/8/layout/pyramid1"/>
    <dgm:cxn modelId="{77B8058D-609F-4197-A1B2-19BBE9CEBF34}" type="presParOf" srcId="{5087A2CA-6D84-4469-823D-8C58E55C0EE8}" destId="{7944B3CF-EF22-4C92-8838-01572ACB6D80}" srcOrd="2" destOrd="0" presId="urn:microsoft.com/office/officeart/2005/8/layout/pyramid1"/>
    <dgm:cxn modelId="{2C0822FD-AF5C-4D5B-A0BF-FE3C34AC4EF1}" type="presParOf" srcId="{7944B3CF-EF22-4C92-8838-01572ACB6D80}" destId="{479A8E26-27F4-41F7-9074-33F8B444FE4A}" srcOrd="0" destOrd="0" presId="urn:microsoft.com/office/officeart/2005/8/layout/pyramid1"/>
    <dgm:cxn modelId="{AA85A415-9D1B-41C9-824C-CFE41D2251B6}" type="presParOf" srcId="{7944B3CF-EF22-4C92-8838-01572ACB6D80}" destId="{1920C2BF-4090-49C7-A642-FB20B1119123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25F188-925F-41CE-8E3F-925FE9FACD55}" type="doc">
      <dgm:prSet loTypeId="urn:microsoft.com/office/officeart/2005/8/layout/pyramid3" loCatId="pyramid" qsTypeId="urn:microsoft.com/office/officeart/2005/8/quickstyle/simple3" qsCatId="simple" csTypeId="urn:microsoft.com/office/officeart/2005/8/colors/accent1_2" csCatId="accent1" phldr="1"/>
      <dgm:spPr/>
    </dgm:pt>
    <dgm:pt modelId="{EE29EC89-69A1-41E0-955A-891FD0AB6778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Сопровождает обучение, проектирует учебную ситуацию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C0E6AECC-E4A9-476F-BE3E-5A32CF9BFDC0}" type="parTrans" cxnId="{68D42206-F0FE-4EE2-8285-BC5E667E5DF3}">
      <dgm:prSet/>
      <dgm:spPr/>
      <dgm:t>
        <a:bodyPr/>
        <a:lstStyle/>
        <a:p>
          <a:endParaRPr lang="ru-RU"/>
        </a:p>
      </dgm:t>
    </dgm:pt>
    <dgm:pt modelId="{AE7F4E5E-EA52-4A0F-93E0-D34EF08412FD}" type="sibTrans" cxnId="{68D42206-F0FE-4EE2-8285-BC5E667E5DF3}">
      <dgm:prSet/>
      <dgm:spPr/>
      <dgm:t>
        <a:bodyPr/>
        <a:lstStyle/>
        <a:p>
          <a:endParaRPr lang="ru-RU"/>
        </a:p>
      </dgm:t>
    </dgm:pt>
    <dgm:pt modelId="{6915B106-3BD6-4879-9C9F-8758370FA340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Демонстрирует, размещает, публикует, разрабатывает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11C78744-A1EC-4B60-B298-F190CCDAD467}" type="parTrans" cxnId="{7AF2CDC6-5380-48A2-84CF-204009DEFB7C}">
      <dgm:prSet/>
      <dgm:spPr/>
      <dgm:t>
        <a:bodyPr/>
        <a:lstStyle/>
        <a:p>
          <a:endParaRPr lang="ru-RU"/>
        </a:p>
      </dgm:t>
    </dgm:pt>
    <dgm:pt modelId="{17AEDB7E-D272-4444-9343-CF613E74EF88}" type="sibTrans" cxnId="{7AF2CDC6-5380-48A2-84CF-204009DEFB7C}">
      <dgm:prSet/>
      <dgm:spPr/>
      <dgm:t>
        <a:bodyPr/>
        <a:lstStyle/>
        <a:p>
          <a:endParaRPr lang="ru-RU"/>
        </a:p>
      </dgm:t>
    </dgm:pt>
    <dgm:pt modelId="{FCB9ADDA-BAC1-4793-82D8-044C3A2AF001}">
      <dgm:prSet/>
      <dgm:spPr/>
      <dgm:t>
        <a:bodyPr/>
        <a:lstStyle/>
        <a:p>
          <a:r>
            <a:rPr lang="ru-RU" b="1" smtClean="0">
              <a:latin typeface="Times New Roman" pitchFamily="18" charset="0"/>
              <a:cs typeface="Times New Roman" pitchFamily="18" charset="0"/>
            </a:rPr>
            <a:t>Передаёт готовые знания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4F201088-214E-49FB-ADB7-75C43CAB5A10}" type="parTrans" cxnId="{E4CA1045-83C6-4263-9EB0-CF491F0DAD49}">
      <dgm:prSet/>
      <dgm:spPr/>
      <dgm:t>
        <a:bodyPr/>
        <a:lstStyle/>
        <a:p>
          <a:endParaRPr lang="ru-RU"/>
        </a:p>
      </dgm:t>
    </dgm:pt>
    <dgm:pt modelId="{441BEEB7-37AC-4C58-9DFD-06B45EE8E316}" type="sibTrans" cxnId="{E4CA1045-83C6-4263-9EB0-CF491F0DAD49}">
      <dgm:prSet/>
      <dgm:spPr/>
      <dgm:t>
        <a:bodyPr/>
        <a:lstStyle/>
        <a:p>
          <a:endParaRPr lang="ru-RU"/>
        </a:p>
      </dgm:t>
    </dgm:pt>
    <dgm:pt modelId="{AD0C7BDB-E5A9-457E-B5BC-DE770AB4AF47}" type="pres">
      <dgm:prSet presAssocID="{0C25F188-925F-41CE-8E3F-925FE9FACD55}" presName="Name0" presStyleCnt="0">
        <dgm:presLayoutVars>
          <dgm:dir/>
          <dgm:animLvl val="lvl"/>
          <dgm:resizeHandles val="exact"/>
        </dgm:presLayoutVars>
      </dgm:prSet>
      <dgm:spPr/>
    </dgm:pt>
    <dgm:pt modelId="{55BF36F0-91A1-488C-B00E-1800DB5BC3BB}" type="pres">
      <dgm:prSet presAssocID="{EE29EC89-69A1-41E0-955A-891FD0AB6778}" presName="Name8" presStyleCnt="0"/>
      <dgm:spPr/>
    </dgm:pt>
    <dgm:pt modelId="{04939569-786D-4A44-A6CE-C9B637239515}" type="pres">
      <dgm:prSet presAssocID="{EE29EC89-69A1-41E0-955A-891FD0AB6778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7EB20F-AE51-45AA-958D-BC6FCD4A9956}" type="pres">
      <dgm:prSet presAssocID="{EE29EC89-69A1-41E0-955A-891FD0AB677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654A48-AB2A-40D1-BD05-F16591A800E5}" type="pres">
      <dgm:prSet presAssocID="{6915B106-3BD6-4879-9C9F-8758370FA340}" presName="Name8" presStyleCnt="0"/>
      <dgm:spPr/>
    </dgm:pt>
    <dgm:pt modelId="{494FD24D-6705-400D-8937-76CBCBA84901}" type="pres">
      <dgm:prSet presAssocID="{6915B106-3BD6-4879-9C9F-8758370FA340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61506-6094-4B6E-BB7E-34B9C1ECA225}" type="pres">
      <dgm:prSet presAssocID="{6915B106-3BD6-4879-9C9F-8758370FA34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BDBC1D-17DE-4C4D-80F2-5187B92CF8A4}" type="pres">
      <dgm:prSet presAssocID="{FCB9ADDA-BAC1-4793-82D8-044C3A2AF001}" presName="Name8" presStyleCnt="0"/>
      <dgm:spPr/>
    </dgm:pt>
    <dgm:pt modelId="{A64810A9-9BC1-4CDA-B437-D916AEC8901C}" type="pres">
      <dgm:prSet presAssocID="{FCB9ADDA-BAC1-4793-82D8-044C3A2AF001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1B7163-D1E0-422A-8067-E3B5C9CF290A}" type="pres">
      <dgm:prSet presAssocID="{FCB9ADDA-BAC1-4793-82D8-044C3A2AF00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9D0369-2AED-4E3B-B6FD-943BD14FA594}" type="presOf" srcId="{6915B106-3BD6-4879-9C9F-8758370FA340}" destId="{C4161506-6094-4B6E-BB7E-34B9C1ECA225}" srcOrd="1" destOrd="0" presId="urn:microsoft.com/office/officeart/2005/8/layout/pyramid3"/>
    <dgm:cxn modelId="{E4CA1045-83C6-4263-9EB0-CF491F0DAD49}" srcId="{0C25F188-925F-41CE-8E3F-925FE9FACD55}" destId="{FCB9ADDA-BAC1-4793-82D8-044C3A2AF001}" srcOrd="2" destOrd="0" parTransId="{4F201088-214E-49FB-ADB7-75C43CAB5A10}" sibTransId="{441BEEB7-37AC-4C58-9DFD-06B45EE8E316}"/>
    <dgm:cxn modelId="{C8163838-5981-4BFA-A55C-01DEC37E98AA}" type="presOf" srcId="{6915B106-3BD6-4879-9C9F-8758370FA340}" destId="{494FD24D-6705-400D-8937-76CBCBA84901}" srcOrd="0" destOrd="0" presId="urn:microsoft.com/office/officeart/2005/8/layout/pyramid3"/>
    <dgm:cxn modelId="{66CD4BAA-2AF6-4E81-8B70-B3A9A2C1E854}" type="presOf" srcId="{EE29EC89-69A1-41E0-955A-891FD0AB6778}" destId="{04939569-786D-4A44-A6CE-C9B637239515}" srcOrd="0" destOrd="0" presId="urn:microsoft.com/office/officeart/2005/8/layout/pyramid3"/>
    <dgm:cxn modelId="{449A9CBB-CC35-49A2-91F1-BF941FCAE9B3}" type="presOf" srcId="{0C25F188-925F-41CE-8E3F-925FE9FACD55}" destId="{AD0C7BDB-E5A9-457E-B5BC-DE770AB4AF47}" srcOrd="0" destOrd="0" presId="urn:microsoft.com/office/officeart/2005/8/layout/pyramid3"/>
    <dgm:cxn modelId="{095C4963-60F8-4F44-85E6-A703BE5509FF}" type="presOf" srcId="{FCB9ADDA-BAC1-4793-82D8-044C3A2AF001}" destId="{3B1B7163-D1E0-422A-8067-E3B5C9CF290A}" srcOrd="1" destOrd="0" presId="urn:microsoft.com/office/officeart/2005/8/layout/pyramid3"/>
    <dgm:cxn modelId="{DD33B51C-4749-47AA-9EC2-4E3D728D4623}" type="presOf" srcId="{FCB9ADDA-BAC1-4793-82D8-044C3A2AF001}" destId="{A64810A9-9BC1-4CDA-B437-D916AEC8901C}" srcOrd="0" destOrd="0" presId="urn:microsoft.com/office/officeart/2005/8/layout/pyramid3"/>
    <dgm:cxn modelId="{7AF2CDC6-5380-48A2-84CF-204009DEFB7C}" srcId="{0C25F188-925F-41CE-8E3F-925FE9FACD55}" destId="{6915B106-3BD6-4879-9C9F-8758370FA340}" srcOrd="1" destOrd="0" parTransId="{11C78744-A1EC-4B60-B298-F190CCDAD467}" sibTransId="{17AEDB7E-D272-4444-9343-CF613E74EF88}"/>
    <dgm:cxn modelId="{68D42206-F0FE-4EE2-8285-BC5E667E5DF3}" srcId="{0C25F188-925F-41CE-8E3F-925FE9FACD55}" destId="{EE29EC89-69A1-41E0-955A-891FD0AB6778}" srcOrd="0" destOrd="0" parTransId="{C0E6AECC-E4A9-476F-BE3E-5A32CF9BFDC0}" sibTransId="{AE7F4E5E-EA52-4A0F-93E0-D34EF08412FD}"/>
    <dgm:cxn modelId="{906805E3-CDC4-4E86-A7D3-7CE3AC74E12E}" type="presOf" srcId="{EE29EC89-69A1-41E0-955A-891FD0AB6778}" destId="{817EB20F-AE51-45AA-958D-BC6FCD4A9956}" srcOrd="1" destOrd="0" presId="urn:microsoft.com/office/officeart/2005/8/layout/pyramid3"/>
    <dgm:cxn modelId="{13282A95-3647-4F01-B45F-CDF36C02FB3C}" type="presParOf" srcId="{AD0C7BDB-E5A9-457E-B5BC-DE770AB4AF47}" destId="{55BF36F0-91A1-488C-B00E-1800DB5BC3BB}" srcOrd="0" destOrd="0" presId="urn:microsoft.com/office/officeart/2005/8/layout/pyramid3"/>
    <dgm:cxn modelId="{2657EEA1-2475-46D5-8914-2D36FBB996ED}" type="presParOf" srcId="{55BF36F0-91A1-488C-B00E-1800DB5BC3BB}" destId="{04939569-786D-4A44-A6CE-C9B637239515}" srcOrd="0" destOrd="0" presId="urn:microsoft.com/office/officeart/2005/8/layout/pyramid3"/>
    <dgm:cxn modelId="{A072EBEC-63BB-470B-8F81-C45706F958E2}" type="presParOf" srcId="{55BF36F0-91A1-488C-B00E-1800DB5BC3BB}" destId="{817EB20F-AE51-45AA-958D-BC6FCD4A9956}" srcOrd="1" destOrd="0" presId="urn:microsoft.com/office/officeart/2005/8/layout/pyramid3"/>
    <dgm:cxn modelId="{B50BBDF9-55FA-4B4E-A941-729F887A69F9}" type="presParOf" srcId="{AD0C7BDB-E5A9-457E-B5BC-DE770AB4AF47}" destId="{06654A48-AB2A-40D1-BD05-F16591A800E5}" srcOrd="1" destOrd="0" presId="urn:microsoft.com/office/officeart/2005/8/layout/pyramid3"/>
    <dgm:cxn modelId="{3D358016-5669-4DF5-AD1A-AE2B24C444BF}" type="presParOf" srcId="{06654A48-AB2A-40D1-BD05-F16591A800E5}" destId="{494FD24D-6705-400D-8937-76CBCBA84901}" srcOrd="0" destOrd="0" presId="urn:microsoft.com/office/officeart/2005/8/layout/pyramid3"/>
    <dgm:cxn modelId="{49068EB9-7492-494E-8843-2B0FC69B2E72}" type="presParOf" srcId="{06654A48-AB2A-40D1-BD05-F16591A800E5}" destId="{C4161506-6094-4B6E-BB7E-34B9C1ECA225}" srcOrd="1" destOrd="0" presId="urn:microsoft.com/office/officeart/2005/8/layout/pyramid3"/>
    <dgm:cxn modelId="{04257A26-59EA-492F-B79E-672EDC861B61}" type="presParOf" srcId="{AD0C7BDB-E5A9-457E-B5BC-DE770AB4AF47}" destId="{C0BDBC1D-17DE-4C4D-80F2-5187B92CF8A4}" srcOrd="2" destOrd="0" presId="urn:microsoft.com/office/officeart/2005/8/layout/pyramid3"/>
    <dgm:cxn modelId="{7B1F147A-D19E-4A01-964A-1D16756A71A0}" type="presParOf" srcId="{C0BDBC1D-17DE-4C4D-80F2-5187B92CF8A4}" destId="{A64810A9-9BC1-4CDA-B437-D916AEC8901C}" srcOrd="0" destOrd="0" presId="urn:microsoft.com/office/officeart/2005/8/layout/pyramid3"/>
    <dgm:cxn modelId="{A731E80D-B641-44A1-AA38-ABC5E0D7124B}" type="presParOf" srcId="{C0BDBC1D-17DE-4C4D-80F2-5187B92CF8A4}" destId="{3B1B7163-D1E0-422A-8067-E3B5C9CF290A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EAEE670-E27B-47F0-9EB0-D744FF2745B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9DBCC0AE-8B3E-46FA-8ABF-80AF9DE6FF6D}">
      <dgm:prSet phldrT="[Текст]"/>
      <dgm:spPr/>
      <dgm:t>
        <a:bodyPr/>
        <a:lstStyle/>
        <a:p>
          <a:endParaRPr lang="ru-RU" b="1" dirty="0" smtClean="0">
            <a:latin typeface="Times New Roman" pitchFamily="18" charset="0"/>
            <a:cs typeface="Times New Roman" pitchFamily="18" charset="0"/>
          </a:endParaRPr>
        </a:p>
        <a:p>
          <a:endParaRPr lang="ru-RU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Делится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EFFE6583-F948-4B90-9F29-D05BE3990E6E}" type="parTrans" cxnId="{980266CC-4541-42A9-A0BC-E9B619799C79}">
      <dgm:prSet/>
      <dgm:spPr/>
      <dgm:t>
        <a:bodyPr/>
        <a:lstStyle/>
        <a:p>
          <a:endParaRPr lang="ru-RU"/>
        </a:p>
      </dgm:t>
    </dgm:pt>
    <dgm:pt modelId="{BDA0B678-F239-4DE9-B064-01CE5CC541CE}" type="sibTrans" cxnId="{980266CC-4541-42A9-A0BC-E9B619799C79}">
      <dgm:prSet/>
      <dgm:spPr/>
      <dgm:t>
        <a:bodyPr/>
        <a:lstStyle/>
        <a:p>
          <a:endParaRPr lang="ru-RU"/>
        </a:p>
      </dgm:t>
    </dgm:pt>
    <dgm:pt modelId="{E5442E23-EEBD-4EC6-B1AD-56702C867C79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Создаёт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891E9C61-F921-40AA-A084-1E1F6BFCC592}" type="parTrans" cxnId="{CAFEA994-0FAA-46CD-96C7-A842CAE63324}">
      <dgm:prSet/>
      <dgm:spPr/>
      <dgm:t>
        <a:bodyPr/>
        <a:lstStyle/>
        <a:p>
          <a:endParaRPr lang="ru-RU"/>
        </a:p>
      </dgm:t>
    </dgm:pt>
    <dgm:pt modelId="{B310E025-7F7C-4F5E-9BEC-A6B2D9270952}" type="sibTrans" cxnId="{CAFEA994-0FAA-46CD-96C7-A842CAE63324}">
      <dgm:prSet/>
      <dgm:spPr/>
      <dgm:t>
        <a:bodyPr/>
        <a:lstStyle/>
        <a:p>
          <a:endParaRPr lang="ru-RU"/>
        </a:p>
      </dgm:t>
    </dgm:pt>
    <dgm:pt modelId="{D1DD3C85-920D-4AAF-9F1C-D69A93D7DFFF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Потребляет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72F5DFBB-E515-400E-82D9-A7C4AFE3433F}" type="parTrans" cxnId="{AD87FA0A-B767-4CFD-84F4-652BB4AA66A9}">
      <dgm:prSet/>
      <dgm:spPr/>
      <dgm:t>
        <a:bodyPr/>
        <a:lstStyle/>
        <a:p>
          <a:endParaRPr lang="ru-RU"/>
        </a:p>
      </dgm:t>
    </dgm:pt>
    <dgm:pt modelId="{1BB12637-EB97-4558-B55F-D46EA66CCB38}" type="sibTrans" cxnId="{AD87FA0A-B767-4CFD-84F4-652BB4AA66A9}">
      <dgm:prSet/>
      <dgm:spPr/>
      <dgm:t>
        <a:bodyPr/>
        <a:lstStyle/>
        <a:p>
          <a:endParaRPr lang="ru-RU"/>
        </a:p>
      </dgm:t>
    </dgm:pt>
    <dgm:pt modelId="{ABF582FD-0974-462C-A99F-A14D7A30926D}" type="pres">
      <dgm:prSet presAssocID="{FEAEE670-E27B-47F0-9EB0-D744FF2745BA}" presName="Name0" presStyleCnt="0">
        <dgm:presLayoutVars>
          <dgm:dir/>
          <dgm:animLvl val="lvl"/>
          <dgm:resizeHandles val="exact"/>
        </dgm:presLayoutVars>
      </dgm:prSet>
      <dgm:spPr/>
    </dgm:pt>
    <dgm:pt modelId="{7F627201-E39E-4ED5-87F5-58DA4985DE6B}" type="pres">
      <dgm:prSet presAssocID="{9DBCC0AE-8B3E-46FA-8ABF-80AF9DE6FF6D}" presName="Name8" presStyleCnt="0"/>
      <dgm:spPr/>
    </dgm:pt>
    <dgm:pt modelId="{4857262E-F813-46E6-8AD9-ADB189BBF83A}" type="pres">
      <dgm:prSet presAssocID="{9DBCC0AE-8B3E-46FA-8ABF-80AF9DE6FF6D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F4983F-6B3F-4118-AC00-028AFA19FAFB}" type="pres">
      <dgm:prSet presAssocID="{9DBCC0AE-8B3E-46FA-8ABF-80AF9DE6FF6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DF4E44-03AC-4FF1-869A-B47F381CF853}" type="pres">
      <dgm:prSet presAssocID="{E5442E23-EEBD-4EC6-B1AD-56702C867C79}" presName="Name8" presStyleCnt="0"/>
      <dgm:spPr/>
    </dgm:pt>
    <dgm:pt modelId="{427EC495-6BE0-4186-8A74-67B06C1DABB0}" type="pres">
      <dgm:prSet presAssocID="{E5442E23-EEBD-4EC6-B1AD-56702C867C79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73B322-AFB9-4A90-9F4A-BA2381576232}" type="pres">
      <dgm:prSet presAssocID="{E5442E23-EEBD-4EC6-B1AD-56702C867C7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E8478C-6130-45A1-ADAC-87EC441E8522}" type="pres">
      <dgm:prSet presAssocID="{D1DD3C85-920D-4AAF-9F1C-D69A93D7DFFF}" presName="Name8" presStyleCnt="0"/>
      <dgm:spPr/>
    </dgm:pt>
    <dgm:pt modelId="{67C0D7FF-562D-4F3B-A5F4-5385104F348D}" type="pres">
      <dgm:prSet presAssocID="{D1DD3C85-920D-4AAF-9F1C-D69A93D7DFFF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F93B35-A1E0-457E-BC34-E547C833D6F9}" type="pres">
      <dgm:prSet presAssocID="{D1DD3C85-920D-4AAF-9F1C-D69A93D7DFF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EC72D7-359A-43C4-B30C-1E88F6C3A7B6}" type="presOf" srcId="{9DBCC0AE-8B3E-46FA-8ABF-80AF9DE6FF6D}" destId="{4857262E-F813-46E6-8AD9-ADB189BBF83A}" srcOrd="0" destOrd="0" presId="urn:microsoft.com/office/officeart/2005/8/layout/pyramid1"/>
    <dgm:cxn modelId="{980266CC-4541-42A9-A0BC-E9B619799C79}" srcId="{FEAEE670-E27B-47F0-9EB0-D744FF2745BA}" destId="{9DBCC0AE-8B3E-46FA-8ABF-80AF9DE6FF6D}" srcOrd="0" destOrd="0" parTransId="{EFFE6583-F948-4B90-9F29-D05BE3990E6E}" sibTransId="{BDA0B678-F239-4DE9-B064-01CE5CC541CE}"/>
    <dgm:cxn modelId="{CAFEA994-0FAA-46CD-96C7-A842CAE63324}" srcId="{FEAEE670-E27B-47F0-9EB0-D744FF2745BA}" destId="{E5442E23-EEBD-4EC6-B1AD-56702C867C79}" srcOrd="1" destOrd="0" parTransId="{891E9C61-F921-40AA-A084-1E1F6BFCC592}" sibTransId="{B310E025-7F7C-4F5E-9BEC-A6B2D9270952}"/>
    <dgm:cxn modelId="{CB02E161-CEA3-4CA4-9823-DB330CFC3CD7}" type="presOf" srcId="{E5442E23-EEBD-4EC6-B1AD-56702C867C79}" destId="{1673B322-AFB9-4A90-9F4A-BA2381576232}" srcOrd="1" destOrd="0" presId="urn:microsoft.com/office/officeart/2005/8/layout/pyramid1"/>
    <dgm:cxn modelId="{7B21F354-6811-4373-AEE4-C82C3E45AC3F}" type="presOf" srcId="{E5442E23-EEBD-4EC6-B1AD-56702C867C79}" destId="{427EC495-6BE0-4186-8A74-67B06C1DABB0}" srcOrd="0" destOrd="0" presId="urn:microsoft.com/office/officeart/2005/8/layout/pyramid1"/>
    <dgm:cxn modelId="{D49A3790-BBAA-4F13-A184-8BE1A9188F55}" type="presOf" srcId="{D1DD3C85-920D-4AAF-9F1C-D69A93D7DFFF}" destId="{0FF93B35-A1E0-457E-BC34-E547C833D6F9}" srcOrd="1" destOrd="0" presId="urn:microsoft.com/office/officeart/2005/8/layout/pyramid1"/>
    <dgm:cxn modelId="{6E9B587E-5827-464B-B0E8-5DD2DE26A445}" type="presOf" srcId="{FEAEE670-E27B-47F0-9EB0-D744FF2745BA}" destId="{ABF582FD-0974-462C-A99F-A14D7A30926D}" srcOrd="0" destOrd="0" presId="urn:microsoft.com/office/officeart/2005/8/layout/pyramid1"/>
    <dgm:cxn modelId="{E0FC7D4C-B02B-4415-8379-8781FD953FFD}" type="presOf" srcId="{D1DD3C85-920D-4AAF-9F1C-D69A93D7DFFF}" destId="{67C0D7FF-562D-4F3B-A5F4-5385104F348D}" srcOrd="0" destOrd="0" presId="urn:microsoft.com/office/officeart/2005/8/layout/pyramid1"/>
    <dgm:cxn modelId="{52E09F86-AEB7-4528-B3D0-FF7ECC9928B7}" type="presOf" srcId="{9DBCC0AE-8B3E-46FA-8ABF-80AF9DE6FF6D}" destId="{38F4983F-6B3F-4118-AC00-028AFA19FAFB}" srcOrd="1" destOrd="0" presId="urn:microsoft.com/office/officeart/2005/8/layout/pyramid1"/>
    <dgm:cxn modelId="{AD87FA0A-B767-4CFD-84F4-652BB4AA66A9}" srcId="{FEAEE670-E27B-47F0-9EB0-D744FF2745BA}" destId="{D1DD3C85-920D-4AAF-9F1C-D69A93D7DFFF}" srcOrd="2" destOrd="0" parTransId="{72F5DFBB-E515-400E-82D9-A7C4AFE3433F}" sibTransId="{1BB12637-EB97-4558-B55F-D46EA66CCB38}"/>
    <dgm:cxn modelId="{8530245A-C7D1-49EB-9CC6-97AA8BB91687}" type="presParOf" srcId="{ABF582FD-0974-462C-A99F-A14D7A30926D}" destId="{7F627201-E39E-4ED5-87F5-58DA4985DE6B}" srcOrd="0" destOrd="0" presId="urn:microsoft.com/office/officeart/2005/8/layout/pyramid1"/>
    <dgm:cxn modelId="{737C9C53-AEFC-4080-BBDB-CF21CDBE88F3}" type="presParOf" srcId="{7F627201-E39E-4ED5-87F5-58DA4985DE6B}" destId="{4857262E-F813-46E6-8AD9-ADB189BBF83A}" srcOrd="0" destOrd="0" presId="urn:microsoft.com/office/officeart/2005/8/layout/pyramid1"/>
    <dgm:cxn modelId="{C5DE0890-1A52-480F-AAF0-A28F24D33F80}" type="presParOf" srcId="{7F627201-E39E-4ED5-87F5-58DA4985DE6B}" destId="{38F4983F-6B3F-4118-AC00-028AFA19FAFB}" srcOrd="1" destOrd="0" presId="urn:microsoft.com/office/officeart/2005/8/layout/pyramid1"/>
    <dgm:cxn modelId="{479BEBBE-AC5F-492C-A8B2-EB852E2E739D}" type="presParOf" srcId="{ABF582FD-0974-462C-A99F-A14D7A30926D}" destId="{6ADF4E44-03AC-4FF1-869A-B47F381CF853}" srcOrd="1" destOrd="0" presId="urn:microsoft.com/office/officeart/2005/8/layout/pyramid1"/>
    <dgm:cxn modelId="{159E36B6-43F6-4E9D-B376-04EE463F955F}" type="presParOf" srcId="{6ADF4E44-03AC-4FF1-869A-B47F381CF853}" destId="{427EC495-6BE0-4186-8A74-67B06C1DABB0}" srcOrd="0" destOrd="0" presId="urn:microsoft.com/office/officeart/2005/8/layout/pyramid1"/>
    <dgm:cxn modelId="{D5C3FC33-042A-42A8-895D-1EB257238599}" type="presParOf" srcId="{6ADF4E44-03AC-4FF1-869A-B47F381CF853}" destId="{1673B322-AFB9-4A90-9F4A-BA2381576232}" srcOrd="1" destOrd="0" presId="urn:microsoft.com/office/officeart/2005/8/layout/pyramid1"/>
    <dgm:cxn modelId="{4B5EE8A7-787A-4525-BF36-840704058659}" type="presParOf" srcId="{ABF582FD-0974-462C-A99F-A14D7A30926D}" destId="{71E8478C-6130-45A1-ADAC-87EC441E8522}" srcOrd="2" destOrd="0" presId="urn:microsoft.com/office/officeart/2005/8/layout/pyramid1"/>
    <dgm:cxn modelId="{BE6DD51F-4FD0-4F13-A121-1698A6F1B935}" type="presParOf" srcId="{71E8478C-6130-45A1-ADAC-87EC441E8522}" destId="{67C0D7FF-562D-4F3B-A5F4-5385104F348D}" srcOrd="0" destOrd="0" presId="urn:microsoft.com/office/officeart/2005/8/layout/pyramid1"/>
    <dgm:cxn modelId="{D9DB8736-ABAE-4004-9167-81A17190F019}" type="presParOf" srcId="{71E8478C-6130-45A1-ADAC-87EC441E8522}" destId="{0FF93B35-A1E0-457E-BC34-E547C833D6F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C22FDDF-C423-40A5-95CF-263CAE68B396}" type="doc">
      <dgm:prSet loTypeId="urn:microsoft.com/office/officeart/2005/8/layout/pyramid3" loCatId="pyramid" qsTypeId="urn:microsoft.com/office/officeart/2005/8/quickstyle/simple1" qsCatId="simple" csTypeId="urn:microsoft.com/office/officeart/2005/8/colors/accent1_2" csCatId="accent1" phldr="1"/>
      <dgm:spPr/>
    </dgm:pt>
    <dgm:pt modelId="{11F3F907-E2B7-415E-AA91-D27AC63B021C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itchFamily="18" charset="0"/>
              <a:cs typeface="Times New Roman" pitchFamily="18" charset="0"/>
            </a:rPr>
            <a:t>Делится </a:t>
          </a:r>
          <a:endParaRPr lang="ru-RU" sz="2300" b="1" dirty="0">
            <a:latin typeface="Times New Roman" pitchFamily="18" charset="0"/>
            <a:cs typeface="Times New Roman" pitchFamily="18" charset="0"/>
          </a:endParaRPr>
        </a:p>
      </dgm:t>
    </dgm:pt>
    <dgm:pt modelId="{EEF018F3-62AF-485B-B4F0-503423CEC8B0}" type="parTrans" cxnId="{A9D3D958-1277-4A5E-A500-EECA80A09F09}">
      <dgm:prSet/>
      <dgm:spPr/>
      <dgm:t>
        <a:bodyPr/>
        <a:lstStyle/>
        <a:p>
          <a:endParaRPr lang="ru-RU"/>
        </a:p>
      </dgm:t>
    </dgm:pt>
    <dgm:pt modelId="{2D6B7D63-9508-4C41-93D7-EBCB942EC1D2}" type="sibTrans" cxnId="{A9D3D958-1277-4A5E-A500-EECA80A09F09}">
      <dgm:prSet/>
      <dgm:spPr/>
      <dgm:t>
        <a:bodyPr/>
        <a:lstStyle/>
        <a:p>
          <a:endParaRPr lang="ru-RU"/>
        </a:p>
      </dgm:t>
    </dgm:pt>
    <dgm:pt modelId="{039A0B7C-6BE0-4AC9-9B1B-56CBC5941664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itchFamily="18" charset="0"/>
              <a:cs typeface="Times New Roman" pitchFamily="18" charset="0"/>
            </a:rPr>
            <a:t>Создаёт </a:t>
          </a:r>
          <a:endParaRPr lang="ru-RU" sz="2300" b="1" dirty="0">
            <a:latin typeface="Times New Roman" pitchFamily="18" charset="0"/>
            <a:cs typeface="Times New Roman" pitchFamily="18" charset="0"/>
          </a:endParaRPr>
        </a:p>
      </dgm:t>
    </dgm:pt>
    <dgm:pt modelId="{6B450FA9-3B97-494D-8443-43A9995EFD51}" type="parTrans" cxnId="{85C8BBC4-C274-4112-AEA6-1CDE97497CC4}">
      <dgm:prSet/>
      <dgm:spPr/>
      <dgm:t>
        <a:bodyPr/>
        <a:lstStyle/>
        <a:p>
          <a:endParaRPr lang="ru-RU"/>
        </a:p>
      </dgm:t>
    </dgm:pt>
    <dgm:pt modelId="{98FFA2F7-0DEE-49E5-B098-B89762A0D47E}" type="sibTrans" cxnId="{85C8BBC4-C274-4112-AEA6-1CDE97497CC4}">
      <dgm:prSet/>
      <dgm:spPr/>
      <dgm:t>
        <a:bodyPr/>
        <a:lstStyle/>
        <a:p>
          <a:endParaRPr lang="ru-RU"/>
        </a:p>
      </dgm:t>
    </dgm:pt>
    <dgm:pt modelId="{17E55EDA-DD68-4984-B939-79096C2AFA35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Потребляет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74DDCECC-3C6F-4806-B91D-5D0906D1E5DB}" type="parTrans" cxnId="{9FEEC666-D388-4810-AB5A-F514B89BF4C8}">
      <dgm:prSet/>
      <dgm:spPr/>
      <dgm:t>
        <a:bodyPr/>
        <a:lstStyle/>
        <a:p>
          <a:endParaRPr lang="ru-RU"/>
        </a:p>
      </dgm:t>
    </dgm:pt>
    <dgm:pt modelId="{621605CD-86DC-4BDB-B622-5BB46917D5C1}" type="sibTrans" cxnId="{9FEEC666-D388-4810-AB5A-F514B89BF4C8}">
      <dgm:prSet/>
      <dgm:spPr/>
      <dgm:t>
        <a:bodyPr/>
        <a:lstStyle/>
        <a:p>
          <a:endParaRPr lang="ru-RU"/>
        </a:p>
      </dgm:t>
    </dgm:pt>
    <dgm:pt modelId="{393D2688-A503-44C8-A049-0CB1AEFB4ADC}" type="pres">
      <dgm:prSet presAssocID="{6C22FDDF-C423-40A5-95CF-263CAE68B396}" presName="Name0" presStyleCnt="0">
        <dgm:presLayoutVars>
          <dgm:dir/>
          <dgm:animLvl val="lvl"/>
          <dgm:resizeHandles val="exact"/>
        </dgm:presLayoutVars>
      </dgm:prSet>
      <dgm:spPr/>
    </dgm:pt>
    <dgm:pt modelId="{858FB37D-BA3F-454E-93B8-877021D6E2E9}" type="pres">
      <dgm:prSet presAssocID="{11F3F907-E2B7-415E-AA91-D27AC63B021C}" presName="Name8" presStyleCnt="0"/>
      <dgm:spPr/>
    </dgm:pt>
    <dgm:pt modelId="{32C655B8-ED5E-4011-8A76-8972A8D072E7}" type="pres">
      <dgm:prSet presAssocID="{11F3F907-E2B7-415E-AA91-D27AC63B021C}" presName="level" presStyleLbl="node1" presStyleIdx="0" presStyleCnt="3" custLinFactNeighborX="-29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240986-A62B-4D6E-A693-692DB527C6C4}" type="pres">
      <dgm:prSet presAssocID="{11F3F907-E2B7-415E-AA91-D27AC63B021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7D05A8-526E-4DD9-B492-4028AF21D2E5}" type="pres">
      <dgm:prSet presAssocID="{039A0B7C-6BE0-4AC9-9B1B-56CBC5941664}" presName="Name8" presStyleCnt="0"/>
      <dgm:spPr/>
    </dgm:pt>
    <dgm:pt modelId="{A22DD5F3-4EC3-4293-AE5A-FCEB012D6097}" type="pres">
      <dgm:prSet presAssocID="{039A0B7C-6BE0-4AC9-9B1B-56CBC594166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E48B75-9AB6-4777-8E32-F472E4C4B0D1}" type="pres">
      <dgm:prSet presAssocID="{039A0B7C-6BE0-4AC9-9B1B-56CBC594166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EB1B2F-1CE8-4E09-8E89-FA82ACC9A5B3}" type="pres">
      <dgm:prSet presAssocID="{17E55EDA-DD68-4984-B939-79096C2AFA35}" presName="Name8" presStyleCnt="0"/>
      <dgm:spPr/>
    </dgm:pt>
    <dgm:pt modelId="{B1E946DD-4163-45DA-9734-D87CE84FB888}" type="pres">
      <dgm:prSet presAssocID="{17E55EDA-DD68-4984-B939-79096C2AFA35}" presName="level" presStyleLbl="node1" presStyleIdx="2" presStyleCnt="3" custScaleX="99168" custScaleY="1295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1E27FF-A188-4C4A-9DE3-993883A1FD04}" type="pres">
      <dgm:prSet presAssocID="{17E55EDA-DD68-4984-B939-79096C2AFA3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3AE5D3-0AE5-4006-ACDF-50A2CF009E8A}" type="presOf" srcId="{11F3F907-E2B7-415E-AA91-D27AC63B021C}" destId="{7A240986-A62B-4D6E-A693-692DB527C6C4}" srcOrd="1" destOrd="0" presId="urn:microsoft.com/office/officeart/2005/8/layout/pyramid3"/>
    <dgm:cxn modelId="{42178742-11AF-4244-BB6F-1878A3EF3B59}" type="presOf" srcId="{039A0B7C-6BE0-4AC9-9B1B-56CBC5941664}" destId="{91E48B75-9AB6-4777-8E32-F472E4C4B0D1}" srcOrd="1" destOrd="0" presId="urn:microsoft.com/office/officeart/2005/8/layout/pyramid3"/>
    <dgm:cxn modelId="{A9D3D958-1277-4A5E-A500-EECA80A09F09}" srcId="{6C22FDDF-C423-40A5-95CF-263CAE68B396}" destId="{11F3F907-E2B7-415E-AA91-D27AC63B021C}" srcOrd="0" destOrd="0" parTransId="{EEF018F3-62AF-485B-B4F0-503423CEC8B0}" sibTransId="{2D6B7D63-9508-4C41-93D7-EBCB942EC1D2}"/>
    <dgm:cxn modelId="{AB6EA165-5A53-4E73-B7C2-004EFEF1B944}" type="presOf" srcId="{17E55EDA-DD68-4984-B939-79096C2AFA35}" destId="{E11E27FF-A188-4C4A-9DE3-993883A1FD04}" srcOrd="1" destOrd="0" presId="urn:microsoft.com/office/officeart/2005/8/layout/pyramid3"/>
    <dgm:cxn modelId="{CE33A2EF-8685-4198-B35A-2DF536832928}" type="presOf" srcId="{6C22FDDF-C423-40A5-95CF-263CAE68B396}" destId="{393D2688-A503-44C8-A049-0CB1AEFB4ADC}" srcOrd="0" destOrd="0" presId="urn:microsoft.com/office/officeart/2005/8/layout/pyramid3"/>
    <dgm:cxn modelId="{10D63C66-0CBE-4B04-AE05-E198B6EE808C}" type="presOf" srcId="{11F3F907-E2B7-415E-AA91-D27AC63B021C}" destId="{32C655B8-ED5E-4011-8A76-8972A8D072E7}" srcOrd="0" destOrd="0" presId="urn:microsoft.com/office/officeart/2005/8/layout/pyramid3"/>
    <dgm:cxn modelId="{9FEEC666-D388-4810-AB5A-F514B89BF4C8}" srcId="{6C22FDDF-C423-40A5-95CF-263CAE68B396}" destId="{17E55EDA-DD68-4984-B939-79096C2AFA35}" srcOrd="2" destOrd="0" parTransId="{74DDCECC-3C6F-4806-B91D-5D0906D1E5DB}" sibTransId="{621605CD-86DC-4BDB-B622-5BB46917D5C1}"/>
    <dgm:cxn modelId="{85C8BBC4-C274-4112-AEA6-1CDE97497CC4}" srcId="{6C22FDDF-C423-40A5-95CF-263CAE68B396}" destId="{039A0B7C-6BE0-4AC9-9B1B-56CBC5941664}" srcOrd="1" destOrd="0" parTransId="{6B450FA9-3B97-494D-8443-43A9995EFD51}" sibTransId="{98FFA2F7-0DEE-49E5-B098-B89762A0D47E}"/>
    <dgm:cxn modelId="{08DC5A5B-346F-43CF-A083-B26AD145CBD9}" type="presOf" srcId="{039A0B7C-6BE0-4AC9-9B1B-56CBC5941664}" destId="{A22DD5F3-4EC3-4293-AE5A-FCEB012D6097}" srcOrd="0" destOrd="0" presId="urn:microsoft.com/office/officeart/2005/8/layout/pyramid3"/>
    <dgm:cxn modelId="{F5A0A713-6C2B-4BAC-B5FC-BC2F9DA6730A}" type="presOf" srcId="{17E55EDA-DD68-4984-B939-79096C2AFA35}" destId="{B1E946DD-4163-45DA-9734-D87CE84FB888}" srcOrd="0" destOrd="0" presId="urn:microsoft.com/office/officeart/2005/8/layout/pyramid3"/>
    <dgm:cxn modelId="{34BECFBE-0401-4B4C-BAF3-9F5CBC04A8ED}" type="presParOf" srcId="{393D2688-A503-44C8-A049-0CB1AEFB4ADC}" destId="{858FB37D-BA3F-454E-93B8-877021D6E2E9}" srcOrd="0" destOrd="0" presId="urn:microsoft.com/office/officeart/2005/8/layout/pyramid3"/>
    <dgm:cxn modelId="{817A89C4-4172-4BFC-9301-6A75D3B7648E}" type="presParOf" srcId="{858FB37D-BA3F-454E-93B8-877021D6E2E9}" destId="{32C655B8-ED5E-4011-8A76-8972A8D072E7}" srcOrd="0" destOrd="0" presId="urn:microsoft.com/office/officeart/2005/8/layout/pyramid3"/>
    <dgm:cxn modelId="{BB465D2A-91C7-48FD-9A2C-DBF4636A8699}" type="presParOf" srcId="{858FB37D-BA3F-454E-93B8-877021D6E2E9}" destId="{7A240986-A62B-4D6E-A693-692DB527C6C4}" srcOrd="1" destOrd="0" presId="urn:microsoft.com/office/officeart/2005/8/layout/pyramid3"/>
    <dgm:cxn modelId="{242E1D77-FB87-4667-AADA-BBC863B1F847}" type="presParOf" srcId="{393D2688-A503-44C8-A049-0CB1AEFB4ADC}" destId="{F17D05A8-526E-4DD9-B492-4028AF21D2E5}" srcOrd="1" destOrd="0" presId="urn:microsoft.com/office/officeart/2005/8/layout/pyramid3"/>
    <dgm:cxn modelId="{DA41A717-206C-411A-92DF-A4FD10F3A772}" type="presParOf" srcId="{F17D05A8-526E-4DD9-B492-4028AF21D2E5}" destId="{A22DD5F3-4EC3-4293-AE5A-FCEB012D6097}" srcOrd="0" destOrd="0" presId="urn:microsoft.com/office/officeart/2005/8/layout/pyramid3"/>
    <dgm:cxn modelId="{EED63A62-03DD-401F-9356-285D5C601FB7}" type="presParOf" srcId="{F17D05A8-526E-4DD9-B492-4028AF21D2E5}" destId="{91E48B75-9AB6-4777-8E32-F472E4C4B0D1}" srcOrd="1" destOrd="0" presId="urn:microsoft.com/office/officeart/2005/8/layout/pyramid3"/>
    <dgm:cxn modelId="{0B9F1F8E-4B17-4611-A48B-651A50B8650C}" type="presParOf" srcId="{393D2688-A503-44C8-A049-0CB1AEFB4ADC}" destId="{AAEB1B2F-1CE8-4E09-8E89-FA82ACC9A5B3}" srcOrd="2" destOrd="0" presId="urn:microsoft.com/office/officeart/2005/8/layout/pyramid3"/>
    <dgm:cxn modelId="{128F1B56-1A8B-4A37-990E-64793A31F1CA}" type="presParOf" srcId="{AAEB1B2F-1CE8-4E09-8E89-FA82ACC9A5B3}" destId="{B1E946DD-4163-45DA-9734-D87CE84FB888}" srcOrd="0" destOrd="0" presId="urn:microsoft.com/office/officeart/2005/8/layout/pyramid3"/>
    <dgm:cxn modelId="{B14A71F3-157B-49FF-B05C-1C4EFFB737D9}" type="presParOf" srcId="{AAEB1B2F-1CE8-4E09-8E89-FA82ACC9A5B3}" destId="{E11E27FF-A188-4C4A-9DE3-993883A1FD04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D744E3-1EBD-4D95-9291-5B89B5C35DD6}">
      <dsp:nvSpPr>
        <dsp:cNvPr id="0" name=""/>
        <dsp:cNvSpPr/>
      </dsp:nvSpPr>
      <dsp:spPr>
        <a:xfrm>
          <a:off x="1890017" y="0"/>
          <a:ext cx="1890017" cy="1416157"/>
        </a:xfrm>
        <a:prstGeom prst="trapezoid">
          <a:avLst>
            <a:gd name="adj" fmla="val 6673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Сопровождает обучение, проектирует учебную ситуацию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90017" y="0"/>
        <a:ext cx="1890017" cy="1416157"/>
      </dsp:txXfrm>
    </dsp:sp>
    <dsp:sp modelId="{937A6209-4602-40E3-9D4C-39E0ADC091EE}">
      <dsp:nvSpPr>
        <dsp:cNvPr id="0" name=""/>
        <dsp:cNvSpPr/>
      </dsp:nvSpPr>
      <dsp:spPr>
        <a:xfrm>
          <a:off x="945008" y="1416157"/>
          <a:ext cx="3780034" cy="1416157"/>
        </a:xfrm>
        <a:prstGeom prst="trapezoid">
          <a:avLst>
            <a:gd name="adj" fmla="val 6673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Демонстрирует, размещает, публикует, разрабатывает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606514" y="1416157"/>
        <a:ext cx="2457022" cy="1416157"/>
      </dsp:txXfrm>
    </dsp:sp>
    <dsp:sp modelId="{479A8E26-27F4-41F7-9074-33F8B444FE4A}">
      <dsp:nvSpPr>
        <dsp:cNvPr id="0" name=""/>
        <dsp:cNvSpPr/>
      </dsp:nvSpPr>
      <dsp:spPr>
        <a:xfrm>
          <a:off x="0" y="2832314"/>
          <a:ext cx="5670051" cy="1416157"/>
        </a:xfrm>
        <a:prstGeom prst="trapezoid">
          <a:avLst>
            <a:gd name="adj" fmla="val 6673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Передаёт готовые знания</a:t>
          </a:r>
          <a:endParaRPr lang="ru-RU" sz="36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92258" y="2832314"/>
        <a:ext cx="3685533" cy="14161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939569-786D-4A44-A6CE-C9B637239515}">
      <dsp:nvSpPr>
        <dsp:cNvPr id="0" name=""/>
        <dsp:cNvSpPr/>
      </dsp:nvSpPr>
      <dsp:spPr>
        <a:xfrm rot="10800000">
          <a:off x="0" y="0"/>
          <a:ext cx="4644008" cy="1391025"/>
        </a:xfrm>
        <a:prstGeom prst="trapezoid">
          <a:avLst>
            <a:gd name="adj" fmla="val 55643"/>
          </a:avLst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Сопровождает обучение, проектирует учебную ситуацию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10800000">
        <a:off x="812701" y="0"/>
        <a:ext cx="3018605" cy="1391025"/>
      </dsp:txXfrm>
    </dsp:sp>
    <dsp:sp modelId="{494FD24D-6705-400D-8937-76CBCBA84901}">
      <dsp:nvSpPr>
        <dsp:cNvPr id="0" name=""/>
        <dsp:cNvSpPr/>
      </dsp:nvSpPr>
      <dsp:spPr>
        <a:xfrm rot="10800000">
          <a:off x="774001" y="1391025"/>
          <a:ext cx="3096005" cy="1391025"/>
        </a:xfrm>
        <a:prstGeom prst="trapezoid">
          <a:avLst>
            <a:gd name="adj" fmla="val 55643"/>
          </a:avLst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Демонстрирует, размещает, публикует, разрабатывает</a:t>
          </a:r>
          <a:endParaRPr lang="ru-RU" sz="2100" b="1" kern="1200" dirty="0">
            <a:latin typeface="Times New Roman" pitchFamily="18" charset="0"/>
            <a:cs typeface="Times New Roman" pitchFamily="18" charset="0"/>
          </a:endParaRPr>
        </a:p>
      </dsp:txBody>
      <dsp:txXfrm rot="-10800000">
        <a:off x="1315802" y="1391025"/>
        <a:ext cx="2012403" cy="1391025"/>
      </dsp:txXfrm>
    </dsp:sp>
    <dsp:sp modelId="{A64810A9-9BC1-4CDA-B437-D916AEC8901C}">
      <dsp:nvSpPr>
        <dsp:cNvPr id="0" name=""/>
        <dsp:cNvSpPr/>
      </dsp:nvSpPr>
      <dsp:spPr>
        <a:xfrm rot="10800000">
          <a:off x="1548002" y="2782050"/>
          <a:ext cx="1548002" cy="1391025"/>
        </a:xfrm>
        <a:prstGeom prst="trapezoid">
          <a:avLst>
            <a:gd name="adj" fmla="val 55643"/>
          </a:avLst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smtClean="0">
              <a:latin typeface="Times New Roman" pitchFamily="18" charset="0"/>
              <a:cs typeface="Times New Roman" pitchFamily="18" charset="0"/>
            </a:rPr>
            <a:t>Передаёт готовые знания</a:t>
          </a:r>
          <a:endParaRPr lang="ru-RU" sz="2100" b="1" kern="1200" dirty="0">
            <a:latin typeface="Times New Roman" pitchFamily="18" charset="0"/>
            <a:cs typeface="Times New Roman" pitchFamily="18" charset="0"/>
          </a:endParaRPr>
        </a:p>
      </dsp:txBody>
      <dsp:txXfrm rot="-10800000">
        <a:off x="1548002" y="2782050"/>
        <a:ext cx="1548002" cy="13910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2252-B20E-4849-AB54-0B2AD1A22C6D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13C3E-8154-47DB-A221-FD62C9B4AA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2252-B20E-4849-AB54-0B2AD1A22C6D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13C3E-8154-47DB-A221-FD62C9B4A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2252-B20E-4849-AB54-0B2AD1A22C6D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13C3E-8154-47DB-A221-FD62C9B4A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2252-B20E-4849-AB54-0B2AD1A22C6D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13C3E-8154-47DB-A221-FD62C9B4AA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2252-B20E-4849-AB54-0B2AD1A22C6D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13C3E-8154-47DB-A221-FD62C9B4A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2252-B20E-4849-AB54-0B2AD1A22C6D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13C3E-8154-47DB-A221-FD62C9B4AA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2252-B20E-4849-AB54-0B2AD1A22C6D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13C3E-8154-47DB-A221-FD62C9B4AA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2252-B20E-4849-AB54-0B2AD1A22C6D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13C3E-8154-47DB-A221-FD62C9B4A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2252-B20E-4849-AB54-0B2AD1A22C6D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13C3E-8154-47DB-A221-FD62C9B4A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2252-B20E-4849-AB54-0B2AD1A22C6D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13C3E-8154-47DB-A221-FD62C9B4A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2252-B20E-4849-AB54-0B2AD1A22C6D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13C3E-8154-47DB-A221-FD62C9B4AA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0A82252-B20E-4849-AB54-0B2AD1A22C6D}" type="datetimeFigureOut">
              <a:rPr lang="ru-RU" smtClean="0"/>
              <a:pPr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7713C3E-8154-47DB-A221-FD62C9B4A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780928"/>
            <a:ext cx="6480720" cy="1584176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5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МАСТЕР-КЛАСС   </a:t>
            </a:r>
          </a:p>
          <a:p>
            <a:pPr algn="ctr"/>
            <a:r>
              <a:rPr lang="ru-RU" sz="5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««Перевернутый класс» - окно в обучение 21 века»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8208912" cy="2016224"/>
          </a:xfrm>
        </p:spPr>
        <p:txBody>
          <a:bodyPr/>
          <a:lstStyle/>
          <a:p>
            <a:pPr marL="18288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</a:t>
            </a:r>
            <a:r>
              <a:rPr lang="ru-RU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БЮДЖЕТНОЕ ОБЩЕОБРАЗОВАТЕЛЬНОЕ 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УЧРЕЖДЕНИЕ  </a:t>
            </a:r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ЛУГАНСКОЙ НАРОДНОЙ РЕСПУБЛИКИ</a:t>
            </a:r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«ПЕРЕВАЛЬСКАЯ СРЕДНЯЯ ШКОЛА № 12 ИМЕНИ ГЕННАДИЯ ШИРКО»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4509120"/>
            <a:ext cx="3499296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cap="none" spc="0" dirty="0" smtClean="0">
                <a:ln w="127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algn="just"/>
            <a:r>
              <a:rPr lang="ru-RU" cap="none" spc="0" dirty="0" smtClean="0">
                <a:ln w="127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Ляна Викторовна Алексеенко, </a:t>
            </a:r>
          </a:p>
          <a:p>
            <a:pPr algn="just"/>
            <a:r>
              <a:rPr lang="ru-RU" dirty="0">
                <a:ln w="127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ln w="127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иректор </a:t>
            </a:r>
            <a:r>
              <a:rPr lang="ru-RU" dirty="0">
                <a:ln w="127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школы, </a:t>
            </a:r>
          </a:p>
          <a:p>
            <a:pPr algn="just"/>
            <a:r>
              <a:rPr lang="ru-RU" dirty="0">
                <a:ln w="127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классов,</a:t>
            </a:r>
          </a:p>
          <a:p>
            <a:pPr algn="just"/>
            <a:r>
              <a:rPr lang="ru-RU" dirty="0">
                <a:ln w="127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dirty="0" smtClean="0">
                <a:ln w="127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высшей квалификационной </a:t>
            </a:r>
            <a:r>
              <a:rPr lang="ru-RU" dirty="0">
                <a:ln w="127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категории «Старший учитель»</a:t>
            </a:r>
          </a:p>
        </p:txBody>
      </p:sp>
    </p:spTree>
    <p:extLst>
      <p:ext uri="{BB962C8B-B14F-4D97-AF65-F5344CB8AC3E}">
        <p14:creationId xmlns:p14="http://schemas.microsoft.com/office/powerpoint/2010/main" val="121651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30" y="1916832"/>
            <a:ext cx="8547987" cy="48051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332656"/>
            <a:ext cx="84039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Bookman Old Style" panose="02050604050505020204" pitchFamily="18" charset="0"/>
              </a:rPr>
              <a:t>Родоначальниками модели перевернутого класса считаются два учителя – Джонатан Бергман (</a:t>
            </a:r>
            <a:r>
              <a:rPr lang="ru-RU" b="1" dirty="0" err="1">
                <a:latin typeface="Bookman Old Style" panose="02050604050505020204" pitchFamily="18" charset="0"/>
              </a:rPr>
              <a:t>Jonathan</a:t>
            </a:r>
            <a:r>
              <a:rPr lang="ru-RU" b="1" dirty="0">
                <a:latin typeface="Bookman Old Style" panose="02050604050505020204" pitchFamily="18" charset="0"/>
              </a:rPr>
              <a:t> </a:t>
            </a:r>
            <a:r>
              <a:rPr lang="ru-RU" b="1" dirty="0" err="1">
                <a:latin typeface="Bookman Old Style" panose="02050604050505020204" pitchFamily="18" charset="0"/>
              </a:rPr>
              <a:t>Bergman</a:t>
            </a:r>
            <a:r>
              <a:rPr lang="ru-RU" b="1" dirty="0">
                <a:latin typeface="Bookman Old Style" panose="02050604050505020204" pitchFamily="18" charset="0"/>
              </a:rPr>
              <a:t>) и Аарон </a:t>
            </a:r>
            <a:r>
              <a:rPr lang="ru-RU" b="1" dirty="0" err="1">
                <a:latin typeface="Bookman Old Style" panose="02050604050505020204" pitchFamily="18" charset="0"/>
              </a:rPr>
              <a:t>Сэмс</a:t>
            </a:r>
            <a:r>
              <a:rPr lang="ru-RU" b="1" dirty="0">
                <a:latin typeface="Bookman Old Style" panose="02050604050505020204" pitchFamily="18" charset="0"/>
              </a:rPr>
              <a:t> (</a:t>
            </a:r>
            <a:r>
              <a:rPr lang="ru-RU" b="1" dirty="0" err="1">
                <a:latin typeface="Bookman Old Style" panose="02050604050505020204" pitchFamily="18" charset="0"/>
              </a:rPr>
              <a:t>Aaron</a:t>
            </a:r>
            <a:r>
              <a:rPr lang="ru-RU" b="1" dirty="0">
                <a:latin typeface="Bookman Old Style" panose="02050604050505020204" pitchFamily="18" charset="0"/>
              </a:rPr>
              <a:t> </a:t>
            </a:r>
            <a:r>
              <a:rPr lang="ru-RU" b="1" dirty="0" err="1">
                <a:latin typeface="Bookman Old Style" panose="02050604050505020204" pitchFamily="18" charset="0"/>
              </a:rPr>
              <a:t>Sams</a:t>
            </a:r>
            <a:r>
              <a:rPr lang="ru-RU" b="1" dirty="0" smtClean="0">
                <a:latin typeface="Bookman Old Style" panose="02050604050505020204" pitchFamily="18" charset="0"/>
              </a:rPr>
              <a:t>) в </a:t>
            </a:r>
            <a:r>
              <a:rPr lang="ru-RU" b="1" dirty="0">
                <a:latin typeface="Bookman Old Style" panose="02050604050505020204" pitchFamily="18" charset="0"/>
              </a:rPr>
              <a:t>2007 году сначала придумали, как обеспечить своими лекциями спортсменов, часто пропускающих занятия, а затем развили эту идею в новое образовательное направление.</a:t>
            </a:r>
          </a:p>
        </p:txBody>
      </p:sp>
    </p:spTree>
    <p:extLst>
      <p:ext uri="{BB962C8B-B14F-4D97-AF65-F5344CB8AC3E}">
        <p14:creationId xmlns:p14="http://schemas.microsoft.com/office/powerpoint/2010/main" val="70115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Ляна\Pictures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7" y="38433"/>
            <a:ext cx="9115293" cy="682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7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521109"/>
              </p:ext>
            </p:extLst>
          </p:nvPr>
        </p:nvGraphicFramePr>
        <p:xfrm>
          <a:off x="107146" y="0"/>
          <a:ext cx="9036498" cy="704673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60598"/>
                <a:gridCol w="3168352"/>
                <a:gridCol w="3707548"/>
              </a:tblGrid>
              <a:tr h="4935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Традиционный подход	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“Перевернутый” подход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9353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Учащийся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Пассивность, отсутствие инициативы и желания в самостоятельной учебной деятельности. Работа по схеме “послушай, запомни, воспроизведи”.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Вовлеченность учащихся в учебный процесс. Ответственность за свое обучение. Взаимодействие со всеми участниками учебного процесса. Осмысленное обучение.</a:t>
                      </a:r>
                    </a:p>
                  </a:txBody>
                  <a:tcPr/>
                </a:tc>
              </a:tr>
              <a:tr h="49353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ИКТ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Использование технологий и веб- инструментов в обучении.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Изменение методов и форм работы посредством ИКТ. Применение современных технологий и функционала дистанционного онлайн-обучения -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водкастов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, подкастов и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преводкастинга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/>
                </a:tc>
              </a:tr>
              <a:tr h="85186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 </a:t>
                      </a:r>
                    </a:p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Передача знаний, удержание дисциплины и порядка в классе, контроль знаний учащихся.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Конструирование учебной ситуации, формирование у учеников ответственности за обучение, доверительные отношения с классом.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353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Методы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Информация идет от учителя к ученику.	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Учащиеся в совместной работе открывают для себя знание.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16947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Построение учебного процесса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 учебном классе учащиеся слушают объяснения учителя. Приходя домой после школы, выполняют домашнее задание, зачастую неудачно и без возможности спросить, получить подсказку.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Знакомство с учебным материалом (просмотр видео, изучение параграфа, совместная работа учащихся посредством ИКТ) по новой теме, а в классе решение проблем и применение знаний и умений в новой ситуации.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132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947030123"/>
              </p:ext>
            </p:extLst>
          </p:nvPr>
        </p:nvGraphicFramePr>
        <p:xfrm>
          <a:off x="395535" y="908720"/>
          <a:ext cx="5670051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4066149522"/>
              </p:ext>
            </p:extLst>
          </p:nvPr>
        </p:nvGraphicFramePr>
        <p:xfrm>
          <a:off x="4499992" y="999892"/>
          <a:ext cx="4644008" cy="4173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923928" y="476672"/>
            <a:ext cx="4968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Роль учителя: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фасилитатор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9552" y="5372413"/>
            <a:ext cx="55260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Роль учителя: говорящая голова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12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280839046"/>
              </p:ext>
            </p:extLst>
          </p:nvPr>
        </p:nvGraphicFramePr>
        <p:xfrm>
          <a:off x="251520" y="548680"/>
          <a:ext cx="5148064" cy="4784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08562767"/>
              </p:ext>
            </p:extLst>
          </p:nvPr>
        </p:nvGraphicFramePr>
        <p:xfrm>
          <a:off x="4307632" y="1628800"/>
          <a:ext cx="483636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707904" y="548680"/>
            <a:ext cx="5328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Роль ученика: активный участник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учебного процесса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5661248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Роль ученика: потребитель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61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2" y="-1"/>
            <a:ext cx="9127767" cy="684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677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496944" cy="1152128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кого нет компьютера, те изучают материал в учебнике или по карточкам</a:t>
            </a:r>
            <a:endParaRPr lang="ru-RU" sz="36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087" y="1628800"/>
            <a:ext cx="3638545" cy="5112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91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260648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ЛИСТ САМОКОНТРОЛЯ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2042" y="945110"/>
            <a:ext cx="9121958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Ответь письменно:</a:t>
            </a:r>
            <a:endParaRPr kumimoji="0" lang="ru-RU" alt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Прямоугольник – это _________________________</a:t>
            </a:r>
          </a:p>
          <a:p>
            <a:pPr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</a:t>
            </a:r>
            <a:endParaRPr kumimoji="0" lang="ru-RU" alt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Напиши 5 предметов, которые по форме </a:t>
            </a:r>
          </a:p>
          <a:p>
            <a:pPr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напоминают прямоугольник ___________________</a:t>
            </a:r>
          </a:p>
          <a:p>
            <a:pPr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</a:t>
            </a: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</a:t>
            </a:r>
            <a:endParaRPr kumimoji="0" lang="ru-RU" alt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Рассмотри на картинке геометрические фигуры и </a:t>
            </a:r>
          </a:p>
          <a:p>
            <a:pPr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выпишите номера прямоугольников.</a:t>
            </a:r>
            <a:endParaRPr lang="ru-RU" altLang="ru-RU" sz="2800" dirty="0"/>
          </a:p>
          <a:p>
            <a:pPr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</a:t>
            </a:r>
            <a:endParaRPr kumimoji="0" lang="ru-RU" alt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025" name="Рисунок 2" descr="Описание: https://image.slidesharecdn.com/2m2m-160217073155/95/2-m2-m-17-638.jpg?cb=14556948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0" r="32027" b="76511"/>
          <a:stretch>
            <a:fillRect/>
          </a:stretch>
        </p:blipFill>
        <p:spPr bwMode="auto">
          <a:xfrm>
            <a:off x="935596" y="5346315"/>
            <a:ext cx="7056784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97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8772" y="1340768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для 1 группы: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Начертите прямоугольник со сторонами 5 см и 2 см;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для 2 группы: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Выберите из данных геометрических фигур прямоугольники; 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для 3 группы: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предметы в классе, которые по форме напоминают прямоугольник.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1637" y="260648"/>
            <a:ext cx="848584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Задания для работы в классе: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33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04664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 и недостатки урока по модели «Перевернутый класс»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667149"/>
              </p:ext>
            </p:extLst>
          </p:nvPr>
        </p:nvGraphicFramePr>
        <p:xfrm>
          <a:off x="395536" y="1380444"/>
          <a:ext cx="8532948" cy="5242560"/>
        </p:xfrm>
        <a:graphic>
          <a:graphicData uri="http://schemas.openxmlformats.org/drawingml/2006/table">
            <a:tbl>
              <a:tblPr firstRow="1" firstCol="1" bandRow="1">
                <a:tableStyleId>{46F890A9-2807-4EBB-B81D-B2AA78EC7F39}</a:tableStyleId>
              </a:tblPr>
              <a:tblGrid>
                <a:gridCol w="4266474"/>
                <a:gridCol w="4266474"/>
              </a:tblGrid>
              <a:tr h="0">
                <a:tc>
                  <a:txBody>
                    <a:bodyPr/>
                    <a:lstStyle/>
                    <a:p>
                      <a:pPr marR="36195" indent="45021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n>
                            <a:solidFill>
                              <a:schemeClr val="accent6"/>
                            </a:solidFill>
                          </a:ln>
                          <a:effectLst>
                            <a:outerShdw blurRad="50800" dist="38100" dir="81000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Преимущества</a:t>
                      </a:r>
                      <a:endParaRPr lang="ru-RU" sz="2400" b="1" dirty="0">
                        <a:ln>
                          <a:solidFill>
                            <a:schemeClr val="accent6"/>
                          </a:solidFill>
                        </a:ln>
                        <a:solidFill>
                          <a:srgbClr val="FFFF00"/>
                        </a:soli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indent="45021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Недостатки</a:t>
                      </a:r>
                      <a:endParaRPr lang="ru-RU" sz="2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Ученик может спокойно</a:t>
                      </a:r>
                    </a:p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просматривать и прослушивать</a:t>
                      </a:r>
                    </a:p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задание, делать паузу в любом </a:t>
                      </a:r>
                      <a:r>
                        <a:rPr lang="ru-RU" sz="2000" dirty="0" smtClean="0">
                          <a:effectLst/>
                        </a:rPr>
                        <a:t>месте или </a:t>
                      </a:r>
                      <a:r>
                        <a:rPr lang="ru-RU" sz="2000" dirty="0">
                          <a:effectLst/>
                        </a:rPr>
                        <a:t>повторять нужный фрагмент в фильме.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Ученик не может непосредственно задавать вопрос учителю, если он у него возник.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Фильмы доступны для отсутствующих школьников.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 каждый ученик выполняет</a:t>
                      </a:r>
                    </a:p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домашнее задание.</a:t>
                      </a:r>
                      <a:endParaRPr lang="ru-RU" sz="20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Если ученик что-то забыл, он </a:t>
                      </a:r>
                      <a:r>
                        <a:rPr lang="ru-RU" sz="2000" dirty="0" smtClean="0">
                          <a:effectLst/>
                        </a:rPr>
                        <a:t>всегда может </a:t>
                      </a:r>
                      <a:r>
                        <a:rPr lang="ru-RU" sz="2000" dirty="0">
                          <a:effectLst/>
                        </a:rPr>
                        <a:t>обратиться к исходному файлу.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Компьютер или другой аппарат</a:t>
                      </a:r>
                    </a:p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должен быть в свободном доступе</a:t>
                      </a:r>
                    </a:p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для школьника, что, к сожалению,</a:t>
                      </a:r>
                    </a:p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 всегда возможно.</a:t>
                      </a:r>
                      <a:endParaRPr lang="ru-RU" sz="20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Внимание учителя сосредоточено </a:t>
                      </a:r>
                      <a:r>
                        <a:rPr lang="ru-RU" sz="2000" dirty="0" smtClean="0">
                          <a:effectLst/>
                        </a:rPr>
                        <a:t>на конкретной </a:t>
                      </a:r>
                      <a:r>
                        <a:rPr lang="ru-RU" sz="2000" dirty="0">
                          <a:effectLst/>
                        </a:rPr>
                        <a:t>работе </a:t>
                      </a:r>
                      <a:r>
                        <a:rPr lang="ru-RU" sz="2000" dirty="0" smtClean="0">
                          <a:effectLst/>
                        </a:rPr>
                        <a:t>обучающегося (индивидуальный </a:t>
                      </a:r>
                      <a:r>
                        <a:rPr lang="ru-RU" sz="2000" dirty="0">
                          <a:effectLst/>
                        </a:rPr>
                        <a:t>подход).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Ученикам, которые не смотрели</a:t>
                      </a:r>
                    </a:p>
                    <a:p>
                      <a:pPr marR="3619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фильм, будет неинтересно на уроке.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077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Эпиграф: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7720" y="1196752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«Мы слишком часто даем детям ответы, которые надо выучить, а не ставим перед ними проблемы, которые надо решить».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3873" y="3518450"/>
            <a:ext cx="3370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Роджер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Левьен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518450"/>
            <a:ext cx="3834172" cy="2875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486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252" y="116632"/>
            <a:ext cx="5328592" cy="6192688"/>
          </a:xfrm>
        </p:spPr>
        <p:txBody>
          <a:bodyPr/>
          <a:lstStyle/>
          <a:p>
            <a:pPr marL="0" indent="0" algn="l"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Что такое перевернутый класс?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Подходит ли перевёрнутый класс для начальной школы?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А что делать, если у учеников нет компьютера?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Какой урок поддаётся перевороту, а какой нет?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зачем учителю переворачивать обучение? Что им движет?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20688"/>
            <a:ext cx="3384376" cy="462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599" y="620683"/>
            <a:ext cx="3298881" cy="462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32665" y="0"/>
            <a:ext cx="5540769" cy="1323439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Инновационный сценарий обучения,</a:t>
            </a:r>
          </a:p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 котором теоретическая часть 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нового материала изучается дома,</a:t>
            </a:r>
          </a:p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школе закрепляется практически.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43676" y="1791115"/>
            <a:ext cx="604653" cy="46166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63225" y="3058652"/>
            <a:ext cx="5575564" cy="40011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Дать задание в учебнике или на карточках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497" y="5382858"/>
            <a:ext cx="5011613" cy="95410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Чтобы научить учащихся учиться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61500" y="4099574"/>
            <a:ext cx="1505540" cy="58477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Любой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981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3.bp.blogspot.com/-9pybm398n_g/V966uR-rIZI/AAAAAAAAAHQ/cRJKVXImU2QQMYZIxXi79bZeAfliLbsKwCLcB/s1600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" y="-24754"/>
            <a:ext cx="9139676" cy="687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33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420888"/>
            <a:ext cx="7776864" cy="1143000"/>
          </a:xfrm>
          <a:effectLst/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АКТУАЛЬНОСТЬ ТЕМЫ</a:t>
            </a:r>
            <a:endParaRPr lang="ru-RU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879" y="5016786"/>
            <a:ext cx="2964274" cy="1899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Овал 4"/>
          <p:cNvSpPr/>
          <p:nvPr/>
        </p:nvSpPr>
        <p:spPr>
          <a:xfrm>
            <a:off x="467544" y="596677"/>
            <a:ext cx="2880320" cy="148529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Необходим </a:t>
            </a:r>
            <a:r>
              <a:rPr lang="ru-RU" dirty="0"/>
              <a:t>“другой” </a:t>
            </a:r>
            <a:r>
              <a:rPr lang="ru-RU" dirty="0" smtClean="0"/>
              <a:t>подход к обучению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300567" y="3717032"/>
            <a:ext cx="2880320" cy="158417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Найти способ сократить </a:t>
            </a:r>
            <a:r>
              <a:rPr lang="ru-RU" dirty="0"/>
              <a:t>объем домашнего задания </a:t>
            </a:r>
          </a:p>
        </p:txBody>
      </p:sp>
      <p:sp>
        <p:nvSpPr>
          <p:cNvPr id="7" name="Овал 6"/>
          <p:cNvSpPr/>
          <p:nvPr/>
        </p:nvSpPr>
        <p:spPr>
          <a:xfrm>
            <a:off x="5652120" y="660034"/>
            <a:ext cx="2880320" cy="148529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Важно научить ученика учиться 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5627008" y="3717032"/>
            <a:ext cx="2880320" cy="158417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Повысить мотивацию: увлечь детей </a:t>
            </a:r>
            <a:r>
              <a:rPr lang="ru-RU" dirty="0"/>
              <a:t>в учебный </a:t>
            </a:r>
            <a:r>
              <a:rPr lang="ru-RU" dirty="0" smtClean="0"/>
              <a:t>процесс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845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Учитель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 descr="C:\Users\Ляна\Pictures\560fb47af85bb7b0aed4d56594f2e83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74" y="867624"/>
            <a:ext cx="3346450" cy="251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Ляна\Pictures\1748533207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100" y="1322840"/>
            <a:ext cx="2980944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Ляна\Pictures\629035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052" y="3212976"/>
            <a:ext cx="1966718" cy="349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Ляна\Pictures\img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53889"/>
            <a:ext cx="4355976" cy="326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33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Урок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C:\Users\Ляна\Pictures\91157226_x_e73f4c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19" y="261313"/>
            <a:ext cx="3402809" cy="353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Ляна\Pictures\uroki-chtenij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067" y="1124744"/>
            <a:ext cx="3652220" cy="241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Ляна\Pictures\DSC015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29135"/>
            <a:ext cx="3665984" cy="244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Ляна\Pictures\4016373_lar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094" y="3737515"/>
            <a:ext cx="2011685" cy="30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34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45"/>
          <a:stretch/>
        </p:blipFill>
        <p:spPr bwMode="auto">
          <a:xfrm>
            <a:off x="0" y="-7105"/>
            <a:ext cx="9144000" cy="4125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99772"/>
            <a:ext cx="4752528" cy="2613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22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9007"/>
            <a:ext cx="7864522" cy="58648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59832" y="6021288"/>
            <a:ext cx="60388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Перевернутый класс</a:t>
            </a:r>
          </a:p>
        </p:txBody>
      </p:sp>
    </p:spTree>
    <p:extLst>
      <p:ext uri="{BB962C8B-B14F-4D97-AF65-F5344CB8AC3E}">
        <p14:creationId xmlns:p14="http://schemas.microsoft.com/office/powerpoint/2010/main" val="412098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96752"/>
            <a:ext cx="5328592" cy="3960440"/>
          </a:xfrm>
        </p:spPr>
        <p:txBody>
          <a:bodyPr/>
          <a:lstStyle/>
          <a:p>
            <a:pPr marL="0" indent="0" algn="l"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Что такое перевернутый класс?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	Подходит ли перевёрнутый класс для начальной школы?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	А что делать, если у учеников нет компьютера?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	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Какой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поддаётся перевороту, а какой нет?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	А зачем учителю переворачивать обучение? 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20688"/>
            <a:ext cx="3384376" cy="4623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435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Ляна\Pictures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62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995</TotalTime>
  <Words>646</Words>
  <Application>Microsoft Office PowerPoint</Application>
  <PresentationFormat>Экран (4:3)</PresentationFormat>
  <Paragraphs>103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Bookman Old Style</vt:lpstr>
      <vt:lpstr>Calibri</vt:lpstr>
      <vt:lpstr>Georgia</vt:lpstr>
      <vt:lpstr>Times New Roman</vt:lpstr>
      <vt:lpstr>Trebuchet MS</vt:lpstr>
      <vt:lpstr>Воздушный поток</vt:lpstr>
      <vt:lpstr>ГОСУДАРСТВЕННОЕ БЮДЖЕТНОЕ ОБЩЕОБРАЗОВАТЕЛЬНОЕ УЧРЕЖДЕНИЕ   ЛУГАНСКОЙ НАРОДНОЙ РЕСПУБЛИКИ  «ПЕРЕВАЛЬСКАЯ СРЕДНЯЯ ШКОЛА № 12 ИМЕНИ ГЕННАДИЯ ШИРКО» </vt:lpstr>
      <vt:lpstr>Эпиграф:</vt:lpstr>
      <vt:lpstr>АКТУАЛЬНОСТЬ ТЕМЫ</vt:lpstr>
      <vt:lpstr>Учитель </vt:lpstr>
      <vt:lpstr>Урок </vt:lpstr>
      <vt:lpstr>Презентация PowerPoint</vt:lpstr>
      <vt:lpstr>Презентация PowerPoint</vt:lpstr>
      <vt:lpstr>• Что такое перевернутый класс? • Подходит ли перевёрнутый класс для начальной школы? • А что делать, если у учеников нет компьютера? • Какой урок поддаётся перевороту, а какой нет? • А зачем учителю переворачивать обучение?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кого нет компьютера, те изучают материал в учебнике или по карточкам</vt:lpstr>
      <vt:lpstr>Презентация PowerPoint</vt:lpstr>
      <vt:lpstr>Презентация PowerPoint</vt:lpstr>
      <vt:lpstr>Презентация PowerPoint</vt:lpstr>
      <vt:lpstr>• Что такое перевернутый класс?  • Подходит ли перевёрнутый класс для начальной школы?  • А что делать, если у учеников нет компьютера?  • Какой урок поддаётся перевороту, а какой нет?  • А зачем учителю переворачивать обучение? Что им движет?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УЧРЕЖДЕНИЕ  ЛУГАНСКОЙ НАРОДНОЙ РЕСПУБЛИКИ «ПЕРЕВАЛЬСКИЙ РАЙОННЫЙ МЕТОДИЧЕСКИЙ КАБИНЕТ РАБОТНИКОВ ОБРАЗОВАНИЯ»  ГОСУДАРСТВЕННОЕ ОБРАЗОВАТЕЛЬНОЕ УЧРЕЖДЕНИЕ   ЛУГАНСКОЙ НАРОДНОЙ РЕСПУБЛИКИ  «ПЕРЕВАЛЬСКАЯ ШКОЛА №3»</dc:title>
  <dc:creator>Ляна</dc:creator>
  <cp:lastModifiedBy>Lenovo</cp:lastModifiedBy>
  <cp:revision>42</cp:revision>
  <dcterms:created xsi:type="dcterms:W3CDTF">2018-01-09T19:48:15Z</dcterms:created>
  <dcterms:modified xsi:type="dcterms:W3CDTF">2024-08-25T18:42:31Z</dcterms:modified>
</cp:coreProperties>
</file>