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B97D4-54AA-4CEF-9896-43FF3B56C0BC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D447495-D8C9-4DD8-9DA9-286FC4E7B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B97D4-54AA-4CEF-9896-43FF3B56C0BC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7495-D8C9-4DD8-9DA9-286FC4E7B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B97D4-54AA-4CEF-9896-43FF3B56C0BC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7495-D8C9-4DD8-9DA9-286FC4E7B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B97D4-54AA-4CEF-9896-43FF3B56C0BC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D447495-D8C9-4DD8-9DA9-286FC4E7B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B97D4-54AA-4CEF-9896-43FF3B56C0BC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7495-D8C9-4DD8-9DA9-286FC4E7BF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B97D4-54AA-4CEF-9896-43FF3B56C0BC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7495-D8C9-4DD8-9DA9-286FC4E7B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B97D4-54AA-4CEF-9896-43FF3B56C0BC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D447495-D8C9-4DD8-9DA9-286FC4E7BF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B97D4-54AA-4CEF-9896-43FF3B56C0BC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7495-D8C9-4DD8-9DA9-286FC4E7B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B97D4-54AA-4CEF-9896-43FF3B56C0BC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7495-D8C9-4DD8-9DA9-286FC4E7B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B97D4-54AA-4CEF-9896-43FF3B56C0BC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7495-D8C9-4DD8-9DA9-286FC4E7B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B97D4-54AA-4CEF-9896-43FF3B56C0BC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7495-D8C9-4DD8-9DA9-286FC4E7BF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EEB97D4-54AA-4CEF-9896-43FF3B56C0BC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D447495-D8C9-4DD8-9DA9-286FC4E7BF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ИТОГОВОЕ СОЧИНЕНИЕ . Год </a:t>
            </a:r>
            <a:r>
              <a:rPr lang="ru-RU" dirty="0" smtClean="0"/>
              <a:t>2024…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036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Раздел 1.</a:t>
            </a:r>
            <a:br>
              <a:rPr lang="ru-RU" dirty="0" smtClean="0"/>
            </a:br>
            <a:r>
              <a:rPr lang="ru-RU" b="1" dirty="0" smtClean="0"/>
              <a:t>Духовно-нравственные ориентиры в жизни человека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9917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Это темы, которые отражают вопросы, связанные с ситуацией нравственного выбора.</a:t>
            </a:r>
          </a:p>
          <a:p>
            <a:endParaRPr lang="ru-RU" sz="2600" dirty="0" smtClean="0"/>
          </a:p>
          <a:p>
            <a:pPr>
              <a:buNone/>
            </a:pPr>
            <a:r>
              <a:rPr lang="ru-RU" sz="2600" i="1" u="sng" dirty="0" smtClean="0"/>
              <a:t>Понятия, важные для осмысления:</a:t>
            </a:r>
          </a:p>
          <a:p>
            <a:r>
              <a:rPr lang="ru-RU" sz="2600" i="1" dirty="0" smtClean="0"/>
              <a:t>нравственные идеалы и моральные нормы</a:t>
            </a:r>
          </a:p>
          <a:p>
            <a:r>
              <a:rPr lang="ru-RU" sz="2600" i="1" dirty="0" smtClean="0"/>
              <a:t>добро и зло</a:t>
            </a:r>
          </a:p>
          <a:p>
            <a:r>
              <a:rPr lang="ru-RU" sz="2600" i="1" dirty="0" smtClean="0"/>
              <a:t>свобода и ответственность…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Раздел 1.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i="1" dirty="0" smtClean="0"/>
          </a:p>
          <a:p>
            <a:pPr>
              <a:buNone/>
            </a:pPr>
            <a:r>
              <a:rPr lang="ru-RU" i="1" dirty="0" smtClean="0"/>
              <a:t>Готовимся к </a:t>
            </a:r>
            <a:r>
              <a:rPr lang="ru-RU" b="1" i="1" dirty="0" smtClean="0"/>
              <a:t>САМОАНАЛИЗУ</a:t>
            </a:r>
            <a:r>
              <a:rPr lang="ru-RU" i="1" dirty="0" smtClean="0"/>
              <a:t>(!!!) и </a:t>
            </a:r>
          </a:p>
          <a:p>
            <a:pPr>
              <a:buNone/>
            </a:pPr>
            <a:r>
              <a:rPr lang="ru-RU" i="1" dirty="0" smtClean="0"/>
              <a:t>умению оценивать и принимать </a:t>
            </a:r>
          </a:p>
          <a:p>
            <a:pPr>
              <a:buNone/>
            </a:pPr>
            <a:r>
              <a:rPr lang="ru-RU" b="1" i="1" dirty="0" smtClean="0"/>
              <a:t>ОПЫТ ДРУГИХ </a:t>
            </a:r>
            <a:r>
              <a:rPr lang="ru-RU" i="1" dirty="0" smtClean="0"/>
              <a:t>(= литературных героев),</a:t>
            </a:r>
          </a:p>
          <a:p>
            <a:pPr>
              <a:buNone/>
            </a:pPr>
            <a:r>
              <a:rPr lang="ru-RU" i="1" dirty="0" smtClean="0"/>
              <a:t> кто стремится понять себя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38762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Раздел 1.</a:t>
            </a:r>
            <a:br>
              <a:rPr lang="ru-RU" sz="3100" dirty="0" smtClean="0"/>
            </a:br>
            <a:r>
              <a:rPr lang="ru-RU" sz="3100" dirty="0" smtClean="0"/>
              <a:t>категория 1.1. </a:t>
            </a:r>
            <a:r>
              <a:rPr lang="ru-RU" b="1" dirty="0" smtClean="0"/>
              <a:t>Внутренний мир человека и его личностные качества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Размышления над вопросами, которые человек задает себе (в т.ч. в ситуации нравственного выбора)</a:t>
            </a:r>
          </a:p>
          <a:p>
            <a:r>
              <a:rPr lang="ru-RU" dirty="0" smtClean="0"/>
              <a:t>Долг, обязанность, ответственность</a:t>
            </a:r>
          </a:p>
          <a:p>
            <a:r>
              <a:rPr lang="ru-RU" dirty="0" smtClean="0"/>
              <a:t>Внутренний мир человека</a:t>
            </a:r>
          </a:p>
          <a:p>
            <a:r>
              <a:rPr lang="ru-RU" dirty="0" smtClean="0"/>
              <a:t>Размышления о счастье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0364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Раздел 1.</a:t>
            </a:r>
            <a:br>
              <a:rPr lang="ru-RU" sz="3100" dirty="0" smtClean="0"/>
            </a:br>
            <a:r>
              <a:rPr lang="ru-RU" sz="3100" dirty="0" smtClean="0"/>
              <a:t>категория 1.2. </a:t>
            </a:r>
            <a:r>
              <a:rPr lang="ru-RU" b="1" dirty="0" smtClean="0"/>
              <a:t>ОТНОШЕНИЕ  человека К ДРУГОМУ ЧЕЛОВЕКУ, НРАВСТВЕННЫЙ </a:t>
            </a:r>
            <a:r>
              <a:rPr lang="ru-RU" b="1" dirty="0" err="1" smtClean="0"/>
              <a:t>вЫБОР</a:t>
            </a:r>
            <a:r>
              <a:rPr lang="ru-RU" b="1" dirty="0" smtClean="0"/>
              <a:t> МЕЖДУ ДОБРОМ И ЗЛОМ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Размышления о вечных вопросах</a:t>
            </a:r>
          </a:p>
          <a:p>
            <a:r>
              <a:rPr lang="ru-RU" dirty="0" smtClean="0"/>
              <a:t>Честь и бесчестье, совесть</a:t>
            </a:r>
          </a:p>
          <a:p>
            <a:r>
              <a:rPr lang="ru-RU" dirty="0" smtClean="0"/>
              <a:t>Размышления о добре и зле, милосердии и жестокости</a:t>
            </a:r>
          </a:p>
          <a:p>
            <a:r>
              <a:rPr lang="ru-RU" dirty="0" smtClean="0"/>
              <a:t>Любовь в жизни человека</a:t>
            </a:r>
          </a:p>
          <a:p>
            <a:r>
              <a:rPr lang="ru-RU" dirty="0" smtClean="0"/>
              <a:t>Размышления о дружбе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0364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Раздел 1.</a:t>
            </a:r>
            <a:br>
              <a:rPr lang="ru-RU" sz="3100" dirty="0" smtClean="0"/>
            </a:br>
            <a:r>
              <a:rPr lang="ru-RU" sz="3100" dirty="0" smtClean="0"/>
              <a:t>категория 1.3. </a:t>
            </a:r>
            <a:r>
              <a:rPr lang="ru-RU" b="1" dirty="0" smtClean="0"/>
              <a:t>ПОЗНАНИЕ  </a:t>
            </a:r>
            <a:r>
              <a:rPr lang="ru-RU" b="1" dirty="0" err="1" smtClean="0"/>
              <a:t>человекОМ</a:t>
            </a:r>
            <a:r>
              <a:rPr lang="ru-RU" b="1" dirty="0" smtClean="0"/>
              <a:t> САМОГО СЕБЯ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Размышления о судьбе</a:t>
            </a:r>
          </a:p>
          <a:p>
            <a:r>
              <a:rPr lang="ru-RU" dirty="0" smtClean="0"/>
              <a:t>Образ жизни</a:t>
            </a:r>
          </a:p>
          <a:p>
            <a:r>
              <a:rPr lang="ru-RU" dirty="0" smtClean="0"/>
              <a:t>Выбор жизненного пути, значимой цели</a:t>
            </a:r>
          </a:p>
          <a:p>
            <a:r>
              <a:rPr lang="ru-RU" dirty="0" smtClean="0"/>
              <a:t>Мечта в нашей жизни</a:t>
            </a:r>
          </a:p>
          <a:p>
            <a:r>
              <a:rPr lang="ru-RU" dirty="0" smtClean="0"/>
              <a:t>Свобода человека и её ограничения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</TotalTime>
  <Words>145</Words>
  <Application>Microsoft Office PowerPoint</Application>
  <PresentationFormat>Экран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ИТОГОВОЕ СОЧИНЕНИЕ . Год 2024…</vt:lpstr>
      <vt:lpstr>Раздел 1. Духовно-нравственные ориентиры в жизни человека</vt:lpstr>
      <vt:lpstr>Раздел 1.</vt:lpstr>
      <vt:lpstr>Раздел 1. категория 1.1. Внутренний мир человека и его личностные качества</vt:lpstr>
      <vt:lpstr>Раздел 1. категория 1.2. ОТНОШЕНИЕ  человека К ДРУГОМУ ЧЕЛОВЕКУ, НРАВСТВЕННЫЙ вЫБОР МЕЖДУ ДОБРОМ И ЗЛОМ</vt:lpstr>
      <vt:lpstr>Раздел 1. категория 1.3. ПОЗНАНИЕ  человекОМ САМОГО СЕБЯ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ИТОГОВОЕ СОЧИНЕНИЕ . Год 2023…</dc:title>
  <dc:creator>Ксения</dc:creator>
  <cp:lastModifiedBy>Ксения</cp:lastModifiedBy>
  <cp:revision>4</cp:revision>
  <dcterms:created xsi:type="dcterms:W3CDTF">2023-12-01T04:12:04Z</dcterms:created>
  <dcterms:modified xsi:type="dcterms:W3CDTF">2024-08-25T19:20:26Z</dcterms:modified>
</cp:coreProperties>
</file>