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76" r:id="rId4"/>
    <p:sldId id="261" r:id="rId5"/>
    <p:sldId id="266" r:id="rId6"/>
    <p:sldId id="262" r:id="rId7"/>
    <p:sldId id="270" r:id="rId8"/>
    <p:sldId id="265" r:id="rId9"/>
    <p:sldId id="267" r:id="rId10"/>
    <p:sldId id="272" r:id="rId11"/>
    <p:sldId id="257" r:id="rId12"/>
    <p:sldId id="258" r:id="rId13"/>
    <p:sldId id="259" r:id="rId14"/>
    <p:sldId id="273" r:id="rId15"/>
    <p:sldId id="264" r:id="rId16"/>
    <p:sldId id="263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2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A15A7-16F6-4024-9E40-55C2A5A257C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AB8C9-4DBD-4894-B516-7A5C867CF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Кот </a:t>
            </a:r>
            <a:r>
              <a:rPr lang="ru-RU" dirty="0" err="1" smtClean="0"/>
              <a:t>Базилио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852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Праздник Осени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Хозяюшка</a:t>
            </a:r>
            <a:r>
              <a:rPr lang="ru-RU" baseline="0" dirty="0" smtClean="0"/>
              <a:t> на осеннем развлечении «Кузьминки»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Коляда. коляда</a:t>
            </a:r>
            <a:r>
              <a:rPr lang="ru-RU" baseline="0" dirty="0" smtClean="0"/>
              <a:t>  отворяй  ворота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Мишка косолапый</a:t>
            </a:r>
            <a:r>
              <a:rPr lang="ru-RU" baseline="0" dirty="0" smtClean="0"/>
              <a:t> по лесу идет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Мероприятия к 9 мая, дню Памяти</a:t>
            </a:r>
            <a:r>
              <a:rPr lang="ru-RU" baseline="0" dirty="0" smtClean="0"/>
              <a:t> И Скорби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AAB8C9-4DBD-4894-B516-7A5C867CFE8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4DD6-64B1-4EC1-A487-EDDA96F3FBDA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93699-BA85-44C8-AA34-04D594303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0000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3;&#1077;&#1080;&#1079;&#1074;&#1077;&#1089;&#1090;&#1077;&#1085;-&#1040;&#1103;&#1074;&#1086;&#1089;&#1087;&#1080;&#1090;&#1072;&#1090;&#1077;&#1083;&#1100;_(smyslpesni.ru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643254578_6-abrakadabra-fun-p-fon-dlya-prezentatsii-vospitatel-goda-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73"/>
            <a:ext cx="9144000" cy="6858000"/>
          </a:xfrm>
          <a:prstGeom prst="rect">
            <a:avLst/>
          </a:prstGeom>
        </p:spPr>
      </p:pic>
      <p:pic>
        <p:nvPicPr>
          <p:cNvPr id="11" name="Неизвестен-Аявоспитатель_(smyslpesni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V="1">
            <a:off x="8991600" y="6705600"/>
            <a:ext cx="152400" cy="1524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592" y="3140968"/>
            <a:ext cx="7200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«Я </a:t>
            </a:r>
            <a:r>
              <a:rPr lang="ru-RU" sz="3200" b="1" dirty="0">
                <a:solidFill>
                  <a:srgbClr val="333333"/>
                </a:solidFill>
                <a:latin typeface="Arial" panose="020B0604020202020204" pitchFamily="34" charset="0"/>
              </a:rPr>
              <a:t>воспитатель, а значит </a:t>
            </a:r>
            <a:r>
              <a:rPr lang="ru-RU" sz="32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артист</a:t>
            </a:r>
            <a:r>
              <a:rPr lang="ru-RU" sz="3200" dirty="0" smtClean="0">
                <a:solidFill>
                  <a:srgbClr val="333333"/>
                </a:solidFill>
                <a:latin typeface="Arial" panose="020B0604020202020204" pitchFamily="34" charset="0"/>
              </a:rPr>
              <a:t>»</a:t>
            </a:r>
            <a:endParaRPr lang="ru-RU" sz="32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1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43254578_44-abrakadabra-fun-p-fon-dlya-prezentatsii-vospitatel-goda-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P3060133.JPG"/>
          <p:cNvPicPr>
            <a:picLocks noChangeAspect="1"/>
          </p:cNvPicPr>
          <p:nvPr/>
        </p:nvPicPr>
        <p:blipFill>
          <a:blip r:embed="rId3" cstate="print">
            <a:lum bright="17000" contrast="24000"/>
          </a:blip>
          <a:stretch>
            <a:fillRect/>
          </a:stretch>
        </p:blipFill>
        <p:spPr>
          <a:xfrm>
            <a:off x="4500562" y="3286124"/>
            <a:ext cx="4429156" cy="3237515"/>
          </a:xfrm>
          <a:prstGeom prst="rect">
            <a:avLst/>
          </a:prstGeom>
        </p:spPr>
      </p:pic>
      <p:pic>
        <p:nvPicPr>
          <p:cNvPr id="3" name="Рисунок 2" descr="P3060149 (2).JPG"/>
          <p:cNvPicPr>
            <a:picLocks noChangeAspect="1"/>
          </p:cNvPicPr>
          <p:nvPr/>
        </p:nvPicPr>
        <p:blipFill>
          <a:blip r:embed="rId4" cstate="print">
            <a:lum bright="10000" contrast="18000"/>
          </a:blip>
          <a:stretch>
            <a:fillRect/>
          </a:stretch>
        </p:blipFill>
        <p:spPr>
          <a:xfrm>
            <a:off x="214282" y="285728"/>
            <a:ext cx="5180144" cy="2786082"/>
          </a:xfrm>
          <a:prstGeom prst="rect">
            <a:avLst/>
          </a:prstGeom>
        </p:spPr>
      </p:pic>
      <p:pic>
        <p:nvPicPr>
          <p:cNvPr id="5" name="Рисунок 4" descr="P2280013.JPG"/>
          <p:cNvPicPr>
            <a:picLocks noChangeAspect="1"/>
          </p:cNvPicPr>
          <p:nvPr/>
        </p:nvPicPr>
        <p:blipFill>
          <a:blip r:embed="rId5" cstate="print">
            <a:lum bright="6000" contrast="4000"/>
          </a:blip>
          <a:stretch>
            <a:fillRect/>
          </a:stretch>
        </p:blipFill>
        <p:spPr>
          <a:xfrm>
            <a:off x="571472" y="3500438"/>
            <a:ext cx="3500462" cy="28182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5008" y="1214422"/>
            <a:ext cx="3214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Ах, </a:t>
            </a:r>
            <a:r>
              <a:rPr lang="ru-RU" sz="2000" b="1" dirty="0" err="1" smtClean="0"/>
              <a:t>матрешечка-матрешка</a:t>
            </a:r>
            <a:r>
              <a:rPr lang="ru-RU" sz="2000" b="1" dirty="0" smtClean="0"/>
              <a:t>.</a:t>
            </a:r>
            <a:br>
              <a:rPr lang="ru-RU" sz="2000" b="1" dirty="0" smtClean="0"/>
            </a:br>
            <a:r>
              <a:rPr lang="ru-RU" sz="2000" b="1" dirty="0" smtClean="0"/>
              <a:t>Хороша, не рассказать!</a:t>
            </a:r>
            <a:br>
              <a:rPr lang="ru-RU" sz="2000" b="1" dirty="0" smtClean="0"/>
            </a:br>
            <a:r>
              <a:rPr lang="ru-RU" sz="2000" b="1" dirty="0" smtClean="0"/>
              <a:t>Очень любят с тобой детки</a:t>
            </a:r>
            <a:br>
              <a:rPr lang="ru-RU" sz="2000" b="1" dirty="0" smtClean="0"/>
            </a:br>
            <a:r>
              <a:rPr lang="ru-RU" sz="2000" b="1" dirty="0" smtClean="0"/>
              <a:t>В нашем садике играть</a:t>
            </a:r>
            <a:r>
              <a:rPr lang="ru-RU" sz="2000" dirty="0" smtClean="0"/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7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59398652_4-pibig-info-p-nezhno-salatovii-fon-krasivo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28652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User\Desktop\Новая папка\IMG_20200324_105246_5.jpg"/>
          <p:cNvPicPr>
            <a:picLocks noChangeAspect="1" noChangeArrowheads="1"/>
          </p:cNvPicPr>
          <p:nvPr/>
        </p:nvPicPr>
        <p:blipFill>
          <a:blip r:embed="rId4" cstate="print">
            <a:lum bright="8000" contrast="10000"/>
          </a:blip>
          <a:srcRect/>
          <a:stretch>
            <a:fillRect/>
          </a:stretch>
        </p:blipFill>
        <p:spPr bwMode="auto">
          <a:xfrm>
            <a:off x="3500430" y="-285776"/>
            <a:ext cx="4714908" cy="3210290"/>
          </a:xfrm>
          <a:prstGeom prst="rect">
            <a:avLst/>
          </a:prstGeom>
          <a:noFill/>
        </p:spPr>
      </p:pic>
      <p:pic>
        <p:nvPicPr>
          <p:cNvPr id="5" name="Рисунок 4" descr="IMG_20200324_103845_3.jpg"/>
          <p:cNvPicPr>
            <a:picLocks noChangeAspect="1"/>
          </p:cNvPicPr>
          <p:nvPr/>
        </p:nvPicPr>
        <p:blipFill>
          <a:blip r:embed="rId5" cstate="print">
            <a:lum bright="2000" contrast="8000"/>
          </a:blip>
          <a:stretch>
            <a:fillRect/>
          </a:stretch>
        </p:blipFill>
        <p:spPr>
          <a:xfrm>
            <a:off x="285719" y="3071810"/>
            <a:ext cx="4382427" cy="32561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4143380"/>
            <a:ext cx="4000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Весенний праздник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«Жаворонки»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( роль Весны)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4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43254578_44-abrakadabra-fun-p-fon-dlya-prezentatsii-vospitatel-goda-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685" y="0"/>
            <a:ext cx="9160685" cy="6858000"/>
          </a:xfrm>
          <a:prstGeom prst="rect">
            <a:avLst/>
          </a:prstGeom>
        </p:spPr>
      </p:pic>
      <p:pic>
        <p:nvPicPr>
          <p:cNvPr id="4" name="Рисунок 3" descr="IMG_27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4071967" cy="2928958"/>
          </a:xfrm>
          <a:prstGeom prst="rect">
            <a:avLst/>
          </a:prstGeom>
        </p:spPr>
      </p:pic>
      <p:pic>
        <p:nvPicPr>
          <p:cNvPr id="5" name="Рисунок 4" descr="гг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3786190"/>
            <a:ext cx="4079263" cy="2786082"/>
          </a:xfrm>
          <a:prstGeom prst="rect">
            <a:avLst/>
          </a:prstGeom>
        </p:spPr>
      </p:pic>
      <p:pic>
        <p:nvPicPr>
          <p:cNvPr id="6" name="Рисунок 5" descr="нгео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3806553"/>
            <a:ext cx="4143404" cy="2765719"/>
          </a:xfrm>
          <a:prstGeom prst="rect">
            <a:avLst/>
          </a:prstGeom>
        </p:spPr>
      </p:pic>
      <p:pic>
        <p:nvPicPr>
          <p:cNvPr id="9" name="Рисунок 8" descr="0-02-05-3abef5c046ac28b4e083199ca7b1d9487cef4ef110be15fd15aa7857050034c4_affc1e8449ee29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438" y="214290"/>
            <a:ext cx="4117851" cy="294098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57356" y="3244334"/>
            <a:ext cx="5429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Мероприятия к 9 мая, дню Памяти и Скорби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4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4746663_bogatyr-club-p-fon-dlya-prezentatsii-pastelnie-tona-fon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Безымянны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428604"/>
            <a:ext cx="4714910" cy="3082684"/>
          </a:xfrm>
          <a:prstGeom prst="rect">
            <a:avLst/>
          </a:prstGeom>
        </p:spPr>
      </p:pic>
      <p:pic>
        <p:nvPicPr>
          <p:cNvPr id="4" name="Рисунок 3" descr="изображение_viber_2022-03-30_10-52-10-56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32" y="2357430"/>
            <a:ext cx="3176269" cy="4321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14546" y="4786322"/>
            <a:ext cx="2928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От Кикиморы до Волшебницы…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2529" name="Picture 1" descr="C:\Users\User\Desktop\03759bc3-c2ca-4e66-9f02-facb2bbb490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6FE"/>
              </a:clrFrom>
              <a:clrTo>
                <a:srgbClr val="FDF6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4143380"/>
            <a:ext cx="1500198" cy="2360951"/>
          </a:xfrm>
          <a:prstGeom prst="rect">
            <a:avLst/>
          </a:prstGeom>
          <a:noFill/>
        </p:spPr>
      </p:pic>
      <p:pic>
        <p:nvPicPr>
          <p:cNvPr id="22532" name="Picture 4" descr="C:\Users\User\Desktop\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29638"/>
            <a:ext cx="1643074" cy="197107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1659398652_4-pibig-info-p-nezhno-salatovii-fon-krasiv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P5290054.JPG"/>
          <p:cNvPicPr>
            <a:picLocks noChangeAspect="1"/>
          </p:cNvPicPr>
          <p:nvPr/>
        </p:nvPicPr>
        <p:blipFill>
          <a:blip r:embed="rId3" cstate="print">
            <a:lum bright="8000" contrast="3000"/>
          </a:blip>
          <a:stretch>
            <a:fillRect/>
          </a:stretch>
        </p:blipFill>
        <p:spPr>
          <a:xfrm>
            <a:off x="4714876" y="285728"/>
            <a:ext cx="4286279" cy="29289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357166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Сказку бабушка расскажет,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 носочки, шапку свяжет.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Земляничное варенье сварит,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Просто объеденье!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Рисунок 9" descr="IMG_25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643314"/>
            <a:ext cx="4300740" cy="2973065"/>
          </a:xfrm>
          <a:prstGeom prst="rect">
            <a:avLst/>
          </a:prstGeom>
        </p:spPr>
      </p:pic>
      <p:pic>
        <p:nvPicPr>
          <p:cNvPr id="11" name="Рисунок 10" descr="IMG_24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549" y="1839565"/>
            <a:ext cx="2868319" cy="4661269"/>
          </a:xfrm>
          <a:prstGeom prst="rect">
            <a:avLst/>
          </a:prstGeom>
        </p:spPr>
      </p:pic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43254578_44-abrakadabra-fun-p-fon-dlya-prezentatsii-vospitatel-goda-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60718" cy="6858000"/>
          </a:xfrm>
          <a:prstGeom prst="rect">
            <a:avLst/>
          </a:prstGeom>
        </p:spPr>
      </p:pic>
      <p:pic>
        <p:nvPicPr>
          <p:cNvPr id="2" name="Рисунок 1" descr="0-02-05-d1ae9722bd05964d71d2b5ed19782d1855b185dc1847fd0df91e9fc6e490b5e6_caf8be2dd41d541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85728"/>
            <a:ext cx="3961038" cy="5261895"/>
          </a:xfrm>
          <a:prstGeom prst="rect">
            <a:avLst/>
          </a:prstGeom>
        </p:spPr>
      </p:pic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1285860"/>
            <a:ext cx="4667282" cy="3500462"/>
          </a:xfrm>
          <a:prstGeom prst="rect">
            <a:avLst/>
          </a:prstGeom>
        </p:spPr>
      </p:pic>
      <p:sp>
        <p:nvSpPr>
          <p:cNvPr id="17410" name="AutoShape 2" descr="file:///C:/Users/User/Downloads/%D0%B3%D0%BE%D0%BB%D1%83%D0%B1%D0%BE%D0%B9%20%D1%84%D0%BE%D0%BD%20%D0%B4%D0%BB%D1%8F%20%D0%BF%D1%80%D0%B5%D0%B7%D0%B5%D0%BD%D1%82%D0%B0%D1%86%D0%B8%D0%B8.webp"/>
          <p:cNvSpPr>
            <a:spLocks noChangeAspect="1" noChangeArrowheads="1"/>
          </p:cNvSpPr>
          <p:nvPr/>
        </p:nvSpPr>
        <p:spPr bwMode="auto">
          <a:xfrm>
            <a:off x="155575" y="-3360738"/>
            <a:ext cx="9820275" cy="7010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file:///C:/Users/User/Downloads/%D0%B3%D0%BE%D0%BB%D1%83%D0%B1%D0%BE%D0%B9%20%D1%84%D0%BE%D0%BD%20%D0%B4%D0%BB%D1%8F%20%D0%BF%D1%80%D0%B5%D0%B7%D0%B5%D0%BD%D1%82%D0%B0%D1%86%D0%B8%D0%B8.webp"/>
          <p:cNvSpPr>
            <a:spLocks noChangeAspect="1" noChangeArrowheads="1"/>
          </p:cNvSpPr>
          <p:nvPr/>
        </p:nvSpPr>
        <p:spPr bwMode="auto">
          <a:xfrm>
            <a:off x="155575" y="-3360738"/>
            <a:ext cx="9820275" cy="7010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786454"/>
            <a:ext cx="35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Шёрстка мягкая в полоску,</a:t>
            </a:r>
            <a:br>
              <a:rPr lang="ru-RU" b="1" dirty="0" smtClean="0"/>
            </a:br>
            <a:r>
              <a:rPr lang="ru-RU" b="1" dirty="0" smtClean="0"/>
              <a:t>Как в тельняшке, кот </a:t>
            </a:r>
            <a:r>
              <a:rPr lang="ru-RU" b="1" dirty="0" err="1" smtClean="0"/>
              <a:t>Матроскин</a:t>
            </a:r>
            <a:r>
              <a:rPr lang="ru-RU" dirty="0" smtClean="0"/>
              <a:t>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5286388"/>
            <a:ext cx="4643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Базилио</a:t>
            </a:r>
            <a:r>
              <a:rPr lang="ru-RU" b="1" dirty="0" smtClean="0"/>
              <a:t>.  </a:t>
            </a:r>
          </a:p>
          <a:p>
            <a:pPr algn="ctr"/>
            <a:r>
              <a:rPr lang="ru-RU" b="1" dirty="0" smtClean="0"/>
              <a:t>Умен, остер он на язык,</a:t>
            </a:r>
            <a:br>
              <a:rPr lang="ru-RU" b="1" dirty="0" smtClean="0"/>
            </a:br>
            <a:r>
              <a:rPr lang="ru-RU" b="1" dirty="0" smtClean="0"/>
              <a:t>За спины прятаться он вовсе не привык …</a:t>
            </a:r>
            <a:endParaRPr lang="ru-RU" b="1" dirty="0"/>
          </a:p>
        </p:txBody>
      </p:sp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43254578_44-abrakadabra-fun-p-fon-dlya-prezentatsii-vospitatel-goda-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60685" cy="6858000"/>
          </a:xfrm>
          <a:prstGeom prst="rect">
            <a:avLst/>
          </a:prstGeom>
        </p:spPr>
      </p:pic>
      <p:pic>
        <p:nvPicPr>
          <p:cNvPr id="5" name="Рисунок 4" descr="ZXxsOO-EdBDed-AlS1WaXL575mZZn72JykStLCPG0GM9ODTGovrMK5NllDjnkPygCM3pj-X4Wxrw8FK6NhzfI79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28604"/>
            <a:ext cx="4085834" cy="2571768"/>
          </a:xfrm>
          <a:prstGeom prst="rect">
            <a:avLst/>
          </a:prstGeom>
        </p:spPr>
      </p:pic>
      <p:pic>
        <p:nvPicPr>
          <p:cNvPr id="6" name="Рисунок 5" descr="=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714752"/>
            <a:ext cx="3992537" cy="2571768"/>
          </a:xfrm>
          <a:prstGeom prst="rect">
            <a:avLst/>
          </a:prstGeom>
        </p:spPr>
      </p:pic>
      <p:pic>
        <p:nvPicPr>
          <p:cNvPr id="7" name="Рисунок 6" descr="изображение_viber_2023-09-19_23-59-10-4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428604"/>
            <a:ext cx="3925800" cy="2658005"/>
          </a:xfrm>
          <a:prstGeom prst="rect">
            <a:avLst/>
          </a:prstGeom>
        </p:spPr>
      </p:pic>
      <p:pic>
        <p:nvPicPr>
          <p:cNvPr id="18434" name="Picture 2" descr="C:\Users\User\Desktop\yWhPZwUehHQ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160" y="3429000"/>
            <a:ext cx="3941286" cy="2786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659398652_4-pibig-info-p-nezhno-salatovii-fon-krasivo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57422" y="5429264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Воспитательницы наши </a:t>
            </a:r>
          </a:p>
          <a:p>
            <a:pPr algn="ctr"/>
            <a:r>
              <a:rPr lang="ru-RU" b="1" dirty="0" smtClean="0"/>
              <a:t>Ах, как чудо хороши,</a:t>
            </a:r>
          </a:p>
          <a:p>
            <a:pPr algn="ctr"/>
            <a:r>
              <a:rPr lang="ru-RU" b="1" dirty="0" smtClean="0"/>
              <a:t> И споют, стишок расскажут,</a:t>
            </a:r>
          </a:p>
          <a:p>
            <a:pPr algn="ctr"/>
            <a:r>
              <a:rPr lang="ru-RU" b="1" dirty="0" smtClean="0"/>
              <a:t> И станцуют от души! </a:t>
            </a:r>
            <a:endParaRPr lang="ru-RU" b="1" dirty="0"/>
          </a:p>
        </p:txBody>
      </p:sp>
      <p:pic>
        <p:nvPicPr>
          <p:cNvPr id="10241" name="Picture 1" descr="C:\Users\User\Desktop\Новая папка\р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52"/>
            <a:ext cx="7786710" cy="523340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43254578_44-abrakadabra-fun-p-fon-dlya-prezentatsii-vospitatel-goda-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068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1285860"/>
            <a:ext cx="4572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Быть воспитателем - это не просто,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Это ответственно, порой очень  сложно.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Я воспитатель, а значит артист!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Пусть мой костюмчик порой неказист,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 В сказку могу я детей пригласить,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Им праздник устроить и всех удивить.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Я - воспитатель и этим горжусь,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Что вместе с детьми на свете учусь!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Да, я - актриса многих ролей,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latin typeface="Segoe Script" pitchFamily="34" charset="0"/>
              </a:rPr>
              <a:t>Но главная роль –любить всех детей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pic>
        <p:nvPicPr>
          <p:cNvPr id="6" name="Рисунок 5" descr="вед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42852"/>
            <a:ext cx="4429124" cy="2952749"/>
          </a:xfrm>
          <a:prstGeom prst="rect">
            <a:avLst/>
          </a:prstGeom>
        </p:spPr>
      </p:pic>
      <p:pic>
        <p:nvPicPr>
          <p:cNvPr id="7" name="Рисунок 6" descr="изображение_viber_2023-09-20_23-41-12-8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357562"/>
            <a:ext cx="4439117" cy="3143272"/>
          </a:xfrm>
          <a:prstGeom prst="rect">
            <a:avLst/>
          </a:prstGeom>
        </p:spPr>
      </p:pic>
    </p:spTree>
  </p:cSld>
  <p:clrMapOvr>
    <a:masterClrMapping/>
  </p:clrMapOvr>
  <p:transition advTm="300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7178"/>
            <a:ext cx="9163082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6913" y="2564904"/>
            <a:ext cx="3389583" cy="3861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1924307"/>
            <a:ext cx="2952328" cy="3936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69915"/>
            <a:ext cx="2952328" cy="349383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21278" y="260649"/>
            <a:ext cx="5815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YS Text"/>
              </a:rPr>
              <a:t>Приобщение к традициям народов имеет важное воспитательное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значение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53570849"/>
      </p:ext>
    </p:extLst>
  </p:cSld>
  <p:clrMapOvr>
    <a:masterClrMapping/>
  </p:clrMapOvr>
  <p:transition advTm="1000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40249552_38-funart-pro-p-foni-dlya-prezentatsii-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PA180032.JPG"/>
          <p:cNvPicPr>
            <a:picLocks noChangeAspect="1"/>
          </p:cNvPicPr>
          <p:nvPr/>
        </p:nvPicPr>
        <p:blipFill>
          <a:blip r:embed="rId4" cstate="print">
            <a:lum bright="7000" contrast="8000"/>
          </a:blip>
          <a:stretch>
            <a:fillRect/>
          </a:stretch>
        </p:blipFill>
        <p:spPr>
          <a:xfrm>
            <a:off x="214282" y="142851"/>
            <a:ext cx="3714776" cy="2968034"/>
          </a:xfrm>
          <a:prstGeom prst="rect">
            <a:avLst/>
          </a:prstGeom>
        </p:spPr>
      </p:pic>
      <p:pic>
        <p:nvPicPr>
          <p:cNvPr id="10" name="Рисунок 9" descr="5FdaQ6vproo.jpg"/>
          <p:cNvPicPr>
            <a:picLocks noChangeAspect="1"/>
          </p:cNvPicPr>
          <p:nvPr/>
        </p:nvPicPr>
        <p:blipFill>
          <a:blip r:embed="rId5">
            <a:lum bright="9000" contrast="28000"/>
          </a:blip>
          <a:stretch>
            <a:fillRect/>
          </a:stretch>
        </p:blipFill>
        <p:spPr>
          <a:xfrm>
            <a:off x="5072066" y="3714752"/>
            <a:ext cx="3786214" cy="2978476"/>
          </a:xfrm>
          <a:prstGeom prst="rect">
            <a:avLst/>
          </a:prstGeom>
        </p:spPr>
      </p:pic>
      <p:pic>
        <p:nvPicPr>
          <p:cNvPr id="12" name="Рисунок 11" descr="IMG-be5f6ee9422512f32831a539c306cb06-V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3768354"/>
            <a:ext cx="3929090" cy="2948189"/>
          </a:xfrm>
          <a:prstGeom prst="rect">
            <a:avLst/>
          </a:prstGeom>
        </p:spPr>
      </p:pic>
      <p:pic>
        <p:nvPicPr>
          <p:cNvPr id="13" name="Рисунок 12" descr="9bYgnLlOwW0.jpg"/>
          <p:cNvPicPr>
            <a:picLocks noChangeAspect="1"/>
          </p:cNvPicPr>
          <p:nvPr/>
        </p:nvPicPr>
        <p:blipFill>
          <a:blip r:embed="rId7">
            <a:lum bright="23000" contrast="38000"/>
          </a:blip>
          <a:stretch>
            <a:fillRect/>
          </a:stretch>
        </p:blipFill>
        <p:spPr>
          <a:xfrm>
            <a:off x="5286380" y="142852"/>
            <a:ext cx="3641407" cy="289986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14612" y="3071810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Праздник Осени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40249552_38-funart-pro-p-foni-dlya-prezentatsii-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66ff422043_fit-in~1280x800~filters no_upscale()__f716_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165940"/>
            <a:ext cx="4071966" cy="2755984"/>
          </a:xfrm>
          <a:prstGeom prst="rect">
            <a:avLst/>
          </a:prstGeom>
        </p:spPr>
      </p:pic>
      <p:pic>
        <p:nvPicPr>
          <p:cNvPr id="3" name="Рисунок 2" descr="DSC045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571876"/>
            <a:ext cx="3718978" cy="2634276"/>
          </a:xfrm>
          <a:prstGeom prst="rect">
            <a:avLst/>
          </a:prstGeom>
        </p:spPr>
      </p:pic>
      <p:pic>
        <p:nvPicPr>
          <p:cNvPr id="4" name="Рисунок 3" descr="DSC0458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571876"/>
            <a:ext cx="4037572" cy="26588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8860" y="2928935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 Капустные посиделки»</a:t>
            </a:r>
          </a:p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 роль  Деда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6357958"/>
            <a:ext cx="5286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Хозяюшка на осеннем развлечении «Кузьминки»</a:t>
            </a:r>
            <a:endParaRPr lang="ru-RU" b="1" dirty="0"/>
          </a:p>
        </p:txBody>
      </p:sp>
    </p:spTree>
  </p:cSld>
  <p:clrMapOvr>
    <a:masterClrMapping/>
  </p:clrMapOvr>
  <p:transition advClick="0" advTm="4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36950998_12-bogatyr-club-p-krasivii-fon-zima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-02-05-b2ab2cf834f20fad7996281590e549a0fe5fa66e609f053390a5c60a528b33d4_8f09a094b6776a9e.jpg"/>
          <p:cNvPicPr>
            <a:picLocks noChangeAspect="1"/>
          </p:cNvPicPr>
          <p:nvPr/>
        </p:nvPicPr>
        <p:blipFill>
          <a:blip r:embed="rId3">
            <a:lum bright="2000" contrast="5000"/>
          </a:blip>
          <a:stretch>
            <a:fillRect/>
          </a:stretch>
        </p:blipFill>
        <p:spPr>
          <a:xfrm>
            <a:off x="3071802" y="3857628"/>
            <a:ext cx="3060784" cy="2357454"/>
          </a:xfrm>
          <a:prstGeom prst="rect">
            <a:avLst/>
          </a:prstGeom>
        </p:spPr>
      </p:pic>
      <p:pic>
        <p:nvPicPr>
          <p:cNvPr id="4" name="Рисунок 3" descr="image123.jpg"/>
          <p:cNvPicPr>
            <a:picLocks noChangeAspect="1"/>
          </p:cNvPicPr>
          <p:nvPr/>
        </p:nvPicPr>
        <p:blipFill>
          <a:blip r:embed="rId4">
            <a:lum contrast="21000"/>
          </a:blip>
          <a:stretch>
            <a:fillRect/>
          </a:stretch>
        </p:blipFill>
        <p:spPr>
          <a:xfrm>
            <a:off x="6143636" y="2857496"/>
            <a:ext cx="2832345" cy="3714752"/>
          </a:xfrm>
          <a:prstGeom prst="rect">
            <a:avLst/>
          </a:prstGeom>
        </p:spPr>
      </p:pic>
      <p:pic>
        <p:nvPicPr>
          <p:cNvPr id="5" name="Рисунок 4" descr="прощане с ёлкой (2).jpg"/>
          <p:cNvPicPr>
            <a:picLocks noChangeAspect="1"/>
          </p:cNvPicPr>
          <p:nvPr/>
        </p:nvPicPr>
        <p:blipFill>
          <a:blip r:embed="rId5" cstate="print">
            <a:lum bright="2000" contrast="10000"/>
          </a:blip>
          <a:stretch>
            <a:fillRect/>
          </a:stretch>
        </p:blipFill>
        <p:spPr>
          <a:xfrm>
            <a:off x="3643306" y="214290"/>
            <a:ext cx="2214578" cy="3429000"/>
          </a:xfrm>
          <a:prstGeom prst="rect">
            <a:avLst/>
          </a:prstGeom>
        </p:spPr>
      </p:pic>
      <p:pic>
        <p:nvPicPr>
          <p:cNvPr id="16386" name="Picture 2" descr="C:\Users\User\Desktop\Новая папка\PC210065.JPG"/>
          <p:cNvPicPr>
            <a:picLocks noChangeAspect="1" noChangeArrowheads="1"/>
          </p:cNvPicPr>
          <p:nvPr/>
        </p:nvPicPr>
        <p:blipFill>
          <a:blip r:embed="rId6" cstate="print">
            <a:lum bright="14000" contrast="17000"/>
          </a:blip>
          <a:srcRect/>
          <a:stretch>
            <a:fillRect/>
          </a:stretch>
        </p:blipFill>
        <p:spPr bwMode="auto">
          <a:xfrm>
            <a:off x="142844" y="214290"/>
            <a:ext cx="3333774" cy="2500330"/>
          </a:xfrm>
          <a:prstGeom prst="rect">
            <a:avLst/>
          </a:prstGeom>
          <a:noFill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7" cstate="print">
            <a:lum bright="4000" contrast="7000"/>
          </a:blip>
          <a:srcRect/>
          <a:stretch>
            <a:fillRect/>
          </a:stretch>
        </p:blipFill>
        <p:spPr bwMode="auto">
          <a:xfrm>
            <a:off x="142844" y="3071810"/>
            <a:ext cx="2827570" cy="364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929322" y="500042"/>
            <a:ext cx="307183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Девять  лет из года в год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Роль Мороза меня ждет! Играть стараюсь от души, Мороза Любят малыши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1640249597_47-funart-pro-p-foni-dlya-prezentatsii-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уе.jpg"/>
          <p:cNvPicPr>
            <a:picLocks noChangeAspect="1"/>
          </p:cNvPicPr>
          <p:nvPr/>
        </p:nvPicPr>
        <p:blipFill>
          <a:blip r:embed="rId4" cstate="print">
            <a:lum bright="19000" contrast="14000"/>
          </a:blip>
          <a:stretch>
            <a:fillRect/>
          </a:stretch>
        </p:blipFill>
        <p:spPr>
          <a:xfrm>
            <a:off x="4357686" y="3411142"/>
            <a:ext cx="4500594" cy="3268288"/>
          </a:xfrm>
          <a:prstGeom prst="rect">
            <a:avLst/>
          </a:prstGeom>
        </p:spPr>
      </p:pic>
      <p:pic>
        <p:nvPicPr>
          <p:cNvPr id="4" name="Рисунок 3" descr="P1140043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42852"/>
            <a:ext cx="4794124" cy="30957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5" y="4500570"/>
            <a:ext cx="41434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Коляда, коляда!</a:t>
            </a:r>
          </a:p>
          <a:p>
            <a:pPr algn="ctr"/>
            <a:r>
              <a:rPr lang="ru-RU" sz="2000" b="1" smtClean="0"/>
              <a:t>  Отворяй  ворота!</a:t>
            </a:r>
            <a:endParaRPr lang="ru-RU" sz="2000" b="1" dirty="0"/>
          </a:p>
        </p:txBody>
      </p:sp>
      <p:pic>
        <p:nvPicPr>
          <p:cNvPr id="11266" name="Picture 2" descr="C:\Users\User\Desktop\920482_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857232"/>
            <a:ext cx="1714512" cy="17007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1640249597_47-funart-pro-p-foni-dlya-prezentatsii-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9" name="Picture 3" descr="C:\Users\User\Desktop\Новая папка\изображение_viber_2022-02-22_19-03-50-850.jpg"/>
          <p:cNvPicPr>
            <a:picLocks noChangeAspect="1" noChangeArrowheads="1"/>
          </p:cNvPicPr>
          <p:nvPr/>
        </p:nvPicPr>
        <p:blipFill>
          <a:blip r:embed="rId3">
            <a:lum bright="20000" contrast="11000"/>
          </a:blip>
          <a:srcRect/>
          <a:stretch>
            <a:fillRect/>
          </a:stretch>
        </p:blipFill>
        <p:spPr bwMode="auto">
          <a:xfrm>
            <a:off x="142844" y="554336"/>
            <a:ext cx="3714776" cy="23031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4857760"/>
            <a:ext cx="37147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 спиной моей пропеллер.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Вы узнать меня сумели?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Я взлетаю не до Марса,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Но намного выше крыш.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Я - веселый добрый </a:t>
            </a:r>
            <a:r>
              <a:rPr lang="ru-RU" b="1" dirty="0" err="1" smtClean="0">
                <a:solidFill>
                  <a:srgbClr val="002060"/>
                </a:solidFill>
              </a:rPr>
              <a:t>Карлсон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 приятель мой - Малыш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863141709 (2).jpg"/>
          <p:cNvPicPr>
            <a:picLocks noChangeAspect="1"/>
          </p:cNvPicPr>
          <p:nvPr/>
        </p:nvPicPr>
        <p:blipFill>
          <a:blip r:embed="rId4">
            <a:lum bright="10000"/>
          </a:blip>
          <a:stretch>
            <a:fillRect/>
          </a:stretch>
        </p:blipFill>
        <p:spPr>
          <a:xfrm>
            <a:off x="4036574" y="285728"/>
            <a:ext cx="4602610" cy="3071834"/>
          </a:xfrm>
          <a:prstGeom prst="rect">
            <a:avLst/>
          </a:prstGeom>
        </p:spPr>
      </p:pic>
      <p:pic>
        <p:nvPicPr>
          <p:cNvPr id="16385" name="Picture 1" descr="C:\Users\User\Desktop\Новая папка\изображение_viber_2022-02-22_19-08-04-3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714752"/>
            <a:ext cx="4804918" cy="2714644"/>
          </a:xfrm>
          <a:prstGeom prst="rect">
            <a:avLst/>
          </a:prstGeom>
          <a:noFill/>
        </p:spPr>
      </p:pic>
      <p:pic>
        <p:nvPicPr>
          <p:cNvPr id="16386" name="Picture 2" descr="C:\Users\User\Desktop\Без имен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00306"/>
            <a:ext cx="1800225" cy="2543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User\Desktop\1674746663_bogatyr-club-p-fon-dlya-prezentatsii-pastelnie-tona-fon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elXFdR8USgM.jpg"/>
          <p:cNvPicPr>
            <a:picLocks noChangeAspect="1"/>
          </p:cNvPicPr>
          <p:nvPr/>
        </p:nvPicPr>
        <p:blipFill>
          <a:blip r:embed="rId4">
            <a:lum bright="14000" contrast="17000"/>
          </a:blip>
          <a:stretch>
            <a:fillRect/>
          </a:stretch>
        </p:blipFill>
        <p:spPr>
          <a:xfrm>
            <a:off x="5072067" y="214290"/>
            <a:ext cx="3830632" cy="2361988"/>
          </a:xfrm>
          <a:prstGeom prst="rect">
            <a:avLst/>
          </a:prstGeom>
        </p:spPr>
      </p:pic>
      <p:pic>
        <p:nvPicPr>
          <p:cNvPr id="3" name="Рисунок 2" descr="изображение_viber_2022-10-31_22-13-55-6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142852"/>
            <a:ext cx="3429024" cy="2651679"/>
          </a:xfrm>
          <a:prstGeom prst="rect">
            <a:avLst/>
          </a:prstGeom>
        </p:spPr>
      </p:pic>
      <p:pic>
        <p:nvPicPr>
          <p:cNvPr id="4" name="Рисунок 3" descr="изображение_viber_2022-10-28_16-27-12-816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25118" y="2857496"/>
            <a:ext cx="2839660" cy="3786214"/>
          </a:xfrm>
          <a:prstGeom prst="rect">
            <a:avLst/>
          </a:prstGeom>
        </p:spPr>
      </p:pic>
      <p:pic>
        <p:nvPicPr>
          <p:cNvPr id="5" name="Рисунок 4" descr="PC240044.JPG"/>
          <p:cNvPicPr>
            <a:picLocks noChangeAspect="1"/>
          </p:cNvPicPr>
          <p:nvPr/>
        </p:nvPicPr>
        <p:blipFill>
          <a:blip r:embed="rId7" cstate="print">
            <a:lum bright="10000" contrast="-13000"/>
          </a:blip>
          <a:stretch>
            <a:fillRect/>
          </a:stretch>
        </p:blipFill>
        <p:spPr>
          <a:xfrm>
            <a:off x="5214942" y="3462857"/>
            <a:ext cx="2714644" cy="303797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14744" y="2928934"/>
            <a:ext cx="5000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Мишка косолапый по лесу идет…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298</Words>
  <Application>Microsoft Office PowerPoint</Application>
  <PresentationFormat>Экран (4:3)</PresentationFormat>
  <Paragraphs>63</Paragraphs>
  <Slides>17</Slides>
  <Notes>11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Segoe Script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Xozain</cp:lastModifiedBy>
  <cp:revision>71</cp:revision>
  <dcterms:created xsi:type="dcterms:W3CDTF">2023-09-20T20:10:28Z</dcterms:created>
  <dcterms:modified xsi:type="dcterms:W3CDTF">2024-08-25T20:02:11Z</dcterms:modified>
</cp:coreProperties>
</file>