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4" r:id="rId8"/>
    <p:sldId id="263" r:id="rId9"/>
    <p:sldId id="262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448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399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067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47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044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476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017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96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9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543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925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CDAF64A-6D07-4F7D-B30D-6CCA7685AF97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3C91AC8D-904A-4F7C-97C1-1E8910AD8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114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Весна. Шум птиц.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Лобанова Алена Алексеевна</a:t>
            </a:r>
          </a:p>
          <a:p>
            <a:r>
              <a:rPr lang="ru-RU" dirty="0" smtClean="0"/>
              <a:t>ГБОУ СОШ №235 им. Д.Д. Шостаковича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93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707" b="70642"/>
          <a:stretch/>
        </p:blipFill>
        <p:spPr>
          <a:xfrm>
            <a:off x="1509717" y="1120878"/>
            <a:ext cx="9305404" cy="434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2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70" t="33343" r="655" b="34526"/>
          <a:stretch/>
        </p:blipFill>
        <p:spPr>
          <a:xfrm>
            <a:off x="1547217" y="540773"/>
            <a:ext cx="9013706" cy="520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4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t="71485"/>
          <a:stretch/>
        </p:blipFill>
        <p:spPr>
          <a:xfrm>
            <a:off x="1267281" y="776748"/>
            <a:ext cx="97595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9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hdmsh2.smr.muzkult.ru/media/2018/09/03/1231242824/image_image_19794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160" y="0"/>
            <a:ext cx="9251029" cy="695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56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1619" t="69801" r="2379" b="784"/>
          <a:stretch/>
        </p:blipFill>
        <p:spPr>
          <a:xfrm>
            <a:off x="934065" y="727587"/>
            <a:ext cx="10202270" cy="552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3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8874" y="599455"/>
            <a:ext cx="6688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Антонио Вивальди - Времена года. Весна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9093" y="5643405"/>
            <a:ext cx="4052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https://vk.com/video316963_148562455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99" y="760571"/>
            <a:ext cx="3940463" cy="525216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45854" y="2292111"/>
            <a:ext cx="63349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вместо слов и музыки использует </a:t>
            </a:r>
            <a:r>
              <a:rPr lang="ru-RU" sz="4000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изобразить весну? 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64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167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1818" t="31374" r="285" b="37435"/>
          <a:stretch/>
        </p:blipFill>
        <p:spPr>
          <a:xfrm>
            <a:off x="245807" y="245806"/>
            <a:ext cx="11641392" cy="627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1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167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943" t="67196"/>
          <a:stretch/>
        </p:blipFill>
        <p:spPr>
          <a:xfrm>
            <a:off x="393289" y="275303"/>
            <a:ext cx="11162585" cy="624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2496" y="196645"/>
            <a:ext cx="9875520" cy="135636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Повторение средств выразительности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040" y="1228540"/>
            <a:ext cx="4644432" cy="46444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7866" y="4998244"/>
            <a:ext cx="486748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Код: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OKXK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Имя: имена ребят из групп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Почта: 1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@mail.ru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02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35" t="31357" b="36333"/>
          <a:stretch/>
        </p:blipFill>
        <p:spPr>
          <a:xfrm>
            <a:off x="1288024" y="462116"/>
            <a:ext cx="9696445" cy="550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6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41" t="68110" r="1497" b="-420"/>
          <a:stretch/>
        </p:blipFill>
        <p:spPr>
          <a:xfrm>
            <a:off x="750997" y="393289"/>
            <a:ext cx="10666091" cy="605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12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81044"/>
          <a:stretch/>
        </p:blipFill>
        <p:spPr>
          <a:xfrm>
            <a:off x="1408097" y="273423"/>
            <a:ext cx="10078007" cy="33251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232" t="42950" r="11613" b="39408"/>
          <a:stretch/>
        </p:blipFill>
        <p:spPr>
          <a:xfrm>
            <a:off x="1700981" y="2821859"/>
            <a:ext cx="8816204" cy="337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5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68093"/>
          <a:stretch/>
        </p:blipFill>
        <p:spPr>
          <a:xfrm>
            <a:off x="667629" y="383456"/>
            <a:ext cx="11152330" cy="61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0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42</TotalTime>
  <Words>58</Words>
  <Application>Microsoft Office PowerPoint</Application>
  <PresentationFormat>Широкоэкранный</PresentationFormat>
  <Paragraphs>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Corbel</vt:lpstr>
      <vt:lpstr>Times New Roman</vt:lpstr>
      <vt:lpstr>Базис</vt:lpstr>
      <vt:lpstr>Весна. Шум птиц.</vt:lpstr>
      <vt:lpstr>Презентация PowerPoint</vt:lpstr>
      <vt:lpstr>Презентация PowerPoint</vt:lpstr>
      <vt:lpstr>Презентация PowerPoint</vt:lpstr>
      <vt:lpstr>1. Повторение средств выразительности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</cp:revision>
  <dcterms:created xsi:type="dcterms:W3CDTF">2024-04-17T21:17:23Z</dcterms:created>
  <dcterms:modified xsi:type="dcterms:W3CDTF">2024-04-17T21:59:58Z</dcterms:modified>
</cp:coreProperties>
</file>