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83" d="100"/>
          <a:sy n="83" d="100"/>
        </p:scale>
        <p:origin x="102" y="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3C7E8-5C08-4AD9-9F5F-D2CDFC8C4B07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A6EE2-0125-45D2-BB92-E39CB962C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A6EE2-0125-45D2-BB92-E39CB962C29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E7738-7A1A-47DF-8262-A46FAB9A4BD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4BD91-E9DD-49D9-9FA9-821F4FF88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/>
              <a:t>My likes and dislikes in sport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060848"/>
            <a:ext cx="7632848" cy="4176464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Summer sports</a:t>
            </a:r>
          </a:p>
          <a:p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Winter sports</a:t>
            </a:r>
          </a:p>
          <a:p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Indoor sports</a:t>
            </a:r>
          </a:p>
          <a:p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Outdoor sports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uk-UA" sz="2000" b="1" dirty="0" err="1"/>
              <a:t>Проверь</a:t>
            </a:r>
            <a:r>
              <a:rPr lang="uk-UA" sz="2000" b="1" dirty="0"/>
              <a:t> </a:t>
            </a:r>
            <a:r>
              <a:rPr lang="uk-UA" sz="2000" b="1" dirty="0" err="1"/>
              <a:t>себя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8863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36713"/>
            <a:ext cx="8208912" cy="50783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3600" b="1" dirty="0"/>
              <a:t>to be fond of- </a:t>
            </a:r>
          </a:p>
          <a:p>
            <a:r>
              <a:rPr lang="en-US" sz="3600" b="1" dirty="0"/>
              <a:t> to enjoy-</a:t>
            </a:r>
          </a:p>
          <a:p>
            <a:r>
              <a:rPr lang="en-US" sz="3600" b="1" dirty="0"/>
              <a:t> to go in for- </a:t>
            </a:r>
          </a:p>
          <a:p>
            <a:r>
              <a:rPr lang="en-US" sz="3600" b="1" dirty="0"/>
              <a:t>to be interested in-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to be crazy about-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a sports club-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an Athletics Club</a:t>
            </a:r>
            <a:r>
              <a:rPr lang="uk-UA" sz="3600" b="1" dirty="0"/>
              <a:t>- </a:t>
            </a:r>
            <a:endParaRPr lang="en-US" sz="3600" b="1" dirty="0"/>
          </a:p>
          <a:p>
            <a:r>
              <a:rPr lang="en-US" sz="3600" b="1" dirty="0"/>
              <a:t>to join a sports club</a:t>
            </a:r>
            <a:r>
              <a:rPr lang="uk-UA" sz="3600" b="1" dirty="0"/>
              <a:t> –</a:t>
            </a:r>
            <a:endParaRPr lang="en-US" sz="3600" b="1" dirty="0"/>
          </a:p>
          <a:p>
            <a:r>
              <a:rPr lang="en-US" sz="3600" b="1" dirty="0"/>
              <a:t>to attend a sports club-</a:t>
            </a: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88032"/>
          </a:xfrm>
        </p:spPr>
        <p:txBody>
          <a:bodyPr>
            <a:noAutofit/>
          </a:bodyPr>
          <a:lstStyle/>
          <a:p>
            <a:br>
              <a:rPr lang="en-US" sz="1200" b="1" dirty="0"/>
            </a:br>
            <a:br>
              <a:rPr lang="en-US" sz="1200" b="1" dirty="0"/>
            </a:br>
            <a:br>
              <a:rPr lang="en-US" sz="1200" b="1" dirty="0"/>
            </a:br>
            <a:br>
              <a:rPr lang="uk-UA" sz="1200" b="1" dirty="0"/>
            </a:br>
            <a:br>
              <a:rPr lang="en-US" sz="1200" b="1" dirty="0"/>
            </a:br>
            <a:r>
              <a:rPr lang="en-US" sz="1200" b="1" dirty="0"/>
              <a:t>noisy games</a:t>
            </a:r>
            <a:r>
              <a:rPr lang="uk-UA" sz="1200" b="1" dirty="0"/>
              <a:t>-</a:t>
            </a: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  <a:solidFill>
            <a:srgbClr val="FFC000"/>
          </a:solidFill>
        </p:spPr>
        <p:txBody>
          <a:bodyPr/>
          <a:lstStyle/>
          <a:p>
            <a:pPr>
              <a:buNone/>
            </a:pPr>
            <a:r>
              <a:rPr lang="ru-RU" dirty="0"/>
              <a:t>Проверь себя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412776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b="1" dirty="0"/>
          </a:p>
          <a:p>
            <a:r>
              <a:rPr lang="en-US" sz="3600" b="1" dirty="0"/>
              <a:t>a competition-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to take part in-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to participate in-</a:t>
            </a:r>
            <a:r>
              <a:rPr lang="uk-UA" sz="3600" b="1" dirty="0"/>
              <a:t> </a:t>
            </a:r>
            <a:endParaRPr lang="en-US" sz="3600" b="1" dirty="0"/>
          </a:p>
          <a:p>
            <a:r>
              <a:rPr lang="en-US" sz="3600" b="1" dirty="0"/>
              <a:t>to find out that…-</a:t>
            </a:r>
          </a:p>
          <a:p>
            <a:r>
              <a:rPr lang="en-US" sz="3600" b="1" dirty="0"/>
              <a:t>to train-</a:t>
            </a:r>
          </a:p>
          <a:p>
            <a:r>
              <a:rPr lang="en-US" sz="3600" b="1" dirty="0"/>
              <a:t>a team-</a:t>
            </a:r>
            <a:endParaRPr lang="uk-UA" sz="3600" b="1" dirty="0"/>
          </a:p>
          <a:p>
            <a:r>
              <a:rPr lang="en-US" sz="3600" b="1" dirty="0"/>
              <a:t>quiet games</a:t>
            </a:r>
            <a:r>
              <a:rPr lang="uk-UA" sz="3600" b="1" dirty="0"/>
              <a:t> – </a:t>
            </a:r>
            <a:endParaRPr lang="en-US" sz="3600" b="1" dirty="0"/>
          </a:p>
          <a:p>
            <a:r>
              <a:rPr lang="en-US" sz="3600" b="1" dirty="0"/>
              <a:t>noisy games</a:t>
            </a:r>
            <a:r>
              <a:rPr lang="uk-UA" sz="3600" b="1" dirty="0"/>
              <a:t>- 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en-US" b="1" dirty="0"/>
              <a:t>Kinds of sport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35280" cy="4781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7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44059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Ski-jumping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Skating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Figure skating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Wrestling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Boxing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891">
                <a:tc>
                  <a:txBody>
                    <a:bodyPr/>
                    <a:lstStyle/>
                    <a:p>
                      <a:r>
                        <a:rPr lang="en-US" sz="2000" b="1" dirty="0"/>
                        <a:t>Running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Cycling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Sailing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Bowling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Jogging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40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Football</a:t>
                      </a:r>
                      <a:endParaRPr lang="ru-RU" sz="2000" b="1" dirty="0"/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Basketball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Climbing;</a:t>
                      </a:r>
                    </a:p>
                    <a:p>
                      <a:r>
                        <a:rPr lang="en-US" sz="2000" b="1" dirty="0"/>
                        <a:t>Camping;</a:t>
                      </a:r>
                    </a:p>
                    <a:p>
                      <a:r>
                        <a:rPr lang="en-US" sz="2000" b="1" dirty="0"/>
                        <a:t>Hiking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Board games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Chess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40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Judo</a:t>
                      </a:r>
                      <a:endParaRPr lang="ru-RU" sz="2000" b="1" dirty="0"/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Yoga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Tennis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Cricket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Badminton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40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Athletics</a:t>
                      </a:r>
                      <a:endParaRPr lang="ru-RU" sz="2000" b="1" dirty="0"/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Gymnastics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Aerobics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Darts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Hockey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o Do Pl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548680"/>
            <a:ext cx="5832648" cy="557748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en-US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FFFF00"/>
          </a:solidFill>
        </p:spPr>
        <p:txBody>
          <a:bodyPr/>
          <a:lstStyle/>
          <a:p>
            <a:r>
              <a:rPr lang="en-US" dirty="0"/>
              <a:t>We can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/>
              <a:t>Play:</a:t>
            </a:r>
            <a:r>
              <a:rPr lang="uk-UA" dirty="0"/>
              <a:t> с видами спорт</a:t>
            </a:r>
            <a:r>
              <a:rPr lang="en-US" dirty="0"/>
              <a:t>a</a:t>
            </a:r>
            <a:r>
              <a:rPr lang="uk-UA" dirty="0"/>
              <a:t>, в </a:t>
            </a:r>
            <a:r>
              <a:rPr lang="ru-RU" dirty="0"/>
              <a:t>которых играют в мяч</a:t>
            </a:r>
            <a:r>
              <a:rPr lang="uk-UA" dirty="0"/>
              <a:t>. </a:t>
            </a:r>
            <a:r>
              <a:rPr lang="uk-UA" dirty="0" err="1"/>
              <a:t>Или</a:t>
            </a:r>
            <a:r>
              <a:rPr lang="uk-UA" dirty="0"/>
              <a:t> </a:t>
            </a:r>
            <a:r>
              <a:rPr lang="uk-UA" dirty="0" err="1"/>
              <a:t>когда</a:t>
            </a:r>
            <a:r>
              <a:rPr lang="uk-UA" dirty="0"/>
              <a:t> </a:t>
            </a:r>
            <a:r>
              <a:rPr lang="uk-UA" dirty="0" err="1"/>
              <a:t>мы</a:t>
            </a:r>
            <a:r>
              <a:rPr lang="uk-UA" dirty="0"/>
              <a:t> </a:t>
            </a:r>
            <a:r>
              <a:rPr lang="uk-UA" dirty="0" err="1"/>
              <a:t>играем</a:t>
            </a:r>
            <a:r>
              <a:rPr lang="uk-UA" dirty="0"/>
              <a:t> </a:t>
            </a:r>
            <a:r>
              <a:rPr lang="uk-UA" dirty="0" err="1"/>
              <a:t>против</a:t>
            </a:r>
            <a:r>
              <a:rPr lang="uk-UA" dirty="0"/>
              <a:t> другого </a:t>
            </a:r>
            <a:r>
              <a:rPr lang="uk-UA" dirty="0" err="1"/>
              <a:t>человека</a:t>
            </a:r>
            <a:endParaRPr lang="uk-UA" dirty="0"/>
          </a:p>
          <a:p>
            <a:r>
              <a:rPr lang="en-US" dirty="0"/>
              <a:t>Go: </a:t>
            </a:r>
            <a:r>
              <a:rPr lang="ru-RU" dirty="0"/>
              <a:t>с видами спорта, которые </a:t>
            </a:r>
            <a:r>
              <a:rPr lang="ru-RU" dirty="0" err="1"/>
              <a:t>заканчиватся</a:t>
            </a:r>
            <a:r>
              <a:rPr lang="ru-RU" dirty="0"/>
              <a:t> </a:t>
            </a:r>
            <a:r>
              <a:rPr lang="uk-UA" dirty="0"/>
              <a:t>на -</a:t>
            </a:r>
            <a:r>
              <a:rPr lang="en-US" dirty="0" err="1"/>
              <a:t>ing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/>
              <a:t>Do:</a:t>
            </a:r>
            <a:r>
              <a:rPr lang="uk-UA" dirty="0"/>
              <a:t> з видами </a:t>
            </a:r>
            <a:r>
              <a:rPr lang="uk-UA" dirty="0" err="1"/>
              <a:t>спорта</a:t>
            </a:r>
            <a:r>
              <a:rPr lang="uk-UA" dirty="0"/>
              <a:t>, </a:t>
            </a:r>
            <a:r>
              <a:rPr lang="uk-UA" dirty="0" err="1"/>
              <a:t>направленными</a:t>
            </a:r>
            <a:r>
              <a:rPr lang="uk-UA" dirty="0"/>
              <a:t> на </a:t>
            </a:r>
            <a:r>
              <a:rPr lang="uk-UA" dirty="0" err="1"/>
              <a:t>улучшение</a:t>
            </a:r>
            <a:r>
              <a:rPr lang="uk-UA" dirty="0"/>
              <a:t> </a:t>
            </a:r>
            <a:r>
              <a:rPr lang="uk-UA" dirty="0" err="1"/>
              <a:t>состояния</a:t>
            </a:r>
            <a:r>
              <a:rPr lang="uk-UA" dirty="0"/>
              <a:t> </a:t>
            </a:r>
            <a:r>
              <a:rPr lang="uk-UA" dirty="0" err="1"/>
              <a:t>здоровья</a:t>
            </a:r>
            <a:r>
              <a:rPr lang="uk-UA" dirty="0"/>
              <a:t> (</a:t>
            </a:r>
            <a:r>
              <a:rPr lang="uk-UA" dirty="0" err="1"/>
              <a:t>физическая</a:t>
            </a:r>
            <a:r>
              <a:rPr lang="uk-UA" dirty="0"/>
              <a:t> </a:t>
            </a:r>
            <a:r>
              <a:rPr lang="uk-UA" dirty="0" err="1"/>
              <a:t>активность</a:t>
            </a:r>
            <a:r>
              <a:rPr lang="uk-UA" dirty="0"/>
              <a:t>)</a:t>
            </a:r>
          </a:p>
          <a:p>
            <a:r>
              <a:rPr lang="uk-UA" dirty="0"/>
              <a:t>и с  </a:t>
            </a:r>
            <a:r>
              <a:rPr lang="uk-UA" dirty="0" err="1"/>
              <a:t>некомандными</a:t>
            </a:r>
            <a:r>
              <a:rPr lang="uk-UA" dirty="0"/>
              <a:t> видами </a:t>
            </a:r>
            <a:r>
              <a:rPr lang="uk-UA" dirty="0" err="1"/>
              <a:t>спорта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/>
              <a:t>Подбери глаголы</a:t>
            </a:r>
            <a:r>
              <a:rPr lang="en-US" dirty="0"/>
              <a:t>         </a:t>
            </a:r>
            <a:endParaRPr lang="ru-RU" dirty="0"/>
          </a:p>
        </p:txBody>
      </p:sp>
      <p:pic>
        <p:nvPicPr>
          <p:cNvPr id="7" name="Содержимое 6" descr="Do Play G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5" y="980729"/>
            <a:ext cx="4680520" cy="4824536"/>
          </a:xfrm>
          <a:solidFill>
            <a:schemeClr val="accent5">
              <a:lumMod val="40000"/>
              <a:lumOff val="6000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uk-UA" dirty="0" err="1"/>
              <a:t>Активный</a:t>
            </a:r>
            <a:r>
              <a:rPr lang="uk-UA" dirty="0"/>
              <a:t> </a:t>
            </a:r>
            <a:r>
              <a:rPr lang="uk-UA" dirty="0" err="1"/>
              <a:t>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uk-UA" dirty="0"/>
              <a:t> </a:t>
            </a:r>
            <a:r>
              <a:rPr lang="en-US" b="1" dirty="0"/>
              <a:t>to be fond of- </a:t>
            </a:r>
            <a:r>
              <a:rPr lang="uk-UA" b="1" dirty="0" err="1"/>
              <a:t>увлекаться</a:t>
            </a:r>
            <a:r>
              <a:rPr lang="uk-UA" b="1" dirty="0"/>
              <a:t> (+ вид </a:t>
            </a:r>
            <a:r>
              <a:rPr lang="uk-UA" b="1" dirty="0" err="1"/>
              <a:t>спорта</a:t>
            </a:r>
            <a:r>
              <a:rPr lang="uk-UA" b="1" dirty="0"/>
              <a:t>)</a:t>
            </a:r>
            <a:endParaRPr lang="en-US" b="1" dirty="0"/>
          </a:p>
          <a:p>
            <a:r>
              <a:rPr lang="en-US" b="1" dirty="0"/>
              <a:t> to enjoy-</a:t>
            </a:r>
            <a:r>
              <a:rPr lang="uk-UA" b="1" dirty="0"/>
              <a:t> любить (+ вид </a:t>
            </a:r>
            <a:r>
              <a:rPr lang="uk-UA" b="1" dirty="0" err="1"/>
              <a:t>спорта</a:t>
            </a:r>
            <a:r>
              <a:rPr lang="uk-UA" b="1" dirty="0"/>
              <a:t>)</a:t>
            </a:r>
            <a:endParaRPr lang="en-US" b="1" dirty="0"/>
          </a:p>
          <a:p>
            <a:r>
              <a:rPr lang="en-US" b="1" dirty="0"/>
              <a:t> to go in for- </a:t>
            </a:r>
            <a:r>
              <a:rPr lang="uk-UA" b="1" dirty="0" err="1"/>
              <a:t>заниматься</a:t>
            </a:r>
            <a:r>
              <a:rPr lang="uk-UA" b="1" dirty="0"/>
              <a:t> (+ вид </a:t>
            </a:r>
            <a:r>
              <a:rPr lang="uk-UA" b="1" dirty="0" err="1"/>
              <a:t>спорта</a:t>
            </a:r>
            <a:r>
              <a:rPr lang="uk-UA" b="1" dirty="0"/>
              <a:t>)</a:t>
            </a:r>
            <a:endParaRPr lang="en-US" b="1" dirty="0"/>
          </a:p>
          <a:p>
            <a:r>
              <a:rPr lang="en-US" b="1" dirty="0"/>
              <a:t>to be interested in-</a:t>
            </a:r>
            <a:r>
              <a:rPr lang="uk-UA" b="1" dirty="0"/>
              <a:t> </a:t>
            </a:r>
            <a:r>
              <a:rPr lang="uk-UA" b="1" dirty="0" err="1"/>
              <a:t>интересоваться</a:t>
            </a:r>
            <a:r>
              <a:rPr lang="uk-UA" b="1" dirty="0"/>
              <a:t> (+ вид </a:t>
            </a:r>
            <a:r>
              <a:rPr lang="uk-UA" b="1" dirty="0" err="1"/>
              <a:t>спорта</a:t>
            </a:r>
            <a:r>
              <a:rPr lang="uk-UA" b="1" dirty="0"/>
              <a:t>)</a:t>
            </a:r>
            <a:endParaRPr lang="en-US" b="1" dirty="0"/>
          </a:p>
          <a:p>
            <a:r>
              <a:rPr lang="en-US" b="1" dirty="0"/>
              <a:t>to be crazy about-</a:t>
            </a:r>
            <a:r>
              <a:rPr lang="uk-UA" b="1" dirty="0"/>
              <a:t> </a:t>
            </a:r>
            <a:r>
              <a:rPr lang="uk-UA" b="1" dirty="0" err="1"/>
              <a:t>терять</a:t>
            </a:r>
            <a:r>
              <a:rPr lang="uk-UA" b="1" dirty="0"/>
              <a:t> голову от (+ вид </a:t>
            </a:r>
            <a:r>
              <a:rPr lang="uk-UA" b="1" dirty="0" err="1"/>
              <a:t>спорта</a:t>
            </a:r>
            <a:r>
              <a:rPr lang="uk-UA" b="1" dirty="0"/>
              <a:t>)</a:t>
            </a:r>
            <a:endParaRPr lang="en-US" b="1" dirty="0"/>
          </a:p>
          <a:p>
            <a:r>
              <a:rPr lang="en-US" b="1" dirty="0"/>
              <a:t>a sports club-</a:t>
            </a:r>
            <a:r>
              <a:rPr lang="uk-UA" b="1" dirty="0"/>
              <a:t> спортклуб</a:t>
            </a:r>
            <a:endParaRPr lang="en-US" b="1" dirty="0"/>
          </a:p>
          <a:p>
            <a:r>
              <a:rPr lang="en-US" b="1" dirty="0"/>
              <a:t>an Athletics Club</a:t>
            </a:r>
            <a:r>
              <a:rPr lang="uk-UA" b="1" dirty="0"/>
              <a:t>- кружок атлетики</a:t>
            </a:r>
            <a:endParaRPr lang="en-US" b="1" dirty="0"/>
          </a:p>
          <a:p>
            <a:r>
              <a:rPr lang="en-US" b="1" dirty="0"/>
              <a:t>to join a sports club</a:t>
            </a:r>
            <a:r>
              <a:rPr lang="uk-UA" b="1" dirty="0"/>
              <a:t> –</a:t>
            </a:r>
            <a:r>
              <a:rPr lang="uk-UA" b="1" dirty="0" err="1"/>
              <a:t>записаться</a:t>
            </a:r>
            <a:r>
              <a:rPr lang="uk-UA" b="1" dirty="0"/>
              <a:t> на кружок</a:t>
            </a:r>
            <a:endParaRPr lang="en-US" b="1" dirty="0"/>
          </a:p>
          <a:p>
            <a:r>
              <a:rPr lang="en-US" b="1" dirty="0"/>
              <a:t>to attend a sports club-</a:t>
            </a:r>
            <a:r>
              <a:rPr lang="uk-UA" b="1" dirty="0"/>
              <a:t> </a:t>
            </a:r>
            <a:r>
              <a:rPr lang="uk-UA" b="1" dirty="0" err="1"/>
              <a:t>посещать</a:t>
            </a:r>
            <a:r>
              <a:rPr lang="uk-UA" b="1" dirty="0"/>
              <a:t> кружок</a:t>
            </a:r>
            <a:endParaRPr lang="en-US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b="1" dirty="0"/>
              <a:t>a contest-</a:t>
            </a:r>
            <a:r>
              <a:rPr lang="uk-UA" b="1" dirty="0" err="1"/>
              <a:t>соревнование</a:t>
            </a:r>
            <a:endParaRPr lang="en-US" b="1" dirty="0"/>
          </a:p>
          <a:p>
            <a:r>
              <a:rPr lang="en-US" b="1" dirty="0"/>
              <a:t>a competition-</a:t>
            </a:r>
            <a:r>
              <a:rPr lang="uk-UA" b="1" dirty="0"/>
              <a:t> </a:t>
            </a:r>
            <a:r>
              <a:rPr lang="uk-UA" b="1" dirty="0" err="1"/>
              <a:t>соревнование</a:t>
            </a:r>
            <a:endParaRPr lang="en-US" b="1" dirty="0"/>
          </a:p>
          <a:p>
            <a:r>
              <a:rPr lang="en-US" b="1" dirty="0"/>
              <a:t>to take part in-</a:t>
            </a:r>
            <a:r>
              <a:rPr lang="uk-UA" b="1" dirty="0"/>
              <a:t> </a:t>
            </a:r>
            <a:r>
              <a:rPr lang="uk-UA" b="1" dirty="0" err="1"/>
              <a:t>принимать</a:t>
            </a:r>
            <a:r>
              <a:rPr lang="uk-UA" b="1" dirty="0"/>
              <a:t> </a:t>
            </a:r>
            <a:r>
              <a:rPr lang="uk-UA" b="1" dirty="0" err="1"/>
              <a:t>участие</a:t>
            </a:r>
            <a:r>
              <a:rPr lang="uk-UA" b="1" dirty="0"/>
              <a:t> в…</a:t>
            </a:r>
            <a:endParaRPr lang="en-US" b="1" dirty="0"/>
          </a:p>
          <a:p>
            <a:r>
              <a:rPr lang="en-US" b="1" dirty="0"/>
              <a:t>to participate in-</a:t>
            </a:r>
            <a:r>
              <a:rPr lang="uk-UA" b="1" dirty="0"/>
              <a:t> </a:t>
            </a:r>
            <a:r>
              <a:rPr lang="uk-UA" b="1" dirty="0" err="1"/>
              <a:t>принимать</a:t>
            </a:r>
            <a:r>
              <a:rPr lang="uk-UA" b="1" dirty="0"/>
              <a:t> </a:t>
            </a:r>
            <a:r>
              <a:rPr lang="uk-UA" b="1" dirty="0" err="1"/>
              <a:t>участие</a:t>
            </a:r>
            <a:r>
              <a:rPr lang="uk-UA" b="1" dirty="0"/>
              <a:t> в…</a:t>
            </a:r>
            <a:endParaRPr lang="en-US" b="1" dirty="0"/>
          </a:p>
          <a:p>
            <a:r>
              <a:rPr lang="en-US" b="1" dirty="0"/>
              <a:t>to find out that…-</a:t>
            </a:r>
            <a:r>
              <a:rPr lang="uk-UA" b="1" dirty="0"/>
              <a:t> </a:t>
            </a:r>
            <a:r>
              <a:rPr lang="uk-UA" b="1" dirty="0" err="1"/>
              <a:t>выяснить</a:t>
            </a:r>
            <a:r>
              <a:rPr lang="uk-UA" b="1" dirty="0"/>
              <a:t> </a:t>
            </a:r>
            <a:r>
              <a:rPr lang="uk-UA" b="1" dirty="0" err="1"/>
              <a:t>что</a:t>
            </a:r>
            <a:r>
              <a:rPr lang="uk-UA" b="1" dirty="0"/>
              <a:t>..</a:t>
            </a:r>
            <a:endParaRPr lang="en-US" b="1" dirty="0"/>
          </a:p>
          <a:p>
            <a:r>
              <a:rPr lang="en-US" b="1" dirty="0"/>
              <a:t>to train-</a:t>
            </a:r>
            <a:r>
              <a:rPr lang="uk-UA" b="1" dirty="0"/>
              <a:t> </a:t>
            </a:r>
            <a:r>
              <a:rPr lang="uk-UA" b="1" dirty="0" err="1"/>
              <a:t>тренироваться</a:t>
            </a:r>
            <a:endParaRPr lang="en-US" b="1" dirty="0"/>
          </a:p>
          <a:p>
            <a:r>
              <a:rPr lang="en-US" b="1" dirty="0"/>
              <a:t>a team-</a:t>
            </a:r>
            <a:r>
              <a:rPr lang="uk-UA" b="1" dirty="0"/>
              <a:t> команда</a:t>
            </a:r>
          </a:p>
          <a:p>
            <a:r>
              <a:rPr lang="en-US" b="1" dirty="0"/>
              <a:t>quiet games</a:t>
            </a:r>
            <a:r>
              <a:rPr lang="uk-UA" b="1" dirty="0"/>
              <a:t> – </a:t>
            </a:r>
            <a:r>
              <a:rPr lang="uk-UA" b="1" dirty="0" err="1"/>
              <a:t>спокойные</a:t>
            </a:r>
            <a:r>
              <a:rPr lang="uk-UA" b="1" dirty="0"/>
              <a:t> </a:t>
            </a:r>
            <a:r>
              <a:rPr lang="uk-UA" b="1" dirty="0" err="1"/>
              <a:t>игры</a:t>
            </a:r>
            <a:endParaRPr lang="en-US" b="1" dirty="0"/>
          </a:p>
          <a:p>
            <a:r>
              <a:rPr lang="en-US" b="1" dirty="0"/>
              <a:t>noisy games</a:t>
            </a:r>
            <a:r>
              <a:rPr lang="uk-UA" b="1" dirty="0"/>
              <a:t>- </a:t>
            </a:r>
            <a:r>
              <a:rPr lang="uk-UA" b="1" dirty="0" err="1"/>
              <a:t>шумные</a:t>
            </a:r>
            <a:r>
              <a:rPr lang="uk-UA" b="1" dirty="0"/>
              <a:t> </a:t>
            </a:r>
            <a:r>
              <a:rPr lang="uk-UA" b="1" dirty="0" err="1"/>
              <a:t>игры</a:t>
            </a:r>
            <a:endParaRPr lang="uk-UA" b="1" dirty="0"/>
          </a:p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F3CA179-E32E-4EEC-88C1-EAC0E19F7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Активный словарь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000" b="1" dirty="0"/>
              <a:t>To keep fit- </a:t>
            </a:r>
            <a:r>
              <a:rPr lang="ru-RU" sz="2000" b="1" dirty="0"/>
              <a:t>быть в отличной форме</a:t>
            </a:r>
            <a:endParaRPr lang="en-US" sz="2000" b="1" dirty="0"/>
          </a:p>
          <a:p>
            <a:r>
              <a:rPr lang="en-US" sz="2000" b="1" dirty="0"/>
              <a:t>To train-</a:t>
            </a:r>
            <a:r>
              <a:rPr lang="uk-UA" sz="2000" b="1" dirty="0"/>
              <a:t> </a:t>
            </a:r>
            <a:r>
              <a:rPr lang="uk-UA" sz="2000" b="1" dirty="0" err="1"/>
              <a:t>тренироваться</a:t>
            </a:r>
            <a:endParaRPr lang="en-US" sz="2000" b="1" dirty="0"/>
          </a:p>
          <a:p>
            <a:r>
              <a:rPr lang="en-US" sz="2000" b="1" dirty="0"/>
              <a:t>To be tired-</a:t>
            </a:r>
            <a:r>
              <a:rPr lang="uk-UA" sz="2000" b="1" dirty="0"/>
              <a:t> </a:t>
            </a:r>
            <a:r>
              <a:rPr lang="uk-UA" sz="2000" b="1" dirty="0" err="1"/>
              <a:t>устать</a:t>
            </a:r>
            <a:endParaRPr lang="en-US" sz="2000" b="1" dirty="0"/>
          </a:p>
          <a:p>
            <a:r>
              <a:rPr lang="en-US" sz="2000" b="1" dirty="0"/>
              <a:t>To join </a:t>
            </a:r>
            <a:r>
              <a:rPr lang="en-US" sz="2000" b="1" dirty="0" err="1"/>
              <a:t>smth</a:t>
            </a:r>
            <a:r>
              <a:rPr lang="en-US" sz="2000" b="1" dirty="0"/>
              <a:t>.</a:t>
            </a:r>
            <a:r>
              <a:rPr lang="uk-UA" sz="2000" b="1" dirty="0"/>
              <a:t>- </a:t>
            </a:r>
            <a:r>
              <a:rPr lang="uk-UA" sz="2000" b="1" dirty="0" err="1"/>
              <a:t>присоединиться</a:t>
            </a:r>
            <a:r>
              <a:rPr lang="uk-UA" sz="2000" b="1" dirty="0"/>
              <a:t> к (про кружок/ команду/</a:t>
            </a:r>
            <a:r>
              <a:rPr lang="uk-UA" sz="2000" b="1" dirty="0" err="1"/>
              <a:t>компанию</a:t>
            </a:r>
            <a:endParaRPr lang="uk-UA" sz="2000" b="1" dirty="0"/>
          </a:p>
          <a:p>
            <a:pPr marL="0" indent="0">
              <a:buNone/>
            </a:pPr>
            <a:endParaRPr lang="en-US" sz="2000" b="1" dirty="0"/>
          </a:p>
          <a:p>
            <a:r>
              <a:rPr lang="en-US" sz="2000" b="1" dirty="0"/>
              <a:t>To set a record in </a:t>
            </a:r>
            <a:r>
              <a:rPr lang="en-US" sz="2000" b="1" dirty="0" err="1"/>
              <a:t>smth</a:t>
            </a:r>
            <a:r>
              <a:rPr lang="en-US" sz="2000" b="1" dirty="0"/>
              <a:t>.-</a:t>
            </a:r>
            <a:r>
              <a:rPr lang="uk-UA" sz="2000" b="1" dirty="0"/>
              <a:t> установить рекорд</a:t>
            </a:r>
            <a:endParaRPr lang="en-US" sz="2000" b="1" dirty="0"/>
          </a:p>
          <a:p>
            <a:r>
              <a:rPr lang="en-US" sz="2000" b="1" dirty="0"/>
              <a:t>A training-</a:t>
            </a:r>
            <a:r>
              <a:rPr lang="uk-UA" sz="2000" b="1" dirty="0"/>
              <a:t> </a:t>
            </a:r>
            <a:r>
              <a:rPr lang="uk-UA" sz="2000" b="1" dirty="0" err="1"/>
              <a:t>тренировка</a:t>
            </a:r>
            <a:endParaRPr lang="en-US" sz="2000" b="1" dirty="0"/>
          </a:p>
          <a:p>
            <a:r>
              <a:rPr lang="en-US" sz="2000" b="1" dirty="0"/>
              <a:t>To do wonders-</a:t>
            </a:r>
            <a:r>
              <a:rPr lang="uk-UA" sz="2000" b="1" dirty="0"/>
              <a:t> творить чудеса</a:t>
            </a:r>
            <a:endParaRPr lang="en-US" sz="2000" b="1" dirty="0"/>
          </a:p>
          <a:p>
            <a:r>
              <a:rPr lang="en-US" sz="2000" b="1" dirty="0"/>
              <a:t>Stamina-</a:t>
            </a:r>
            <a:r>
              <a:rPr lang="uk-UA" sz="2000" b="1" dirty="0"/>
              <a:t> </a:t>
            </a:r>
            <a:r>
              <a:rPr lang="uk-UA" sz="2000" b="1" dirty="0" err="1"/>
              <a:t>выносливость</a:t>
            </a:r>
            <a:endParaRPr lang="en-US" sz="2000" b="1" dirty="0"/>
          </a:p>
          <a:p>
            <a:r>
              <a:rPr lang="en-US" sz="2000" b="1" dirty="0"/>
              <a:t>To be proud of-</a:t>
            </a:r>
            <a:r>
              <a:rPr lang="uk-UA" sz="2000" b="1" dirty="0"/>
              <a:t> гордиться</a:t>
            </a:r>
            <a:endParaRPr lang="en-US" sz="2000" b="1" dirty="0"/>
          </a:p>
          <a:p>
            <a:r>
              <a:rPr lang="en-US" sz="2000" b="1" dirty="0"/>
              <a:t>Wonderful-</a:t>
            </a:r>
            <a:r>
              <a:rPr lang="uk-UA" sz="2000" b="1" dirty="0"/>
              <a:t> </a:t>
            </a:r>
            <a:r>
              <a:rPr lang="uk-UA" sz="2000" b="1" dirty="0" err="1"/>
              <a:t>прекрасный</a:t>
            </a:r>
            <a:endParaRPr lang="en-US" sz="2000" b="1" dirty="0"/>
          </a:p>
          <a:p>
            <a:r>
              <a:rPr lang="en-US" sz="2000" b="1" dirty="0"/>
              <a:t>An achievement-</a:t>
            </a:r>
            <a:r>
              <a:rPr lang="uk-UA" sz="2000" b="1" dirty="0"/>
              <a:t> </a:t>
            </a:r>
            <a:r>
              <a:rPr lang="uk-UA" sz="2000" b="1" dirty="0" err="1"/>
              <a:t>достижение</a:t>
            </a:r>
            <a:endParaRPr lang="en-US" sz="2000" b="1" dirty="0"/>
          </a:p>
          <a:p>
            <a:r>
              <a:rPr lang="en-US" sz="2000" b="1" dirty="0"/>
              <a:t>To try-</a:t>
            </a:r>
            <a:r>
              <a:rPr lang="uk-UA" sz="2000" b="1" dirty="0"/>
              <a:t> </a:t>
            </a:r>
            <a:r>
              <a:rPr lang="uk-UA" sz="2000" b="1" dirty="0" err="1"/>
              <a:t>пытаться</a:t>
            </a:r>
            <a:endParaRPr lang="uk-UA" sz="2000" b="1" dirty="0"/>
          </a:p>
          <a:p>
            <a:r>
              <a:rPr lang="en-US" sz="2000" b="1" dirty="0"/>
              <a:t>Hardly-</a:t>
            </a:r>
            <a:r>
              <a:rPr lang="uk-UA" sz="2000" b="1" dirty="0"/>
              <a:t> </a:t>
            </a:r>
            <a:r>
              <a:rPr lang="uk-UA" sz="2000" b="1" dirty="0" err="1"/>
              <a:t>едва</a:t>
            </a:r>
            <a:endParaRPr lang="en-US" sz="2000" b="1" dirty="0"/>
          </a:p>
          <a:p>
            <a:r>
              <a:rPr lang="en-US" sz="2000" b="1" dirty="0"/>
              <a:t>To imagine-</a:t>
            </a:r>
            <a:r>
              <a:rPr lang="uk-UA" sz="2000" b="1" dirty="0"/>
              <a:t> представлять себе</a:t>
            </a:r>
            <a:endParaRPr lang="en-US" sz="2000" b="1" dirty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EFC1DA-3806-46E5-9414-2538DE37A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Переведи слова и фразы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en-US" sz="3400" b="1" dirty="0"/>
              <a:t>To keep fit-</a:t>
            </a:r>
          </a:p>
          <a:p>
            <a:r>
              <a:rPr lang="en-US" sz="3400" b="1" dirty="0"/>
              <a:t>To train-</a:t>
            </a:r>
          </a:p>
          <a:p>
            <a:r>
              <a:rPr lang="en-US" sz="3400" b="1" dirty="0"/>
              <a:t>To be tired-</a:t>
            </a:r>
          </a:p>
          <a:p>
            <a:r>
              <a:rPr lang="en-US" sz="3400" b="1" dirty="0"/>
              <a:t>To join </a:t>
            </a:r>
            <a:r>
              <a:rPr lang="en-US" sz="3400" b="1" dirty="0" err="1"/>
              <a:t>smth</a:t>
            </a:r>
            <a:r>
              <a:rPr lang="en-US" sz="3400" b="1" dirty="0"/>
              <a:t>.</a:t>
            </a:r>
          </a:p>
          <a:p>
            <a:r>
              <a:rPr lang="en-US" sz="3400" b="1" dirty="0"/>
              <a:t>To want-</a:t>
            </a:r>
          </a:p>
          <a:p>
            <a:r>
              <a:rPr lang="en-US" sz="3400" b="1" dirty="0"/>
              <a:t>To set a record in </a:t>
            </a:r>
            <a:r>
              <a:rPr lang="en-US" sz="3400" b="1" dirty="0" err="1"/>
              <a:t>smth</a:t>
            </a:r>
            <a:r>
              <a:rPr lang="en-US" sz="3400" b="1" dirty="0"/>
              <a:t>.-</a:t>
            </a:r>
          </a:p>
          <a:p>
            <a:r>
              <a:rPr lang="en-US" sz="3400" b="1" dirty="0"/>
              <a:t>A training-</a:t>
            </a:r>
          </a:p>
          <a:p>
            <a:r>
              <a:rPr lang="en-US" sz="3400" b="1" dirty="0"/>
              <a:t>To do wonders-</a:t>
            </a:r>
          </a:p>
          <a:p>
            <a:r>
              <a:rPr lang="en-US" sz="3400" b="1" dirty="0"/>
              <a:t>Stamina-</a:t>
            </a:r>
          </a:p>
          <a:p>
            <a:r>
              <a:rPr lang="en-US" sz="3400" b="1" dirty="0"/>
              <a:t>To be proud of-</a:t>
            </a:r>
          </a:p>
          <a:p>
            <a:r>
              <a:rPr lang="en-US" sz="3400" b="1" dirty="0"/>
              <a:t>Wonderful-</a:t>
            </a:r>
          </a:p>
          <a:p>
            <a:r>
              <a:rPr lang="en-US" sz="3400" b="1" dirty="0"/>
              <a:t>An achievement-</a:t>
            </a:r>
          </a:p>
          <a:p>
            <a:r>
              <a:rPr lang="en-US" sz="3400" b="1" dirty="0"/>
              <a:t>To try-</a:t>
            </a:r>
          </a:p>
          <a:p>
            <a:r>
              <a:rPr lang="en-US" sz="3400" b="1" dirty="0"/>
              <a:t>Hardly-</a:t>
            </a:r>
          </a:p>
          <a:p>
            <a:r>
              <a:rPr lang="en-US" sz="3400" b="1" dirty="0"/>
              <a:t>To imagine-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411</Words>
  <Application>Microsoft Office PowerPoint</Application>
  <PresentationFormat>Экран (4:3)</PresentationFormat>
  <Paragraphs>114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My likes and dislikes in sport</vt:lpstr>
      <vt:lpstr>Kinds of sport</vt:lpstr>
      <vt:lpstr>.</vt:lpstr>
      <vt:lpstr>We can </vt:lpstr>
      <vt:lpstr>Подбери глаголы         </vt:lpstr>
      <vt:lpstr>Активный словарь</vt:lpstr>
      <vt:lpstr>Активный словарь</vt:lpstr>
      <vt:lpstr>Переведи слова и фразы</vt:lpstr>
      <vt:lpstr>Презентация PowerPoint</vt:lpstr>
      <vt:lpstr>Проверь себя</vt:lpstr>
      <vt:lpstr>     noisy games-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likes and dislikes in sport</dc:title>
  <dc:creator>User</dc:creator>
  <cp:lastModifiedBy>User</cp:lastModifiedBy>
  <cp:revision>20</cp:revision>
  <dcterms:created xsi:type="dcterms:W3CDTF">2021-01-19T00:39:18Z</dcterms:created>
  <dcterms:modified xsi:type="dcterms:W3CDTF">2024-08-25T21:59:01Z</dcterms:modified>
</cp:coreProperties>
</file>