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708" r:id="rId3"/>
    <p:sldMasterId id="2147483709" r:id="rId4"/>
    <p:sldMasterId id="2147483710" r:id="rId5"/>
    <p:sldMasterId id="2147483711" r:id="rId6"/>
    <p:sldMasterId id="2147483712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</p:sldIdLst>
  <p:sldSz cy="6858000" cx="9144000"/>
  <p:notesSz cx="7559675" cy="10691800"/>
  <p:embeddedFontLst>
    <p:embeddedFont>
      <p:font typeface="Corbel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1" Type="http://schemas.openxmlformats.org/officeDocument/2006/relationships/theme" Target="theme/theme5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29" Type="http://schemas.openxmlformats.org/officeDocument/2006/relationships/font" Target="fonts/Corbel-regular.fntdata"/><Relationship Id="rId7" Type="http://schemas.openxmlformats.org/officeDocument/2006/relationships/slideMaster" Target="slideMasters/slideMaster5.xml"/><Relationship Id="rId8" Type="http://schemas.openxmlformats.org/officeDocument/2006/relationships/notesMaster" Target="notesMasters/notesMaster1.xml"/><Relationship Id="rId31" Type="http://schemas.openxmlformats.org/officeDocument/2006/relationships/font" Target="fonts/Corbel-italic.fntdata"/><Relationship Id="rId30" Type="http://schemas.openxmlformats.org/officeDocument/2006/relationships/font" Target="fonts/Corbel-bold.fntdata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32" Type="http://schemas.openxmlformats.org/officeDocument/2006/relationships/font" Target="fonts/Corbel-boldItalic.fntdata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7" name="Shape 317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8" name="Shape 388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95" name="Shape 395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2" name="Shape 402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9" name="Shape 409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Shape 417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18" name="Shape 418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uk-UA"/>
              <a:t>Презентація вчителя до уроку з англійської мови за темою Schools in Great Britain.</a:t>
            </a:r>
          </a:p>
        </p:txBody>
      </p:sp>
      <p:sp>
        <p:nvSpPr>
          <p:cNvPr id="427" name="Shape 427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6" name="Shape 436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45" name="Shape 445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hape 451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52" name="Shape 452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Shape 460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61" name="Shape 461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4" name="Shape 324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Shape 469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0" name="Shape 470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3" name="Shape 333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2" name="Shape 342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1" name="Shape 351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8" name="Shape 358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7" name="Shape 367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3" name="Shape 373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 txBox="1"/>
          <p:nvPr>
            <p:ph idx="1" type="body"/>
          </p:nvPr>
        </p:nvSpPr>
        <p:spPr>
          <a:xfrm>
            <a:off x="755950" y="5078600"/>
            <a:ext cx="6047724" cy="48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9" name="Shape 379"/>
          <p:cNvSpPr/>
          <p:nvPr>
            <p:ph idx="2" type="sldImg"/>
          </p:nvPr>
        </p:nvSpPr>
        <p:spPr>
          <a:xfrm>
            <a:off x="1260175" y="801875"/>
            <a:ext cx="5040024" cy="4009425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itle, 2 Content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x="67176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3" name="Shape 13"/>
          <p:cNvSpPr txBox="1"/>
          <p:nvPr>
            <p:ph idx="2" type="body"/>
          </p:nvPr>
        </p:nvSpPr>
        <p:spPr>
          <a:xfrm>
            <a:off x="474948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verTx">
  <p:cSld name="Title, Content over Conten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671760" y="1780559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671760" y="3858480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fourObj">
  <p:cSld name="Title, 4 Conten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48" name="Shape 48"/>
          <p:cNvSpPr txBox="1"/>
          <p:nvPr>
            <p:ph idx="3" type="body"/>
          </p:nvPr>
        </p:nvSpPr>
        <p:spPr>
          <a:xfrm>
            <a:off x="474948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49" name="Shape 49"/>
          <p:cNvSpPr txBox="1"/>
          <p:nvPr>
            <p:ph idx="4" type="body"/>
          </p:nvPr>
        </p:nvSpPr>
        <p:spPr>
          <a:xfrm>
            <a:off x="67176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6 Conten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54" name="Shape 54"/>
          <p:cNvSpPr/>
          <p:nvPr/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5" name="Shape 55"/>
          <p:cNvSpPr/>
          <p:nvPr/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 Slid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Slide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75" name="Shape 75"/>
          <p:cNvSpPr txBox="1"/>
          <p:nvPr>
            <p:ph idx="1" type="subTitle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, Conten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itle, 2 Conten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7176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82" name="Shape 82"/>
          <p:cNvSpPr txBox="1"/>
          <p:nvPr>
            <p:ph idx="2" type="body"/>
          </p:nvPr>
        </p:nvSpPr>
        <p:spPr>
          <a:xfrm>
            <a:off x="474948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nly">
  <p:cSld name="Centered 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idx="1" type="subTitle"/>
          </p:nvPr>
        </p:nvSpPr>
        <p:spPr>
          <a:xfrm>
            <a:off x="671760" y="255960"/>
            <a:ext cx="7809119" cy="5309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AndObj">
  <p:cSld name="Title, 2 Content and Conten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90" name="Shape 90"/>
          <p:cNvSpPr txBox="1"/>
          <p:nvPr>
            <p:ph idx="2" type="body"/>
          </p:nvPr>
        </p:nvSpPr>
        <p:spPr>
          <a:xfrm>
            <a:off x="67176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91" name="Shape 91"/>
          <p:cNvSpPr txBox="1"/>
          <p:nvPr>
            <p:ph idx="3" type="body"/>
          </p:nvPr>
        </p:nvSpPr>
        <p:spPr>
          <a:xfrm>
            <a:off x="474948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AndTwoObj">
  <p:cSld name="Title Content and 2 Conten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67176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95" name="Shape 95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96" name="Shape 96"/>
          <p:cNvSpPr txBox="1"/>
          <p:nvPr>
            <p:ph idx="3" type="body"/>
          </p:nvPr>
        </p:nvSpPr>
        <p:spPr>
          <a:xfrm>
            <a:off x="474948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OverTx">
  <p:cSld name="Title, 2 Content over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00" name="Shape 100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01" name="Shape 101"/>
          <p:cNvSpPr txBox="1"/>
          <p:nvPr>
            <p:ph idx="3" type="body"/>
          </p:nvPr>
        </p:nvSpPr>
        <p:spPr>
          <a:xfrm>
            <a:off x="671760" y="3858480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verTx">
  <p:cSld name="Title, Content over Content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71760" y="1780559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05" name="Shape 105"/>
          <p:cNvSpPr txBox="1"/>
          <p:nvPr>
            <p:ph idx="2" type="body"/>
          </p:nvPr>
        </p:nvSpPr>
        <p:spPr>
          <a:xfrm>
            <a:off x="671760" y="3858480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fourObj">
  <p:cSld name="Title, 4 Conten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09" name="Shape 109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10" name="Shape 110"/>
          <p:cNvSpPr txBox="1"/>
          <p:nvPr>
            <p:ph idx="3" type="body"/>
          </p:nvPr>
        </p:nvSpPr>
        <p:spPr>
          <a:xfrm>
            <a:off x="474948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11" name="Shape 111"/>
          <p:cNvSpPr txBox="1"/>
          <p:nvPr>
            <p:ph idx="4" type="body"/>
          </p:nvPr>
        </p:nvSpPr>
        <p:spPr>
          <a:xfrm>
            <a:off x="67176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6 Content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15" name="Shape 115"/>
          <p:cNvSpPr txBox="1"/>
          <p:nvPr>
            <p:ph idx="2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16" name="Shape 116"/>
          <p:cNvSpPr/>
          <p:nvPr/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 Slid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Slide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49" name="Shape 149"/>
          <p:cNvSpPr txBox="1"/>
          <p:nvPr>
            <p:ph idx="1" type="subTitle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, Content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itle, 2 Conten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67176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56" name="Shape 156"/>
          <p:cNvSpPr txBox="1"/>
          <p:nvPr>
            <p:ph idx="2" type="body"/>
          </p:nvPr>
        </p:nvSpPr>
        <p:spPr>
          <a:xfrm>
            <a:off x="474948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nly">
  <p:cSld name="Centered Text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idx="1" type="subTitle"/>
          </p:nvPr>
        </p:nvSpPr>
        <p:spPr>
          <a:xfrm>
            <a:off x="671760" y="255960"/>
            <a:ext cx="7809119" cy="5309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AndObj">
  <p:cSld name="Title, 2 Content and Content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64" name="Shape 164"/>
          <p:cNvSpPr txBox="1"/>
          <p:nvPr>
            <p:ph idx="2" type="body"/>
          </p:nvPr>
        </p:nvSpPr>
        <p:spPr>
          <a:xfrm>
            <a:off x="67176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65" name="Shape 165"/>
          <p:cNvSpPr txBox="1"/>
          <p:nvPr>
            <p:ph idx="3" type="body"/>
          </p:nvPr>
        </p:nvSpPr>
        <p:spPr>
          <a:xfrm>
            <a:off x="474948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AndTwoObj">
  <p:cSld name="Title Content and 2 Conten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67176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69" name="Shape 169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70" name="Shape 170"/>
          <p:cNvSpPr txBox="1"/>
          <p:nvPr>
            <p:ph idx="3" type="body"/>
          </p:nvPr>
        </p:nvSpPr>
        <p:spPr>
          <a:xfrm>
            <a:off x="474948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OverTx">
  <p:cSld name="Title, 2 Content over Content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74" name="Shape 174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75" name="Shape 175"/>
          <p:cNvSpPr txBox="1"/>
          <p:nvPr>
            <p:ph idx="3" type="body"/>
          </p:nvPr>
        </p:nvSpPr>
        <p:spPr>
          <a:xfrm>
            <a:off x="671760" y="3858480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verTx">
  <p:cSld name="Title, Content over Content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78" name="Shape 178"/>
          <p:cNvSpPr txBox="1"/>
          <p:nvPr>
            <p:ph idx="1" type="body"/>
          </p:nvPr>
        </p:nvSpPr>
        <p:spPr>
          <a:xfrm>
            <a:off x="671760" y="1780559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79" name="Shape 179"/>
          <p:cNvSpPr txBox="1"/>
          <p:nvPr>
            <p:ph idx="2" type="body"/>
          </p:nvPr>
        </p:nvSpPr>
        <p:spPr>
          <a:xfrm>
            <a:off x="671760" y="3858480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fourObj">
  <p:cSld name="Title, 4 Content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83" name="Shape 183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84" name="Shape 184"/>
          <p:cNvSpPr txBox="1"/>
          <p:nvPr>
            <p:ph idx="3" type="body"/>
          </p:nvPr>
        </p:nvSpPr>
        <p:spPr>
          <a:xfrm>
            <a:off x="474948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85" name="Shape 185"/>
          <p:cNvSpPr txBox="1"/>
          <p:nvPr>
            <p:ph idx="4" type="body"/>
          </p:nvPr>
        </p:nvSpPr>
        <p:spPr>
          <a:xfrm>
            <a:off x="67176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6 Content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89" name="Shape 189"/>
          <p:cNvSpPr txBox="1"/>
          <p:nvPr>
            <p:ph idx="2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90" name="Shape 190"/>
          <p:cNvSpPr/>
          <p:nvPr/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1" name="Shape 191"/>
          <p:cNvSpPr/>
          <p:nvPr/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 Slid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Slide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11" name="Shape 211"/>
          <p:cNvSpPr txBox="1"/>
          <p:nvPr>
            <p:ph idx="1" type="subTitle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, Content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14" name="Shape 214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, Conten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0" name="Shape 20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itle, 2 Content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17" name="Shape 217"/>
          <p:cNvSpPr txBox="1"/>
          <p:nvPr>
            <p:ph idx="1" type="body"/>
          </p:nvPr>
        </p:nvSpPr>
        <p:spPr>
          <a:xfrm>
            <a:off x="67176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18" name="Shape 218"/>
          <p:cNvSpPr txBox="1"/>
          <p:nvPr>
            <p:ph idx="2" type="body"/>
          </p:nvPr>
        </p:nvSpPr>
        <p:spPr>
          <a:xfrm>
            <a:off x="474948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nly">
  <p:cSld name="Centered Text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>
            <p:ph idx="1" type="subTitle"/>
          </p:nvPr>
        </p:nvSpPr>
        <p:spPr>
          <a:xfrm>
            <a:off x="671760" y="255960"/>
            <a:ext cx="7809119" cy="5309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AndObj">
  <p:cSld name="Title, 2 Content and Content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25" name="Shape 225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26" name="Shape 226"/>
          <p:cNvSpPr txBox="1"/>
          <p:nvPr>
            <p:ph idx="2" type="body"/>
          </p:nvPr>
        </p:nvSpPr>
        <p:spPr>
          <a:xfrm>
            <a:off x="67176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27" name="Shape 227"/>
          <p:cNvSpPr txBox="1"/>
          <p:nvPr>
            <p:ph idx="3" type="body"/>
          </p:nvPr>
        </p:nvSpPr>
        <p:spPr>
          <a:xfrm>
            <a:off x="474948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AndTwoObj">
  <p:cSld name="Title Content and 2 Content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30" name="Shape 230"/>
          <p:cNvSpPr txBox="1"/>
          <p:nvPr>
            <p:ph idx="1" type="body"/>
          </p:nvPr>
        </p:nvSpPr>
        <p:spPr>
          <a:xfrm>
            <a:off x="67176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31" name="Shape 231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32" name="Shape 232"/>
          <p:cNvSpPr txBox="1"/>
          <p:nvPr>
            <p:ph idx="3" type="body"/>
          </p:nvPr>
        </p:nvSpPr>
        <p:spPr>
          <a:xfrm>
            <a:off x="474948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OverTx">
  <p:cSld name="Title, 2 Content over Content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35" name="Shape 235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36" name="Shape 236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37" name="Shape 237"/>
          <p:cNvSpPr txBox="1"/>
          <p:nvPr>
            <p:ph idx="3" type="body"/>
          </p:nvPr>
        </p:nvSpPr>
        <p:spPr>
          <a:xfrm>
            <a:off x="671760" y="3858480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verTx">
  <p:cSld name="Title, Content over Content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40" name="Shape 240"/>
          <p:cNvSpPr txBox="1"/>
          <p:nvPr>
            <p:ph idx="1" type="body"/>
          </p:nvPr>
        </p:nvSpPr>
        <p:spPr>
          <a:xfrm>
            <a:off x="671760" y="1780559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41" name="Shape 241"/>
          <p:cNvSpPr txBox="1"/>
          <p:nvPr>
            <p:ph idx="2" type="body"/>
          </p:nvPr>
        </p:nvSpPr>
        <p:spPr>
          <a:xfrm>
            <a:off x="671760" y="3858480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fourObj">
  <p:cSld name="Title, 4 Content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44" name="Shape 244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45" name="Shape 245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46" name="Shape 246"/>
          <p:cNvSpPr txBox="1"/>
          <p:nvPr>
            <p:ph idx="3" type="body"/>
          </p:nvPr>
        </p:nvSpPr>
        <p:spPr>
          <a:xfrm>
            <a:off x="474948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47" name="Shape 247"/>
          <p:cNvSpPr txBox="1"/>
          <p:nvPr>
            <p:ph idx="4" type="body"/>
          </p:nvPr>
        </p:nvSpPr>
        <p:spPr>
          <a:xfrm>
            <a:off x="67176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6 Content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50" name="Shape 250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51" name="Shape 251"/>
          <p:cNvSpPr txBox="1"/>
          <p:nvPr>
            <p:ph idx="2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52" name="Shape 252"/>
          <p:cNvSpPr/>
          <p:nvPr/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3" name="Shape 253"/>
          <p:cNvSpPr/>
          <p:nvPr/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 Slide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Slide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72" name="Shape 272"/>
          <p:cNvSpPr txBox="1"/>
          <p:nvPr>
            <p:ph idx="1" type="subTitle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, Content"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75" name="Shape 275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itle, 2 Content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78" name="Shape 278"/>
          <p:cNvSpPr txBox="1"/>
          <p:nvPr>
            <p:ph idx="1" type="body"/>
          </p:nvPr>
        </p:nvSpPr>
        <p:spPr>
          <a:xfrm>
            <a:off x="67176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79" name="Shape 279"/>
          <p:cNvSpPr txBox="1"/>
          <p:nvPr>
            <p:ph idx="2" type="body"/>
          </p:nvPr>
        </p:nvSpPr>
        <p:spPr>
          <a:xfrm>
            <a:off x="474948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nly">
  <p:cSld name="Centered Text"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/>
          <p:nvPr>
            <p:ph idx="1" type="subTitle"/>
          </p:nvPr>
        </p:nvSpPr>
        <p:spPr>
          <a:xfrm>
            <a:off x="671760" y="255960"/>
            <a:ext cx="7809119" cy="5309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AndObj">
  <p:cSld name="Title, 2 Content and Content"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86" name="Shape 286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87" name="Shape 287"/>
          <p:cNvSpPr txBox="1"/>
          <p:nvPr>
            <p:ph idx="2" type="body"/>
          </p:nvPr>
        </p:nvSpPr>
        <p:spPr>
          <a:xfrm>
            <a:off x="67176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88" name="Shape 288"/>
          <p:cNvSpPr txBox="1"/>
          <p:nvPr>
            <p:ph idx="3" type="body"/>
          </p:nvPr>
        </p:nvSpPr>
        <p:spPr>
          <a:xfrm>
            <a:off x="474948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AndTwoObj">
  <p:cSld name="Title Content and 2 Content"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91" name="Shape 291"/>
          <p:cNvSpPr txBox="1"/>
          <p:nvPr>
            <p:ph idx="1" type="body"/>
          </p:nvPr>
        </p:nvSpPr>
        <p:spPr>
          <a:xfrm>
            <a:off x="67176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92" name="Shape 292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93" name="Shape 293"/>
          <p:cNvSpPr txBox="1"/>
          <p:nvPr>
            <p:ph idx="3" type="body"/>
          </p:nvPr>
        </p:nvSpPr>
        <p:spPr>
          <a:xfrm>
            <a:off x="474948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OverTx">
  <p:cSld name="Title, 2 Content over Content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96" name="Shape 296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97" name="Shape 297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98" name="Shape 298"/>
          <p:cNvSpPr txBox="1"/>
          <p:nvPr>
            <p:ph idx="3" type="body"/>
          </p:nvPr>
        </p:nvSpPr>
        <p:spPr>
          <a:xfrm>
            <a:off x="671760" y="3858480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verTx">
  <p:cSld name="Title, Content over Content"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01" name="Shape 301"/>
          <p:cNvSpPr txBox="1"/>
          <p:nvPr>
            <p:ph idx="1" type="body"/>
          </p:nvPr>
        </p:nvSpPr>
        <p:spPr>
          <a:xfrm>
            <a:off x="671760" y="1780559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02" name="Shape 302"/>
          <p:cNvSpPr txBox="1"/>
          <p:nvPr>
            <p:ph idx="2" type="body"/>
          </p:nvPr>
        </p:nvSpPr>
        <p:spPr>
          <a:xfrm>
            <a:off x="671760" y="3858480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fourObj">
  <p:cSld name="Title, 4 Content"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05" name="Shape 305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06" name="Shape 306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07" name="Shape 307"/>
          <p:cNvSpPr txBox="1"/>
          <p:nvPr>
            <p:ph idx="3" type="body"/>
          </p:nvPr>
        </p:nvSpPr>
        <p:spPr>
          <a:xfrm>
            <a:off x="474948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08" name="Shape 308"/>
          <p:cNvSpPr txBox="1"/>
          <p:nvPr>
            <p:ph idx="4" type="body"/>
          </p:nvPr>
        </p:nvSpPr>
        <p:spPr>
          <a:xfrm>
            <a:off x="67176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nly">
  <p:cSld name="Centered Tex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idx="1" type="subTitle"/>
          </p:nvPr>
        </p:nvSpPr>
        <p:spPr>
          <a:xfrm>
            <a:off x="671760" y="255960"/>
            <a:ext cx="7809119" cy="5309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6 Content"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11" name="Shape 311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12" name="Shape 312"/>
          <p:cNvSpPr txBox="1"/>
          <p:nvPr>
            <p:ph idx="2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13" name="Shape 313"/>
          <p:cNvSpPr/>
          <p:nvPr/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4" name="Shape 314"/>
          <p:cNvSpPr/>
          <p:nvPr/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AndObj">
  <p:cSld name="Title, 2 Content and Conten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8" name="Shape 28"/>
          <p:cNvSpPr txBox="1"/>
          <p:nvPr>
            <p:ph idx="2" type="body"/>
          </p:nvPr>
        </p:nvSpPr>
        <p:spPr>
          <a:xfrm>
            <a:off x="67176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9" name="Shape 29"/>
          <p:cNvSpPr txBox="1"/>
          <p:nvPr>
            <p:ph idx="3" type="body"/>
          </p:nvPr>
        </p:nvSpPr>
        <p:spPr>
          <a:xfrm>
            <a:off x="474948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AndTwoObj">
  <p:cSld name="Title Content and 2 Conten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671760" y="1780559"/>
            <a:ext cx="3883320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3" name="Shape 33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4" name="Shape 34"/>
          <p:cNvSpPr txBox="1"/>
          <p:nvPr>
            <p:ph idx="3" type="body"/>
          </p:nvPr>
        </p:nvSpPr>
        <p:spPr>
          <a:xfrm>
            <a:off x="4749480" y="3858480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OverTx">
  <p:cSld name="Title, 2 Content over Conte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67176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x="4749480" y="1780559"/>
            <a:ext cx="3883320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39" name="Shape 39"/>
          <p:cNvSpPr txBox="1"/>
          <p:nvPr>
            <p:ph idx="3" type="body"/>
          </p:nvPr>
        </p:nvSpPr>
        <p:spPr>
          <a:xfrm>
            <a:off x="671760" y="3858480"/>
            <a:ext cx="7958159" cy="1897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3" Type="http://schemas.openxmlformats.org/officeDocument/2006/relationships/theme" Target="../theme/theme6.xml"/><Relationship Id="rId1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9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4.xml"/></Relationships>
</file>

<file path=ppt/slideMasters/_rels/slideMaster5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9.xml"/><Relationship Id="rId2" Type="http://schemas.openxmlformats.org/officeDocument/2006/relationships/slideLayout" Target="../slideLayouts/slideLayout50.xml"/><Relationship Id="rId3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336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671760" y="255960"/>
            <a:ext cx="7809119" cy="1145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671760" y="1780559"/>
            <a:ext cx="7958159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har char="●"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Char char="○"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Char char="■"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Char char="●"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Char char="○"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Char char="■"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Char char="●"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Char char="○"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8" name="Shape 8"/>
          <p:cNvSpPr/>
          <p:nvPr/>
        </p:nvSpPr>
        <p:spPr>
          <a:xfrm>
            <a:off x="657360" y="6419519"/>
            <a:ext cx="8486640" cy="87839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" name="Shape 9"/>
          <p:cNvSpPr/>
          <p:nvPr/>
        </p:nvSpPr>
        <p:spPr>
          <a:xfrm>
            <a:off x="1803240" y="6612120"/>
            <a:ext cx="7341120" cy="87839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0" y="0"/>
            <a:ext cx="365399" cy="68540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8" name="Shape 58"/>
          <p:cNvSpPr/>
          <p:nvPr/>
        </p:nvSpPr>
        <p:spPr>
          <a:xfrm>
            <a:off x="255239" y="5047560"/>
            <a:ext cx="72720" cy="1691279"/>
          </a:xfrm>
          <a:prstGeom prst="rect">
            <a:avLst/>
          </a:prstGeom>
          <a:solidFill>
            <a:srgbClr val="EA157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9" name="Shape 59"/>
          <p:cNvSpPr/>
          <p:nvPr/>
        </p:nvSpPr>
        <p:spPr>
          <a:xfrm>
            <a:off x="255239" y="4796639"/>
            <a:ext cx="72720" cy="228240"/>
          </a:xfrm>
          <a:prstGeom prst="rect">
            <a:avLst/>
          </a:prstGeom>
          <a:solidFill>
            <a:srgbClr val="FEB80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/>
          <p:nvPr/>
        </p:nvSpPr>
        <p:spPr>
          <a:xfrm>
            <a:off x="255239" y="4637519"/>
            <a:ext cx="72720" cy="136800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1" name="Shape 61"/>
          <p:cNvSpPr/>
          <p:nvPr/>
        </p:nvSpPr>
        <p:spPr>
          <a:xfrm>
            <a:off x="255239" y="4542480"/>
            <a:ext cx="72720" cy="72720"/>
          </a:xfrm>
          <a:prstGeom prst="rect">
            <a:avLst/>
          </a:prstGeom>
          <a:solidFill>
            <a:srgbClr val="EA157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2" name="Shape 62"/>
          <p:cNvSpPr/>
          <p:nvPr/>
        </p:nvSpPr>
        <p:spPr>
          <a:xfrm>
            <a:off x="309600" y="680400"/>
            <a:ext cx="45359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/>
          <p:nvPr/>
        </p:nvSpPr>
        <p:spPr>
          <a:xfrm>
            <a:off x="268919" y="680400"/>
            <a:ext cx="26999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4" name="Shape 64"/>
          <p:cNvSpPr/>
          <p:nvPr/>
        </p:nvSpPr>
        <p:spPr>
          <a:xfrm>
            <a:off x="250200" y="680400"/>
            <a:ext cx="8640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5" name="Shape 65"/>
          <p:cNvSpPr/>
          <p:nvPr/>
        </p:nvSpPr>
        <p:spPr>
          <a:xfrm>
            <a:off x="221760" y="680400"/>
            <a:ext cx="8640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 txBox="1"/>
          <p:nvPr>
            <p:ph type="title"/>
          </p:nvPr>
        </p:nvSpPr>
        <p:spPr>
          <a:xfrm>
            <a:off x="457200" y="511920"/>
            <a:ext cx="8229239" cy="91403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464400" y="1770480"/>
            <a:ext cx="4038120" cy="45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har char="●"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Char char="○"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Char char="■"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Char char="●"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Char char="○"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Char char="■"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Char char="●"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Char char="○"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68" name="Shape 68"/>
          <p:cNvSpPr txBox="1"/>
          <p:nvPr>
            <p:ph idx="2" type="body"/>
          </p:nvPr>
        </p:nvSpPr>
        <p:spPr>
          <a:xfrm>
            <a:off x="4655519" y="1770480"/>
            <a:ext cx="4038120" cy="45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har char="●"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Char char="○"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Char char="■"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Char char="●"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Char char="○"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Char char="■"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Char char="●"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Char char="○"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6477119" y="6416639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800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914400" y="6416639"/>
            <a:ext cx="556236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800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8610479" y="6416639"/>
            <a:ext cx="45684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lang="uk-UA" sz="18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0" y="0"/>
            <a:ext cx="365399" cy="68540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255239" y="5047560"/>
            <a:ext cx="72720" cy="1691279"/>
          </a:xfrm>
          <a:prstGeom prst="rect">
            <a:avLst/>
          </a:prstGeom>
          <a:solidFill>
            <a:srgbClr val="EA157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255239" y="4796639"/>
            <a:ext cx="72720" cy="228240"/>
          </a:xfrm>
          <a:prstGeom prst="rect">
            <a:avLst/>
          </a:prstGeom>
          <a:solidFill>
            <a:srgbClr val="FEB80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255239" y="4637519"/>
            <a:ext cx="72720" cy="136800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255239" y="4542480"/>
            <a:ext cx="72720" cy="72720"/>
          </a:xfrm>
          <a:prstGeom prst="rect">
            <a:avLst/>
          </a:prstGeom>
          <a:solidFill>
            <a:srgbClr val="EA157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309600" y="680400"/>
            <a:ext cx="45359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268919" y="680400"/>
            <a:ext cx="26999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6" name="Shape 126"/>
          <p:cNvSpPr/>
          <p:nvPr/>
        </p:nvSpPr>
        <p:spPr>
          <a:xfrm>
            <a:off x="250200" y="680400"/>
            <a:ext cx="8640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7" name="Shape 127"/>
          <p:cNvSpPr/>
          <p:nvPr/>
        </p:nvSpPr>
        <p:spPr>
          <a:xfrm>
            <a:off x="221760" y="680400"/>
            <a:ext cx="8640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0" y="402119"/>
            <a:ext cx="8866800" cy="885960"/>
          </a:xfrm>
          <a:prstGeom prst="rect">
            <a:avLst/>
          </a:prstGeom>
          <a:solidFill>
            <a:srgbClr val="586A85">
              <a:alpha val="4000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9" name="Shape 129"/>
          <p:cNvSpPr txBox="1"/>
          <p:nvPr>
            <p:ph type="title"/>
          </p:nvPr>
        </p:nvSpPr>
        <p:spPr>
          <a:xfrm>
            <a:off x="504720" y="511920"/>
            <a:ext cx="7772039" cy="91403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457200" y="1809719"/>
            <a:ext cx="4039919" cy="63935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Char char="●"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Char char="○"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Char char="■"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Char char="●"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Char char="○"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Char char="■"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Char char="●"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Char char="○"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131" name="Shape 131"/>
          <p:cNvSpPr txBox="1"/>
          <p:nvPr>
            <p:ph idx="2" type="body"/>
          </p:nvPr>
        </p:nvSpPr>
        <p:spPr>
          <a:xfrm>
            <a:off x="4645080" y="1809719"/>
            <a:ext cx="4041360" cy="63935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Char char="●"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Char char="○"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Char char="■"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Char char="●"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Char char="○"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Char char="■"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Char char="●"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Char char="○"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132" name="Shape 132"/>
          <p:cNvSpPr txBox="1"/>
          <p:nvPr>
            <p:ph idx="3" type="body"/>
          </p:nvPr>
        </p:nvSpPr>
        <p:spPr>
          <a:xfrm>
            <a:off x="457200" y="2459159"/>
            <a:ext cx="4039919" cy="39589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har char="●"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Char char="○"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Char char="■"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Char char="●"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Char char="○"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Char char="■"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Char char="●"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Char char="○"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133" name="Shape 133"/>
          <p:cNvSpPr txBox="1"/>
          <p:nvPr>
            <p:ph idx="4" type="body"/>
          </p:nvPr>
        </p:nvSpPr>
        <p:spPr>
          <a:xfrm>
            <a:off x="4645080" y="2459159"/>
            <a:ext cx="4041360" cy="39589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har char="●"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Char char="○"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Char char="■"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Char char="●"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Char char="○"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Char char="■"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Char char="●"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Char char="○"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134" name="Shape 134"/>
          <p:cNvSpPr txBox="1"/>
          <p:nvPr>
            <p:ph idx="10" type="dt"/>
          </p:nvPr>
        </p:nvSpPr>
        <p:spPr>
          <a:xfrm>
            <a:off x="6477119" y="6416639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800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35" name="Shape 135"/>
          <p:cNvSpPr txBox="1"/>
          <p:nvPr>
            <p:ph idx="11" type="ftr"/>
          </p:nvPr>
        </p:nvSpPr>
        <p:spPr>
          <a:xfrm>
            <a:off x="914400" y="6416639"/>
            <a:ext cx="556236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800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136" name="Shape 136"/>
          <p:cNvSpPr txBox="1"/>
          <p:nvPr>
            <p:ph idx="12" type="sldNum"/>
          </p:nvPr>
        </p:nvSpPr>
        <p:spPr>
          <a:xfrm>
            <a:off x="8610479" y="6416639"/>
            <a:ext cx="45684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lang="uk-UA" sz="18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‹#›</a:t>
            </a:fld>
          </a:p>
        </p:txBody>
      </p:sp>
      <p:sp>
        <p:nvSpPr>
          <p:cNvPr id="137" name="Shape 137"/>
          <p:cNvSpPr/>
          <p:nvPr/>
        </p:nvSpPr>
        <p:spPr>
          <a:xfrm>
            <a:off x="87840" y="680400"/>
            <a:ext cx="45359" cy="365399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47160" y="680400"/>
            <a:ext cx="26999" cy="365399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28079" y="680400"/>
            <a:ext cx="8640" cy="365399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0" y="680400"/>
            <a:ext cx="8640" cy="365399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1" name="Shape 141"/>
          <p:cNvSpPr/>
          <p:nvPr/>
        </p:nvSpPr>
        <p:spPr>
          <a:xfrm flipH="1">
            <a:off x="144719" y="680400"/>
            <a:ext cx="26999" cy="365399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/>
        </p:nvSpPr>
        <p:spPr>
          <a:xfrm flipH="1">
            <a:off x="184319" y="680400"/>
            <a:ext cx="26999" cy="365399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3" name="Shape 143"/>
          <p:cNvSpPr/>
          <p:nvPr/>
        </p:nvSpPr>
        <p:spPr>
          <a:xfrm flipH="1">
            <a:off x="226799" y="680400"/>
            <a:ext cx="8640" cy="365399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4" name="Shape 144"/>
          <p:cNvSpPr/>
          <p:nvPr/>
        </p:nvSpPr>
        <p:spPr>
          <a:xfrm flipH="1">
            <a:off x="254879" y="680400"/>
            <a:ext cx="8640" cy="365399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278639" y="680400"/>
            <a:ext cx="36360" cy="365399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/>
        </p:nvSpPr>
        <p:spPr>
          <a:xfrm>
            <a:off x="0" y="0"/>
            <a:ext cx="365399" cy="68540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255239" y="5047560"/>
            <a:ext cx="72720" cy="1691279"/>
          </a:xfrm>
          <a:prstGeom prst="rect">
            <a:avLst/>
          </a:prstGeom>
          <a:solidFill>
            <a:srgbClr val="EA157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5" name="Shape 195"/>
          <p:cNvSpPr/>
          <p:nvPr/>
        </p:nvSpPr>
        <p:spPr>
          <a:xfrm>
            <a:off x="255239" y="4796639"/>
            <a:ext cx="72720" cy="228240"/>
          </a:xfrm>
          <a:prstGeom prst="rect">
            <a:avLst/>
          </a:prstGeom>
          <a:solidFill>
            <a:srgbClr val="FEB80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6" name="Shape 196"/>
          <p:cNvSpPr/>
          <p:nvPr/>
        </p:nvSpPr>
        <p:spPr>
          <a:xfrm>
            <a:off x="255239" y="4637519"/>
            <a:ext cx="72720" cy="136800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7" name="Shape 197"/>
          <p:cNvSpPr/>
          <p:nvPr/>
        </p:nvSpPr>
        <p:spPr>
          <a:xfrm>
            <a:off x="255239" y="4542480"/>
            <a:ext cx="72720" cy="72720"/>
          </a:xfrm>
          <a:prstGeom prst="rect">
            <a:avLst/>
          </a:prstGeom>
          <a:solidFill>
            <a:srgbClr val="EA157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8" name="Shape 198"/>
          <p:cNvSpPr/>
          <p:nvPr/>
        </p:nvSpPr>
        <p:spPr>
          <a:xfrm>
            <a:off x="309600" y="680400"/>
            <a:ext cx="45359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9" name="Shape 199"/>
          <p:cNvSpPr/>
          <p:nvPr/>
        </p:nvSpPr>
        <p:spPr>
          <a:xfrm>
            <a:off x="268919" y="680400"/>
            <a:ext cx="26999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0" name="Shape 200"/>
          <p:cNvSpPr/>
          <p:nvPr/>
        </p:nvSpPr>
        <p:spPr>
          <a:xfrm>
            <a:off x="250200" y="680400"/>
            <a:ext cx="8640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1" name="Shape 201"/>
          <p:cNvSpPr/>
          <p:nvPr/>
        </p:nvSpPr>
        <p:spPr>
          <a:xfrm>
            <a:off x="221760" y="680400"/>
            <a:ext cx="8640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2" name="Shape 202"/>
          <p:cNvSpPr txBox="1"/>
          <p:nvPr>
            <p:ph type="title"/>
          </p:nvPr>
        </p:nvSpPr>
        <p:spPr>
          <a:xfrm>
            <a:off x="685800" y="272880"/>
            <a:ext cx="8229239" cy="1161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03" name="Shape 203"/>
          <p:cNvSpPr txBox="1"/>
          <p:nvPr>
            <p:ph idx="1" type="body"/>
          </p:nvPr>
        </p:nvSpPr>
        <p:spPr>
          <a:xfrm>
            <a:off x="685800" y="1434959"/>
            <a:ext cx="2514239" cy="4571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har char="●"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Char char="○"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Char char="■"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Char char="●"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Char char="○"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Char char="■"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Char char="●"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Char char="○"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204" name="Shape 204"/>
          <p:cNvSpPr txBox="1"/>
          <p:nvPr>
            <p:ph idx="2" type="body"/>
          </p:nvPr>
        </p:nvSpPr>
        <p:spPr>
          <a:xfrm>
            <a:off x="3429000" y="1434959"/>
            <a:ext cx="5486040" cy="4571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har char="●"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Char char="○"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Char char="■"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Char char="●"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Char char="○"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Char char="■"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Char char="●"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Char char="○"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205" name="Shape 205"/>
          <p:cNvSpPr txBox="1"/>
          <p:nvPr>
            <p:ph idx="10" type="dt"/>
          </p:nvPr>
        </p:nvSpPr>
        <p:spPr>
          <a:xfrm>
            <a:off x="6477119" y="6416639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800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06" name="Shape 206"/>
          <p:cNvSpPr txBox="1"/>
          <p:nvPr>
            <p:ph idx="11" type="ftr"/>
          </p:nvPr>
        </p:nvSpPr>
        <p:spPr>
          <a:xfrm>
            <a:off x="914400" y="6416639"/>
            <a:ext cx="556236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800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07" name="Shape 207"/>
          <p:cNvSpPr txBox="1"/>
          <p:nvPr>
            <p:ph idx="12" type="sldNum"/>
          </p:nvPr>
        </p:nvSpPr>
        <p:spPr>
          <a:xfrm>
            <a:off x="8610479" y="6416639"/>
            <a:ext cx="45684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lang="uk-UA" sz="18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/>
        </p:nvSpPr>
        <p:spPr>
          <a:xfrm>
            <a:off x="0" y="0"/>
            <a:ext cx="365399" cy="68540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6" name="Shape 256"/>
          <p:cNvSpPr/>
          <p:nvPr/>
        </p:nvSpPr>
        <p:spPr>
          <a:xfrm>
            <a:off x="255239" y="5047560"/>
            <a:ext cx="72720" cy="1691279"/>
          </a:xfrm>
          <a:prstGeom prst="rect">
            <a:avLst/>
          </a:prstGeom>
          <a:solidFill>
            <a:srgbClr val="EA157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7" name="Shape 257"/>
          <p:cNvSpPr/>
          <p:nvPr/>
        </p:nvSpPr>
        <p:spPr>
          <a:xfrm>
            <a:off x="255239" y="4796639"/>
            <a:ext cx="72720" cy="228240"/>
          </a:xfrm>
          <a:prstGeom prst="rect">
            <a:avLst/>
          </a:prstGeom>
          <a:solidFill>
            <a:srgbClr val="FEB80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8" name="Shape 258"/>
          <p:cNvSpPr/>
          <p:nvPr/>
        </p:nvSpPr>
        <p:spPr>
          <a:xfrm>
            <a:off x="255239" y="4637519"/>
            <a:ext cx="72720" cy="136800"/>
          </a:xfrm>
          <a:prstGeom prst="rect">
            <a:avLst/>
          </a:prstGeom>
          <a:solidFill>
            <a:srgbClr val="4E5B6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9" name="Shape 259"/>
          <p:cNvSpPr/>
          <p:nvPr/>
        </p:nvSpPr>
        <p:spPr>
          <a:xfrm>
            <a:off x="255239" y="4542480"/>
            <a:ext cx="72720" cy="72720"/>
          </a:xfrm>
          <a:prstGeom prst="rect">
            <a:avLst/>
          </a:prstGeom>
          <a:solidFill>
            <a:srgbClr val="EA157A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309600" y="680400"/>
            <a:ext cx="45359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268919" y="680400"/>
            <a:ext cx="26999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2" name="Shape 262"/>
          <p:cNvSpPr/>
          <p:nvPr/>
        </p:nvSpPr>
        <p:spPr>
          <a:xfrm>
            <a:off x="250200" y="680400"/>
            <a:ext cx="8640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3" name="Shape 263"/>
          <p:cNvSpPr/>
          <p:nvPr/>
        </p:nvSpPr>
        <p:spPr>
          <a:xfrm>
            <a:off x="221760" y="680400"/>
            <a:ext cx="8640" cy="365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4" name="Shape 264"/>
          <p:cNvSpPr txBox="1"/>
          <p:nvPr>
            <p:ph type="title"/>
          </p:nvPr>
        </p:nvSpPr>
        <p:spPr>
          <a:xfrm>
            <a:off x="914400" y="511920"/>
            <a:ext cx="7772039" cy="91403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65" name="Shape 265"/>
          <p:cNvSpPr txBox="1"/>
          <p:nvPr>
            <p:ph idx="1" type="body"/>
          </p:nvPr>
        </p:nvSpPr>
        <p:spPr>
          <a:xfrm>
            <a:off x="914400" y="1783440"/>
            <a:ext cx="7772039" cy="4571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har char="●"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buChar char="○"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Char char="■"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Char char="●"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Char char="○"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Char char="■"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Char char="●"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Char char="○"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266" name="Shape 266"/>
          <p:cNvSpPr txBox="1"/>
          <p:nvPr>
            <p:ph idx="10" type="dt"/>
          </p:nvPr>
        </p:nvSpPr>
        <p:spPr>
          <a:xfrm>
            <a:off x="6477119" y="6416639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800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67" name="Shape 267"/>
          <p:cNvSpPr txBox="1"/>
          <p:nvPr>
            <p:ph idx="11" type="ftr"/>
          </p:nvPr>
        </p:nvSpPr>
        <p:spPr>
          <a:xfrm>
            <a:off x="914400" y="6416639"/>
            <a:ext cx="556236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800"/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268" name="Shape 268"/>
          <p:cNvSpPr txBox="1"/>
          <p:nvPr>
            <p:ph idx="12" type="sldNum"/>
          </p:nvPr>
        </p:nvSpPr>
        <p:spPr>
          <a:xfrm>
            <a:off x="8610479" y="6416639"/>
            <a:ext cx="456840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lang="uk-UA" sz="18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g"/><Relationship Id="rId4" Type="http://schemas.openxmlformats.org/officeDocument/2006/relationships/image" Target="../media/image1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3.jpg"/><Relationship Id="rId4" Type="http://schemas.openxmlformats.org/officeDocument/2006/relationships/image" Target="../media/image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Relationship Id="rId4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Relationship Id="rId4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Relationship Id="rId4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/>
          <p:nvPr/>
        </p:nvSpPr>
        <p:spPr>
          <a:xfrm>
            <a:off x="671760" y="255960"/>
            <a:ext cx="7809119" cy="1145160"/>
          </a:xfrm>
          <a:prstGeom prst="rect">
            <a:avLst/>
          </a:prstGeom>
          <a:solidFill>
            <a:srgbClr val="00CC00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0" lang="uk-UA" sz="4400" u="none" cap="none" strike="noStrik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Schools in Great Britain </a:t>
            </a:r>
          </a:p>
        </p:txBody>
      </p:sp>
      <p:pic>
        <p:nvPicPr>
          <p:cNvPr id="320" name="Shape 3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625200">
            <a:off x="2583359" y="2276279"/>
            <a:ext cx="4410720" cy="3473279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Shape 321"/>
          <p:cNvSpPr txBox="1"/>
          <p:nvPr/>
        </p:nvSpPr>
        <p:spPr>
          <a:xfrm>
            <a:off x="4749480" y="1780559"/>
            <a:ext cx="3883320" cy="4478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 txBox="1"/>
          <p:nvPr/>
        </p:nvSpPr>
        <p:spPr>
          <a:xfrm>
            <a:off x="457200" y="864000"/>
            <a:ext cx="8229239" cy="1368000"/>
          </a:xfrm>
          <a:prstGeom prst="rect">
            <a:avLst/>
          </a:prstGeom>
          <a:solidFill>
            <a:srgbClr val="CCFF00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lang="uk-UA" sz="24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   </a:t>
            </a:r>
            <a:r>
              <a:rPr b="1" lang="uk-UA" sz="6600" strike="noStrike">
                <a:solidFill>
                  <a:srgbClr val="006600"/>
                </a:solidFill>
                <a:latin typeface="Consolas"/>
                <a:ea typeface="Consolas"/>
                <a:cs typeface="Consolas"/>
                <a:sym typeface="Consolas"/>
              </a:rPr>
              <a:t>to pass an exam</a:t>
            </a:r>
            <a:r>
              <a:rPr b="0" lang="uk-UA" sz="2600" strike="noStrike">
                <a:solidFill>
                  <a:srgbClr val="660033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</a:p>
        </p:txBody>
      </p:sp>
      <p:pic>
        <p:nvPicPr>
          <p:cNvPr id="391" name="Shape 3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5120" y="2653919"/>
            <a:ext cx="4038120" cy="2757959"/>
          </a:xfrm>
          <a:prstGeom prst="rect">
            <a:avLst/>
          </a:prstGeom>
          <a:noFill/>
          <a:ln cap="flat" cmpd="sng" w="88900">
            <a:solidFill>
              <a:srgbClr val="FFFFFF"/>
            </a:solidFill>
            <a:prstDash val="solid"/>
            <a:miter lim="8000"/>
            <a:headEnd len="med" w="med" type="none"/>
            <a:tailEnd len="med" w="med" type="none"/>
          </a:ln>
        </p:spPr>
      </p:pic>
      <p:pic>
        <p:nvPicPr>
          <p:cNvPr id="392" name="Shape 39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56239" y="2690280"/>
            <a:ext cx="4038120" cy="2685239"/>
          </a:xfrm>
          <a:prstGeom prst="rect">
            <a:avLst/>
          </a:prstGeom>
          <a:noFill/>
          <a:ln cap="flat" cmpd="sng" w="88900">
            <a:solidFill>
              <a:srgbClr val="FFFFFF"/>
            </a:solidFill>
            <a:prstDash val="solid"/>
            <a:miter lim="8000"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/>
          <p:nvPr/>
        </p:nvSpPr>
        <p:spPr>
          <a:xfrm>
            <a:off x="457200" y="511920"/>
            <a:ext cx="8229239" cy="1432080"/>
          </a:xfrm>
          <a:prstGeom prst="rect">
            <a:avLst/>
          </a:prstGeom>
          <a:solidFill>
            <a:srgbClr val="0066CC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lang="uk-UA" sz="24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b="1" lang="uk-UA" sz="8000" strike="noStrik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Primary school </a:t>
            </a:r>
          </a:p>
        </p:txBody>
      </p:sp>
      <p:pic>
        <p:nvPicPr>
          <p:cNvPr id="398" name="Shape 3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3600">
            <a:off x="1365840" y="2543760"/>
            <a:ext cx="6623999" cy="3756599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Shape 399"/>
          <p:cNvSpPr txBox="1"/>
          <p:nvPr/>
        </p:nvSpPr>
        <p:spPr>
          <a:xfrm>
            <a:off x="4648319" y="1728000"/>
            <a:ext cx="4038120" cy="45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 txBox="1"/>
          <p:nvPr/>
        </p:nvSpPr>
        <p:spPr>
          <a:xfrm>
            <a:off x="457200" y="511920"/>
            <a:ext cx="8229239" cy="1432080"/>
          </a:xfrm>
          <a:prstGeom prst="rect">
            <a:avLst/>
          </a:prstGeom>
          <a:solidFill>
            <a:srgbClr val="0066CC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uk-UA" sz="6600" strike="noStrik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Secondary school</a:t>
            </a:r>
          </a:p>
        </p:txBody>
      </p:sp>
      <p:pic>
        <p:nvPicPr>
          <p:cNvPr id="405" name="Shape 40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4000" y="2688119"/>
            <a:ext cx="5759999" cy="3575879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Shape 406"/>
          <p:cNvSpPr txBox="1"/>
          <p:nvPr/>
        </p:nvSpPr>
        <p:spPr>
          <a:xfrm>
            <a:off x="4655519" y="1770480"/>
            <a:ext cx="4038120" cy="45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hape 411"/>
          <p:cNvSpPr txBox="1"/>
          <p:nvPr/>
        </p:nvSpPr>
        <p:spPr>
          <a:xfrm>
            <a:off x="579960" y="525960"/>
            <a:ext cx="7772039" cy="1058039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uk-UA" sz="6600" strike="noStrik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 GCSE exams</a:t>
            </a:r>
            <a:r>
              <a:rPr b="0" lang="uk-UA" sz="24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</a:p>
        </p:txBody>
      </p:sp>
      <p:sp>
        <p:nvSpPr>
          <p:cNvPr id="412" name="Shape 412"/>
          <p:cNvSpPr txBox="1"/>
          <p:nvPr/>
        </p:nvSpPr>
        <p:spPr>
          <a:xfrm>
            <a:off x="457200" y="1785959"/>
            <a:ext cx="4043160" cy="121391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36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(For General Certificate of Secondary Education)</a:t>
            </a:r>
          </a:p>
        </p:txBody>
      </p:sp>
      <p:sp>
        <p:nvSpPr>
          <p:cNvPr id="413" name="Shape 413"/>
          <p:cNvSpPr txBox="1"/>
          <p:nvPr/>
        </p:nvSpPr>
        <p:spPr>
          <a:xfrm>
            <a:off x="4645080" y="1809719"/>
            <a:ext cx="4041360" cy="639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14" name="Shape 4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48000" y="2736000"/>
            <a:ext cx="4031999" cy="273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Shape 415"/>
          <p:cNvSpPr txBox="1"/>
          <p:nvPr/>
        </p:nvSpPr>
        <p:spPr>
          <a:xfrm>
            <a:off x="4645080" y="2459159"/>
            <a:ext cx="4041360" cy="3958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 txBox="1"/>
          <p:nvPr/>
        </p:nvSpPr>
        <p:spPr>
          <a:xfrm>
            <a:off x="504720" y="511920"/>
            <a:ext cx="7710119" cy="13031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lang="uk-UA" sz="8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.</a:t>
            </a:r>
          </a:p>
        </p:txBody>
      </p:sp>
      <p:sp>
        <p:nvSpPr>
          <p:cNvPr id="421" name="Shape 421"/>
          <p:cNvSpPr txBox="1"/>
          <p:nvPr/>
        </p:nvSpPr>
        <p:spPr>
          <a:xfrm>
            <a:off x="648000" y="792000"/>
            <a:ext cx="7776000" cy="1439999"/>
          </a:xfrm>
          <a:prstGeom prst="rect">
            <a:avLst/>
          </a:prstGeom>
          <a:solidFill>
            <a:srgbClr val="FF950E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60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Sixth Form or College</a:t>
            </a:r>
          </a:p>
        </p:txBody>
      </p:sp>
      <p:sp>
        <p:nvSpPr>
          <p:cNvPr id="422" name="Shape 422"/>
          <p:cNvSpPr txBox="1"/>
          <p:nvPr/>
        </p:nvSpPr>
        <p:spPr>
          <a:xfrm>
            <a:off x="4645080" y="1809719"/>
            <a:ext cx="4041360" cy="639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23" name="Shape 4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6000" y="2592000"/>
            <a:ext cx="5111999" cy="316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Shape 424"/>
          <p:cNvSpPr txBox="1"/>
          <p:nvPr/>
        </p:nvSpPr>
        <p:spPr>
          <a:xfrm>
            <a:off x="4645080" y="2459159"/>
            <a:ext cx="4041360" cy="3958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 txBox="1"/>
          <p:nvPr/>
        </p:nvSpPr>
        <p:spPr>
          <a:xfrm>
            <a:off x="504720" y="720000"/>
            <a:ext cx="7772039" cy="108972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uk-UA" sz="4000" strike="noStrik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Advanced level examinations</a:t>
            </a:r>
          </a:p>
        </p:txBody>
      </p:sp>
      <p:sp>
        <p:nvSpPr>
          <p:cNvPr id="430" name="Shape 430"/>
          <p:cNvSpPr txBox="1"/>
          <p:nvPr/>
        </p:nvSpPr>
        <p:spPr>
          <a:xfrm>
            <a:off x="457200" y="1809719"/>
            <a:ext cx="4039919" cy="639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101333"/>
              <a:buFont typeface="Noto Sans Symbols"/>
              <a:buChar char="▪"/>
            </a:pPr>
            <a:r>
              <a:rPr b="0" lang="uk-UA" sz="30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    </a:t>
            </a:r>
            <a:r>
              <a:rPr b="1" lang="uk-UA" sz="32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“</a:t>
            </a:r>
            <a:r>
              <a:rPr b="1" lang="uk-UA" sz="3200" strike="noStrike">
                <a:solidFill>
                  <a:srgbClr val="FF3333"/>
                </a:solidFill>
                <a:latin typeface="Corbel"/>
                <a:ea typeface="Corbel"/>
                <a:cs typeface="Corbel"/>
                <a:sym typeface="Corbel"/>
              </a:rPr>
              <a:t>A</a:t>
            </a:r>
            <a:r>
              <a:rPr b="1" lang="uk-UA" sz="32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” level exams</a:t>
            </a:r>
          </a:p>
        </p:txBody>
      </p:sp>
      <p:sp>
        <p:nvSpPr>
          <p:cNvPr id="431" name="Shape 431"/>
          <p:cNvSpPr txBox="1"/>
          <p:nvPr/>
        </p:nvSpPr>
        <p:spPr>
          <a:xfrm>
            <a:off x="4645080" y="1809719"/>
            <a:ext cx="4041360" cy="639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32" name="Shape 4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68080" y="2736000"/>
            <a:ext cx="4039919" cy="3030479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Shape 433"/>
          <p:cNvSpPr txBox="1"/>
          <p:nvPr/>
        </p:nvSpPr>
        <p:spPr>
          <a:xfrm>
            <a:off x="4645080" y="2449080"/>
            <a:ext cx="4041360" cy="3958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hape 438"/>
          <p:cNvSpPr txBox="1"/>
          <p:nvPr/>
        </p:nvSpPr>
        <p:spPr>
          <a:xfrm>
            <a:off x="504720" y="511920"/>
            <a:ext cx="7772039" cy="59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1" i="1" sz="3290" strike="noStrike">
              <a:solidFill>
                <a:srgbClr val="FF99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Shape 439"/>
          <p:cNvSpPr txBox="1"/>
          <p:nvPr/>
        </p:nvSpPr>
        <p:spPr>
          <a:xfrm>
            <a:off x="792000" y="936000"/>
            <a:ext cx="7631999" cy="1152000"/>
          </a:xfrm>
          <a:prstGeom prst="rect">
            <a:avLst/>
          </a:prstGeom>
          <a:solidFill>
            <a:srgbClr val="66CC00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72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    </a:t>
            </a:r>
            <a:r>
              <a:rPr b="1" lang="uk-UA" sz="72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University</a:t>
            </a:r>
          </a:p>
        </p:txBody>
      </p:sp>
      <p:sp>
        <p:nvSpPr>
          <p:cNvPr id="440" name="Shape 440"/>
          <p:cNvSpPr txBox="1"/>
          <p:nvPr/>
        </p:nvSpPr>
        <p:spPr>
          <a:xfrm>
            <a:off x="4645080" y="1809719"/>
            <a:ext cx="4041360" cy="639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41" name="Shape 4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2080" y="2808000"/>
            <a:ext cx="4543919" cy="30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Shape 442"/>
          <p:cNvSpPr txBox="1"/>
          <p:nvPr/>
        </p:nvSpPr>
        <p:spPr>
          <a:xfrm>
            <a:off x="4645080" y="2459159"/>
            <a:ext cx="4041360" cy="3958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 txBox="1"/>
          <p:nvPr/>
        </p:nvSpPr>
        <p:spPr>
          <a:xfrm>
            <a:off x="457200" y="511920"/>
            <a:ext cx="8229239" cy="91403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1" i="1" sz="3290" strike="noStrike">
              <a:solidFill>
                <a:srgbClr val="FF99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Shape 448"/>
          <p:cNvSpPr txBox="1"/>
          <p:nvPr/>
        </p:nvSpPr>
        <p:spPr>
          <a:xfrm>
            <a:off x="2232000" y="511920"/>
            <a:ext cx="4038120" cy="539207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44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Grades (Marks)</a:t>
            </a:r>
          </a:p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44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Forms </a:t>
            </a:r>
          </a:p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44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Terms </a:t>
            </a:r>
          </a:p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44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Compulsory education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49" name="Shape 449"/>
          <p:cNvSpPr txBox="1"/>
          <p:nvPr/>
        </p:nvSpPr>
        <p:spPr>
          <a:xfrm>
            <a:off x="4655519" y="1770480"/>
            <a:ext cx="4038120" cy="45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Shape 454"/>
          <p:cNvSpPr txBox="1"/>
          <p:nvPr/>
        </p:nvSpPr>
        <p:spPr>
          <a:xfrm>
            <a:off x="504720" y="511920"/>
            <a:ext cx="7772039" cy="91403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uk-UA" sz="32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Kinds of schools:</a:t>
            </a:r>
          </a:p>
        </p:txBody>
      </p:sp>
      <p:sp>
        <p:nvSpPr>
          <p:cNvPr id="455" name="Shape 455"/>
          <p:cNvSpPr txBox="1"/>
          <p:nvPr/>
        </p:nvSpPr>
        <p:spPr>
          <a:xfrm>
            <a:off x="1008000" y="1425959"/>
            <a:ext cx="6839999" cy="1023119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60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State schools</a:t>
            </a:r>
          </a:p>
        </p:txBody>
      </p:sp>
      <p:sp>
        <p:nvSpPr>
          <p:cNvPr id="456" name="Shape 456"/>
          <p:cNvSpPr txBox="1"/>
          <p:nvPr/>
        </p:nvSpPr>
        <p:spPr>
          <a:xfrm>
            <a:off x="4645080" y="1809719"/>
            <a:ext cx="4041360" cy="639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57" name="Shape 4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0000" y="3024000"/>
            <a:ext cx="4895999" cy="2879999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Shape 458"/>
          <p:cNvSpPr txBox="1"/>
          <p:nvPr/>
        </p:nvSpPr>
        <p:spPr>
          <a:xfrm>
            <a:off x="4645080" y="2459159"/>
            <a:ext cx="4041360" cy="3958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hape 463"/>
          <p:cNvSpPr txBox="1"/>
          <p:nvPr/>
        </p:nvSpPr>
        <p:spPr>
          <a:xfrm>
            <a:off x="504720" y="511920"/>
            <a:ext cx="7772039" cy="2019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lang="uk-UA" sz="8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.</a:t>
            </a:r>
          </a:p>
        </p:txBody>
      </p:sp>
      <p:sp>
        <p:nvSpPr>
          <p:cNvPr id="464" name="Shape 464"/>
          <p:cNvSpPr txBox="1"/>
          <p:nvPr/>
        </p:nvSpPr>
        <p:spPr>
          <a:xfrm>
            <a:off x="500039" y="1584000"/>
            <a:ext cx="7923959" cy="1223999"/>
          </a:xfrm>
          <a:prstGeom prst="rect">
            <a:avLst/>
          </a:prstGeom>
          <a:solidFill>
            <a:srgbClr val="CC6699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44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Independent (private) schools</a:t>
            </a:r>
          </a:p>
        </p:txBody>
      </p:sp>
      <p:sp>
        <p:nvSpPr>
          <p:cNvPr id="465" name="Shape 465"/>
          <p:cNvSpPr txBox="1"/>
          <p:nvPr/>
        </p:nvSpPr>
        <p:spPr>
          <a:xfrm>
            <a:off x="4645080" y="1809719"/>
            <a:ext cx="4041360" cy="639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66" name="Shape 4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4000" y="3323519"/>
            <a:ext cx="5975999" cy="3094560"/>
          </a:xfrm>
          <a:prstGeom prst="rect">
            <a:avLst/>
          </a:prstGeom>
          <a:noFill/>
          <a:ln>
            <a:noFill/>
          </a:ln>
        </p:spPr>
      </p:pic>
      <p:sp>
        <p:nvSpPr>
          <p:cNvPr id="467" name="Shape 467"/>
          <p:cNvSpPr txBox="1"/>
          <p:nvPr/>
        </p:nvSpPr>
        <p:spPr>
          <a:xfrm>
            <a:off x="4645080" y="2459159"/>
            <a:ext cx="4041360" cy="3958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 txBox="1"/>
          <p:nvPr/>
        </p:nvSpPr>
        <p:spPr>
          <a:xfrm>
            <a:off x="504720" y="511920"/>
            <a:ext cx="7772039" cy="914039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lang="uk-UA" sz="24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    </a:t>
            </a:r>
            <a:r>
              <a:rPr b="1" lang="uk-UA" sz="4400" strike="noStrik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Studying at school</a:t>
            </a:r>
          </a:p>
        </p:txBody>
      </p:sp>
      <p:sp>
        <p:nvSpPr>
          <p:cNvPr id="327" name="Shape 327"/>
          <p:cNvSpPr txBox="1"/>
          <p:nvPr/>
        </p:nvSpPr>
        <p:spPr>
          <a:xfrm>
            <a:off x="500039" y="1857240"/>
            <a:ext cx="3928679" cy="1142639"/>
          </a:xfrm>
          <a:prstGeom prst="rect">
            <a:avLst/>
          </a:prstGeom>
          <a:solidFill>
            <a:srgbClr val="579D1C"/>
          </a:solidFill>
          <a:ln cap="flat" cmpd="sng" w="11875">
            <a:solidFill>
              <a:srgbClr val="FEB80A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C00000"/>
              </a:buClr>
              <a:buSzPct val="126666"/>
              <a:buFont typeface="Noto Sans Symbols"/>
              <a:buChar char="▪"/>
            </a:pPr>
            <a:r>
              <a:rPr b="0" lang="uk-UA" sz="60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     </a:t>
            </a:r>
            <a:r>
              <a:rPr b="1" lang="uk-UA" sz="54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easy</a:t>
            </a:r>
            <a:r>
              <a:rPr b="1" lang="uk-UA" sz="66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b="0" lang="uk-UA" sz="66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  </a:t>
            </a:r>
            <a:r>
              <a:rPr b="0" lang="uk-UA" sz="60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      </a:t>
            </a:r>
            <a:r>
              <a:rPr b="0" lang="uk-UA" sz="80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                                             </a:t>
            </a:r>
          </a:p>
        </p:txBody>
      </p:sp>
      <p:sp>
        <p:nvSpPr>
          <p:cNvPr id="328" name="Shape 328"/>
          <p:cNvSpPr txBox="1"/>
          <p:nvPr/>
        </p:nvSpPr>
        <p:spPr>
          <a:xfrm>
            <a:off x="4887719" y="1584000"/>
            <a:ext cx="3533400" cy="1007999"/>
          </a:xfrm>
          <a:prstGeom prst="rect">
            <a:avLst/>
          </a:prstGeom>
          <a:solidFill>
            <a:srgbClr val="FF3333"/>
          </a:solidFill>
          <a:ln cap="flat" cmpd="sng" w="11875">
            <a:solidFill>
              <a:srgbClr val="00ADDC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0" lang="uk-UA" sz="60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   </a:t>
            </a:r>
            <a:r>
              <a:rPr b="1" lang="uk-UA" sz="48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difficult</a:t>
            </a:r>
            <a:r>
              <a:rPr b="0" lang="uk-UA" sz="48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b="0" lang="uk-UA" sz="60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                                              </a:t>
            </a:r>
          </a:p>
        </p:txBody>
      </p:sp>
      <p:pic>
        <p:nvPicPr>
          <p:cNvPr id="329" name="Shape 3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3086280"/>
            <a:ext cx="4039919" cy="2704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Shape 3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02480" y="2459159"/>
            <a:ext cx="3526200" cy="3958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 txBox="1"/>
          <p:nvPr/>
        </p:nvSpPr>
        <p:spPr>
          <a:xfrm>
            <a:off x="500039" y="428760"/>
            <a:ext cx="7786439" cy="2854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lang="uk-UA" sz="8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.</a:t>
            </a:r>
          </a:p>
        </p:txBody>
      </p:sp>
      <p:sp>
        <p:nvSpPr>
          <p:cNvPr id="473" name="Shape 473"/>
          <p:cNvSpPr txBox="1"/>
          <p:nvPr/>
        </p:nvSpPr>
        <p:spPr>
          <a:xfrm>
            <a:off x="432000" y="1440000"/>
            <a:ext cx="7923959" cy="1009080"/>
          </a:xfrm>
          <a:prstGeom prst="rect">
            <a:avLst/>
          </a:prstGeom>
          <a:solidFill>
            <a:srgbClr val="9999FF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6000" strike="noStrike">
                <a:solidFill>
                  <a:srgbClr val="004586"/>
                </a:solidFill>
                <a:latin typeface="Corbel"/>
                <a:ea typeface="Corbel"/>
                <a:cs typeface="Corbel"/>
                <a:sym typeface="Corbel"/>
              </a:rPr>
              <a:t>    Boarding schools</a:t>
            </a:r>
          </a:p>
        </p:txBody>
      </p:sp>
      <p:sp>
        <p:nvSpPr>
          <p:cNvPr id="474" name="Shape 474"/>
          <p:cNvSpPr txBox="1"/>
          <p:nvPr/>
        </p:nvSpPr>
        <p:spPr>
          <a:xfrm>
            <a:off x="4645080" y="1809719"/>
            <a:ext cx="4041360" cy="639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75" name="Shape 4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6000" y="2808000"/>
            <a:ext cx="4895999" cy="3417119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Shape 476"/>
          <p:cNvSpPr txBox="1"/>
          <p:nvPr/>
        </p:nvSpPr>
        <p:spPr>
          <a:xfrm>
            <a:off x="4645080" y="2459159"/>
            <a:ext cx="4041360" cy="3958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 txBox="1"/>
          <p:nvPr/>
        </p:nvSpPr>
        <p:spPr>
          <a:xfrm>
            <a:off x="457200" y="274680"/>
            <a:ext cx="8229239" cy="153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1" i="1" sz="3290" strike="noStrike">
              <a:solidFill>
                <a:srgbClr val="FF99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Shape 336"/>
          <p:cNvSpPr txBox="1"/>
          <p:nvPr/>
        </p:nvSpPr>
        <p:spPr>
          <a:xfrm>
            <a:off x="357119" y="515160"/>
            <a:ext cx="4000319" cy="135684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ctr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6600" strike="noStrike">
                <a:solidFill>
                  <a:srgbClr val="7E0021"/>
                </a:solidFill>
                <a:latin typeface="Corbel"/>
                <a:ea typeface="Corbel"/>
                <a:cs typeface="Corbel"/>
                <a:sym typeface="Corbel"/>
              </a:rPr>
              <a:t>exciting</a:t>
            </a:r>
          </a:p>
        </p:txBody>
      </p:sp>
      <p:sp>
        <p:nvSpPr>
          <p:cNvPr id="337" name="Shape 337"/>
          <p:cNvSpPr txBox="1"/>
          <p:nvPr/>
        </p:nvSpPr>
        <p:spPr>
          <a:xfrm>
            <a:off x="4686119" y="492839"/>
            <a:ext cx="4041360" cy="1356840"/>
          </a:xfrm>
          <a:prstGeom prst="rect">
            <a:avLst/>
          </a:prstGeom>
          <a:solidFill>
            <a:srgbClr val="E6E6FF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208999"/>
              <a:buFont typeface="Noto Sans Symbols"/>
              <a:buChar char="▪"/>
            </a:pPr>
            <a:r>
              <a:rPr b="0" lang="uk-UA" sz="30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    </a:t>
            </a:r>
            <a:r>
              <a:rPr b="1" lang="uk-UA" sz="6600" strike="noStrike">
                <a:solidFill>
                  <a:srgbClr val="006600"/>
                </a:solidFill>
                <a:latin typeface="Corbel"/>
                <a:ea typeface="Corbel"/>
                <a:cs typeface="Corbel"/>
                <a:sym typeface="Corbel"/>
              </a:rPr>
              <a:t>boring</a:t>
            </a:r>
          </a:p>
        </p:txBody>
      </p:sp>
      <p:pic>
        <p:nvPicPr>
          <p:cNvPr id="338" name="Shape 3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7119" y="2706480"/>
            <a:ext cx="4039919" cy="2373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Shape 3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3280" y="2350440"/>
            <a:ext cx="4071600" cy="3053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 txBox="1"/>
          <p:nvPr/>
        </p:nvSpPr>
        <p:spPr>
          <a:xfrm>
            <a:off x="457200" y="274680"/>
            <a:ext cx="7900559" cy="45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lang="uk-UA" sz="24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.</a:t>
            </a:r>
          </a:p>
        </p:txBody>
      </p:sp>
      <p:sp>
        <p:nvSpPr>
          <p:cNvPr id="345" name="Shape 345"/>
          <p:cNvSpPr txBox="1"/>
          <p:nvPr/>
        </p:nvSpPr>
        <p:spPr>
          <a:xfrm>
            <a:off x="428760" y="857159"/>
            <a:ext cx="4000319" cy="856800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103636"/>
              <a:buFont typeface="Noto Sans Symbols"/>
              <a:buChar char="▪"/>
            </a:pPr>
            <a:r>
              <a:rPr b="0" lang="uk-UA" sz="44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b="1" lang="uk-UA" sz="4800" strike="noStrike">
                <a:solidFill>
                  <a:srgbClr val="FF3333"/>
                </a:solidFill>
                <a:latin typeface="Corbel"/>
                <a:ea typeface="Corbel"/>
                <a:cs typeface="Corbel"/>
                <a:sym typeface="Corbel"/>
              </a:rPr>
              <a:t> interesting</a:t>
            </a:r>
          </a:p>
        </p:txBody>
      </p:sp>
      <p:sp>
        <p:nvSpPr>
          <p:cNvPr id="346" name="Shape 346"/>
          <p:cNvSpPr txBox="1"/>
          <p:nvPr/>
        </p:nvSpPr>
        <p:spPr>
          <a:xfrm>
            <a:off x="4968000" y="720000"/>
            <a:ext cx="3356279" cy="936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104499"/>
              <a:buFont typeface="Noto Sans Symbols"/>
              <a:buChar char="▪"/>
            </a:pPr>
            <a:r>
              <a:rPr b="1" lang="uk-UA" sz="60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  </a:t>
            </a:r>
            <a:r>
              <a:rPr b="1" lang="uk-UA" sz="66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dull</a:t>
            </a:r>
          </a:p>
        </p:txBody>
      </p:sp>
      <p:pic>
        <p:nvPicPr>
          <p:cNvPr id="347" name="Shape 3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0039" y="1977119"/>
            <a:ext cx="4000319" cy="3519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Shape 3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43680" y="2668319"/>
            <a:ext cx="2999880" cy="2117879"/>
          </a:xfrm>
          <a:prstGeom prst="rect">
            <a:avLst/>
          </a:prstGeom>
          <a:noFill/>
          <a:ln cap="flat" cmpd="sng" w="1904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/>
          <p:nvPr/>
        </p:nvSpPr>
        <p:spPr>
          <a:xfrm>
            <a:off x="685800" y="272880"/>
            <a:ext cx="8229239" cy="1012320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uk-UA" sz="2800" strike="noStrike">
                <a:solidFill>
                  <a:srgbClr val="7E0021"/>
                </a:solidFill>
                <a:latin typeface="Consolas"/>
                <a:ea typeface="Consolas"/>
                <a:cs typeface="Consolas"/>
                <a:sym typeface="Consolas"/>
              </a:rPr>
              <a:t>    </a:t>
            </a:r>
            <a:r>
              <a:rPr b="1" lang="uk-UA" sz="3200" strike="noStrike">
                <a:solidFill>
                  <a:srgbClr val="7E0021"/>
                </a:solidFill>
                <a:latin typeface="Consolas"/>
                <a:ea typeface="Consolas"/>
                <a:cs typeface="Consolas"/>
                <a:sym typeface="Consolas"/>
              </a:rPr>
              <a:t>What factors influence on your</a:t>
            </a:r>
            <a:br>
              <a:rPr b="1" lang="uk-UA" sz="3200" strike="noStrike">
                <a:solidFill>
                  <a:srgbClr val="7E0021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b="1" lang="uk-UA" sz="3200" strike="noStrike">
                <a:solidFill>
                  <a:srgbClr val="7E0021"/>
                </a:solidFill>
                <a:latin typeface="Consolas"/>
                <a:ea typeface="Consolas"/>
                <a:cs typeface="Consolas"/>
                <a:sym typeface="Consolas"/>
              </a:rPr>
              <a:t>         attitude to school?</a:t>
            </a:r>
          </a:p>
        </p:txBody>
      </p:sp>
      <p:sp>
        <p:nvSpPr>
          <p:cNvPr id="354" name="Shape 354"/>
          <p:cNvSpPr txBox="1"/>
          <p:nvPr/>
        </p:nvSpPr>
        <p:spPr>
          <a:xfrm>
            <a:off x="648000" y="1368000"/>
            <a:ext cx="2519999" cy="46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2600" strike="noStrike">
                <a:solidFill>
                  <a:srgbClr val="FFCC99"/>
                </a:solidFill>
                <a:latin typeface="Corbel"/>
                <a:ea typeface="Corbel"/>
                <a:cs typeface="Corbel"/>
                <a:sym typeface="Corbel"/>
              </a:rPr>
              <a:t>Timetable</a:t>
            </a:r>
          </a:p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2600" strike="noStrike">
                <a:solidFill>
                  <a:srgbClr val="FFCC99"/>
                </a:solidFill>
                <a:latin typeface="Corbel"/>
                <a:ea typeface="Corbel"/>
                <a:cs typeface="Corbel"/>
                <a:sym typeface="Corbel"/>
              </a:rPr>
              <a:t>Study load</a:t>
            </a:r>
          </a:p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2600" strike="noStrike">
                <a:solidFill>
                  <a:srgbClr val="FFCC99"/>
                </a:solidFill>
                <a:latin typeface="Corbel"/>
                <a:ea typeface="Corbel"/>
                <a:cs typeface="Corbel"/>
                <a:sym typeface="Corbel"/>
              </a:rPr>
              <a:t>Teaching staff</a:t>
            </a:r>
          </a:p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2600" strike="noStrike">
                <a:solidFill>
                  <a:srgbClr val="FFCC99"/>
                </a:solidFill>
                <a:latin typeface="Corbel"/>
                <a:ea typeface="Corbel"/>
                <a:cs typeface="Corbel"/>
                <a:sym typeface="Corbel"/>
              </a:rPr>
              <a:t>Term period</a:t>
            </a:r>
          </a:p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2600" strike="noStrike">
                <a:solidFill>
                  <a:srgbClr val="FFCC99"/>
                </a:solidFill>
                <a:latin typeface="Corbel"/>
                <a:ea typeface="Corbel"/>
                <a:cs typeface="Corbel"/>
                <a:sym typeface="Corbel"/>
              </a:rPr>
              <a:t>Holidays</a:t>
            </a:r>
          </a:p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2600" strike="noStrike">
                <a:solidFill>
                  <a:srgbClr val="FFCC99"/>
                </a:solidFill>
                <a:latin typeface="Corbel"/>
                <a:ea typeface="Corbel"/>
                <a:cs typeface="Corbel"/>
                <a:sym typeface="Corbel"/>
              </a:rPr>
              <a:t>Afterschool  activities</a:t>
            </a:r>
          </a:p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2600" strike="noStrike">
                <a:solidFill>
                  <a:srgbClr val="FFCC99"/>
                </a:solidFill>
                <a:latin typeface="Corbel"/>
                <a:ea typeface="Corbel"/>
                <a:cs typeface="Corbel"/>
                <a:sym typeface="Corbel"/>
              </a:rPr>
              <a:t>?</a:t>
            </a:r>
          </a:p>
        </p:txBody>
      </p:sp>
      <p:pic>
        <p:nvPicPr>
          <p:cNvPr id="355" name="Shape 3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95080" y="1571759"/>
            <a:ext cx="5538239" cy="4285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 txBox="1"/>
          <p:nvPr/>
        </p:nvSpPr>
        <p:spPr>
          <a:xfrm>
            <a:off x="504720" y="511920"/>
            <a:ext cx="8067239" cy="1202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uk-UA" sz="24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       </a:t>
            </a:r>
            <a:r>
              <a:rPr b="1" lang="uk-UA" sz="2600" strike="noStrike">
                <a:solidFill>
                  <a:srgbClr val="330066"/>
                </a:solidFill>
                <a:latin typeface="Consolas"/>
                <a:ea typeface="Consolas"/>
                <a:cs typeface="Consolas"/>
                <a:sym typeface="Consolas"/>
              </a:rPr>
              <a:t>How many years do they need </a:t>
            </a:r>
            <a:br>
              <a:rPr b="1" lang="uk-UA" sz="4000" strike="noStrike">
                <a:solidFill>
                  <a:srgbClr val="330066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b="1" lang="uk-UA" sz="4000" strike="noStrike">
                <a:solidFill>
                  <a:srgbClr val="330066"/>
                </a:solidFill>
                <a:latin typeface="Consolas"/>
                <a:ea typeface="Consolas"/>
                <a:cs typeface="Consolas"/>
                <a:sym typeface="Consolas"/>
              </a:rPr>
              <a:t>       </a:t>
            </a:r>
            <a:r>
              <a:rPr b="1" lang="uk-UA" sz="2600" strike="noStrike">
                <a:solidFill>
                  <a:srgbClr val="330066"/>
                </a:solidFill>
                <a:latin typeface="Consolas"/>
                <a:ea typeface="Consolas"/>
                <a:cs typeface="Consolas"/>
                <a:sym typeface="Consolas"/>
              </a:rPr>
              <a:t>to sit at the desks?</a:t>
            </a:r>
          </a:p>
        </p:txBody>
      </p:sp>
      <p:sp>
        <p:nvSpPr>
          <p:cNvPr id="361" name="Shape 361"/>
          <p:cNvSpPr txBox="1"/>
          <p:nvPr/>
        </p:nvSpPr>
        <p:spPr>
          <a:xfrm>
            <a:off x="457200" y="1809719"/>
            <a:ext cx="4039919" cy="639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20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How many minutes do they have to sit in class waiting for the bell?</a:t>
            </a:r>
          </a:p>
        </p:txBody>
      </p:sp>
      <p:sp>
        <p:nvSpPr>
          <p:cNvPr id="362" name="Shape 362"/>
          <p:cNvSpPr txBox="1"/>
          <p:nvPr/>
        </p:nvSpPr>
        <p:spPr>
          <a:xfrm>
            <a:off x="4608000" y="1800000"/>
            <a:ext cx="4031999" cy="1007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95000"/>
              <a:buFont typeface="Noto Sans Symbols"/>
              <a:buChar char="▪"/>
            </a:pPr>
            <a:r>
              <a:rPr b="1" lang="uk-UA" sz="22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How much time are they allowed to run about during the breaks?</a:t>
            </a:r>
          </a:p>
        </p:txBody>
      </p:sp>
      <p:pic>
        <p:nvPicPr>
          <p:cNvPr id="363" name="Shape 3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2990159"/>
            <a:ext cx="4039919" cy="2896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Shape 3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6000" y="2983319"/>
            <a:ext cx="4539240" cy="3424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 txBox="1"/>
          <p:nvPr/>
        </p:nvSpPr>
        <p:spPr>
          <a:xfrm>
            <a:off x="914400" y="511920"/>
            <a:ext cx="7772039" cy="91403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lang="uk-UA" sz="24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b="1" lang="uk-UA" sz="40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Do you know that…?</a:t>
            </a:r>
          </a:p>
        </p:txBody>
      </p:sp>
      <p:pic>
        <p:nvPicPr>
          <p:cNvPr id="370" name="Shape 3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52480" y="1784519"/>
            <a:ext cx="6095520" cy="4571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 txBox="1"/>
          <p:nvPr/>
        </p:nvSpPr>
        <p:spPr>
          <a:xfrm>
            <a:off x="914400" y="511920"/>
            <a:ext cx="7772039" cy="91403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uk-UA" sz="36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Marks are letters A,B,C,D,E!</a:t>
            </a:r>
          </a:p>
        </p:txBody>
      </p:sp>
      <p:pic>
        <p:nvPicPr>
          <p:cNvPr id="376" name="Shape 3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85959" y="1678680"/>
            <a:ext cx="6238439" cy="4678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 txBox="1"/>
          <p:nvPr/>
        </p:nvSpPr>
        <p:spPr>
          <a:xfrm>
            <a:off x="504720" y="511920"/>
            <a:ext cx="7772039" cy="91403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lang="uk-UA" sz="2400" strike="noStrike">
                <a:solidFill>
                  <a:srgbClr val="D6ECFF"/>
                </a:solidFill>
                <a:latin typeface="Consolas"/>
                <a:ea typeface="Consolas"/>
                <a:cs typeface="Consolas"/>
                <a:sym typeface="Consolas"/>
              </a:rPr>
              <a:t>VOCABULARY</a:t>
            </a:r>
          </a:p>
        </p:txBody>
      </p:sp>
      <p:sp>
        <p:nvSpPr>
          <p:cNvPr id="382" name="Shape 382"/>
          <p:cNvSpPr txBox="1"/>
          <p:nvPr/>
        </p:nvSpPr>
        <p:spPr>
          <a:xfrm>
            <a:off x="550439" y="1160640"/>
            <a:ext cx="8135999" cy="1298519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-347980" lvl="0" marL="411480" marR="0" rtl="0" algn="l">
              <a:spcBef>
                <a:spcPts val="0"/>
              </a:spcBef>
              <a:buClr>
                <a:srgbClr val="D6ECFF"/>
              </a:buClr>
              <a:buSzPct val="190000"/>
              <a:buFont typeface="Noto Sans Symbols"/>
              <a:buChar char="▪"/>
            </a:pPr>
            <a:r>
              <a:rPr b="0" lang="uk-UA" sz="3000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             </a:t>
            </a:r>
            <a:r>
              <a:rPr b="1" lang="uk-UA" sz="6000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To take an exam</a:t>
            </a:r>
            <a:r>
              <a:rPr b="1" lang="uk-UA" sz="4800" strike="noStrike">
                <a:solidFill>
                  <a:srgbClr val="4B1F6F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</a:p>
        </p:txBody>
      </p:sp>
      <p:sp>
        <p:nvSpPr>
          <p:cNvPr id="383" name="Shape 383"/>
          <p:cNvSpPr txBox="1"/>
          <p:nvPr/>
        </p:nvSpPr>
        <p:spPr>
          <a:xfrm>
            <a:off x="4645080" y="1809719"/>
            <a:ext cx="4041360" cy="63935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84" name="Shape 3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8000" y="2880000"/>
            <a:ext cx="7559999" cy="3335759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Shape 385"/>
          <p:cNvSpPr txBox="1"/>
          <p:nvPr/>
        </p:nvSpPr>
        <p:spPr>
          <a:xfrm>
            <a:off x="4645080" y="2459159"/>
            <a:ext cx="4041360" cy="3958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rIns="90000" tIns="450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sz="2630" strike="noStrike">
              <a:solidFill>
                <a:srgbClr val="E6E6E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