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95" r:id="rId1"/>
  </p:sldMasterIdLst>
  <p:handoutMasterIdLst>
    <p:handoutMasterId r:id="rId15"/>
  </p:handoutMasterIdLst>
  <p:sldIdLst>
    <p:sldId id="347" r:id="rId2"/>
    <p:sldId id="306" r:id="rId3"/>
    <p:sldId id="329" r:id="rId4"/>
    <p:sldId id="346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</p:sldIdLst>
  <p:sldSz cx="28898850" cy="16256000"/>
  <p:notesSz cx="6858000" cy="9144000"/>
  <p:embeddedFontLst>
    <p:embeddedFont>
      <p:font typeface="Cambria" pitchFamily="18" charset="0"/>
      <p:regular r:id="rId16"/>
      <p:bold r:id="rId17"/>
      <p:italic r:id="rId18"/>
      <p:boldItalic r:id="rId19"/>
    </p:embeddedFont>
    <p:embeddedFont>
      <p:font typeface="AGReverance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2F6FC"/>
    <a:srgbClr val="286B9C"/>
    <a:srgbClr val="6282AE"/>
    <a:srgbClr val="970102"/>
    <a:srgbClr val="9FC1E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49" d="100"/>
          <a:sy n="49" d="100"/>
        </p:scale>
        <p:origin x="-378" y="-102"/>
      </p:cViewPr>
      <p:guideLst>
        <p:guide orient="horz" pos="5120"/>
        <p:guide pos="910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28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176A6A-78F5-497D-8DBD-E742F69EEF65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2440B-AB7E-4242-93E9-05806F7891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09555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ages.clipartpanda.com/paint-bucket-vector-free-vector-vector-colorful-paint-bucket_001672_yqt_25761517.jpg"/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7F7F6"/>
              </a:clrFrom>
              <a:clrTo>
                <a:srgbClr val="F7F7F6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09813" y="10137913"/>
            <a:ext cx="5524191" cy="49289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pbs.twimg.com/profile_banners/2995218208/1422140473/1500x500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5347" y="11015785"/>
            <a:ext cx="14749808" cy="49166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ttps://avatanplus.com/files/resources/original/578f1ea25f376156070faa56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420499" cy="5724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https://avatanplus.com/files/resources/original/578f1ea25f376156070faa56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75060" y="-35456"/>
            <a:ext cx="14302560" cy="56781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12356" y="2660416"/>
            <a:ext cx="21674138" cy="5659496"/>
          </a:xfrm>
        </p:spPr>
        <p:txBody>
          <a:bodyPr anchor="b"/>
          <a:lstStyle>
            <a:lvl1pPr algn="ctr">
              <a:defRPr sz="14222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12356" y="8538164"/>
            <a:ext cx="21674138" cy="3924769"/>
          </a:xfrm>
        </p:spPr>
        <p:txBody>
          <a:bodyPr/>
          <a:lstStyle>
            <a:lvl1pPr marL="0" indent="0" algn="ctr">
              <a:buNone/>
              <a:defRPr sz="5689"/>
            </a:lvl1pPr>
            <a:lvl2pPr marL="1083701" indent="0" algn="ctr">
              <a:buNone/>
              <a:defRPr sz="4741"/>
            </a:lvl2pPr>
            <a:lvl3pPr marL="2167402" indent="0" algn="ctr">
              <a:buNone/>
              <a:defRPr sz="4267"/>
            </a:lvl3pPr>
            <a:lvl4pPr marL="3251103" indent="0" algn="ctr">
              <a:buNone/>
              <a:defRPr sz="3792"/>
            </a:lvl4pPr>
            <a:lvl5pPr marL="4334805" indent="0" algn="ctr">
              <a:buNone/>
              <a:defRPr sz="3792"/>
            </a:lvl5pPr>
            <a:lvl6pPr marL="5418506" indent="0" algn="ctr">
              <a:buNone/>
              <a:defRPr sz="3792"/>
            </a:lvl6pPr>
            <a:lvl7pPr marL="6502207" indent="0" algn="ctr">
              <a:buNone/>
              <a:defRPr sz="3792"/>
            </a:lvl7pPr>
            <a:lvl8pPr marL="7585908" indent="0" algn="ctr">
              <a:buNone/>
              <a:defRPr sz="3792"/>
            </a:lvl8pPr>
            <a:lvl9pPr marL="8669609" indent="0" algn="ctr">
              <a:buNone/>
              <a:defRPr sz="3792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03652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0561" y="1083733"/>
            <a:ext cx="9320631" cy="3793067"/>
          </a:xfrm>
        </p:spPr>
        <p:txBody>
          <a:bodyPr anchor="b"/>
          <a:lstStyle>
            <a:lvl1pPr>
              <a:defRPr sz="7585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2285775" y="2340564"/>
            <a:ext cx="14630043" cy="11552296"/>
          </a:xfrm>
        </p:spPr>
        <p:txBody>
          <a:bodyPr/>
          <a:lstStyle>
            <a:lvl1pPr marL="0" indent="0">
              <a:buNone/>
              <a:defRPr sz="7585"/>
            </a:lvl1pPr>
            <a:lvl2pPr marL="1083701" indent="0">
              <a:buNone/>
              <a:defRPr sz="6637"/>
            </a:lvl2pPr>
            <a:lvl3pPr marL="2167402" indent="0">
              <a:buNone/>
              <a:defRPr sz="5689"/>
            </a:lvl3pPr>
            <a:lvl4pPr marL="3251103" indent="0">
              <a:buNone/>
              <a:defRPr sz="4741"/>
            </a:lvl4pPr>
            <a:lvl5pPr marL="4334805" indent="0">
              <a:buNone/>
              <a:defRPr sz="4741"/>
            </a:lvl5pPr>
            <a:lvl6pPr marL="5418506" indent="0">
              <a:buNone/>
              <a:defRPr sz="4741"/>
            </a:lvl6pPr>
            <a:lvl7pPr marL="6502207" indent="0">
              <a:buNone/>
              <a:defRPr sz="4741"/>
            </a:lvl7pPr>
            <a:lvl8pPr marL="7585908" indent="0">
              <a:buNone/>
              <a:defRPr sz="4741"/>
            </a:lvl8pPr>
            <a:lvl9pPr marL="8669609" indent="0">
              <a:buNone/>
              <a:defRPr sz="4741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90561" y="4876800"/>
            <a:ext cx="9320631" cy="9034875"/>
          </a:xfrm>
        </p:spPr>
        <p:txBody>
          <a:bodyPr/>
          <a:lstStyle>
            <a:lvl1pPr marL="0" indent="0">
              <a:buNone/>
              <a:defRPr sz="3792"/>
            </a:lvl1pPr>
            <a:lvl2pPr marL="1083701" indent="0">
              <a:buNone/>
              <a:defRPr sz="3318"/>
            </a:lvl2pPr>
            <a:lvl3pPr marL="2167402" indent="0">
              <a:buNone/>
              <a:defRPr sz="2844"/>
            </a:lvl3pPr>
            <a:lvl4pPr marL="3251103" indent="0">
              <a:buNone/>
              <a:defRPr sz="2370"/>
            </a:lvl4pPr>
            <a:lvl5pPr marL="4334805" indent="0">
              <a:buNone/>
              <a:defRPr sz="2370"/>
            </a:lvl5pPr>
            <a:lvl6pPr marL="5418506" indent="0">
              <a:buNone/>
              <a:defRPr sz="2370"/>
            </a:lvl6pPr>
            <a:lvl7pPr marL="6502207" indent="0">
              <a:buNone/>
              <a:defRPr sz="2370"/>
            </a:lvl7pPr>
            <a:lvl8pPr marL="7585908" indent="0">
              <a:buNone/>
              <a:defRPr sz="2370"/>
            </a:lvl8pPr>
            <a:lvl9pPr marL="8669609" indent="0">
              <a:buNone/>
              <a:defRPr sz="237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6808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6851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20680739" y="865481"/>
            <a:ext cx="6231315" cy="1377620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86796" y="865481"/>
            <a:ext cx="18332708" cy="1377620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41469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bs.twimg.com/profile_banners/2995218208/1422140473/1500x500"/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5913" y="13013245"/>
            <a:ext cx="8757423" cy="2919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26.08.2024</a:t>
            </a:fld>
            <a:endParaRPr lang="ru-RU"/>
          </a:p>
        </p:txBody>
      </p:sp>
      <p:pic>
        <p:nvPicPr>
          <p:cNvPr id="7" name="Picture 6" descr="http://1.bp.blogspot.com/-0Q1pR2_lV3Y/UPqTlr7l62I/AAAAAAAAD3I/tWsEgCDST4A/s1600/taches_de_peinture_couleurs_splash5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5446228" y="13013245"/>
            <a:ext cx="3002106" cy="2919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ttps://avatanplus.com/files/resources/original/578f1ea25f376156070faa56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69911" y="0"/>
            <a:ext cx="6628939" cy="26316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7977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images.clipartpanda.com/paint-bucket-vector-free-vector-vector-colorful-paint-bucket_001672_yqt_25761517.jpg"/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7F7F6"/>
              </a:clrFrom>
              <a:clrTo>
                <a:srgbClr val="F7F7F6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2329" y="12467371"/>
            <a:ext cx="3883431" cy="34650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pbs.twimg.com/profile_banners/2995218208/1422140473/1500x500"/>
          <p:cNvPicPr>
            <a:picLocks noChangeAspect="1" noChangeArrowheads="1"/>
          </p:cNvPicPr>
          <p:nvPr userDrawn="1"/>
        </p:nvPicPr>
        <p:blipFill>
          <a:blip r:embed="rId3" cstate="email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6083" y="13454733"/>
            <a:ext cx="7432954" cy="2477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2" descr="https://avatanplus.com/files/resources/original/578f1ea25f376156070faa56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5842454" cy="23194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2" descr="https://avatanplus.com/files/resources/original/578f1ea25f376156070faa56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56393" y="-1"/>
            <a:ext cx="5842457" cy="23194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26.08.2024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1986796" y="4327407"/>
            <a:ext cx="24925258" cy="103142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13231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1745" y="4052714"/>
            <a:ext cx="24925258" cy="6762043"/>
          </a:xfrm>
        </p:spPr>
        <p:txBody>
          <a:bodyPr anchor="b"/>
          <a:lstStyle>
            <a:lvl1pPr>
              <a:defRPr sz="14222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71745" y="10878728"/>
            <a:ext cx="24925258" cy="3555999"/>
          </a:xfrm>
        </p:spPr>
        <p:txBody>
          <a:bodyPr/>
          <a:lstStyle>
            <a:lvl1pPr marL="0" indent="0">
              <a:buNone/>
              <a:defRPr sz="5689">
                <a:solidFill>
                  <a:schemeClr val="tx1">
                    <a:tint val="75000"/>
                  </a:schemeClr>
                </a:solidFill>
              </a:defRPr>
            </a:lvl1pPr>
            <a:lvl2pPr marL="1083701" indent="0">
              <a:buNone/>
              <a:defRPr sz="4741">
                <a:solidFill>
                  <a:schemeClr val="tx1">
                    <a:tint val="75000"/>
                  </a:schemeClr>
                </a:solidFill>
              </a:defRPr>
            </a:lvl2pPr>
            <a:lvl3pPr marL="2167402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3pPr>
            <a:lvl4pPr marL="3251103" indent="0">
              <a:buNone/>
              <a:defRPr sz="3792">
                <a:solidFill>
                  <a:schemeClr val="tx1">
                    <a:tint val="75000"/>
                  </a:schemeClr>
                </a:solidFill>
              </a:defRPr>
            </a:lvl4pPr>
            <a:lvl5pPr marL="4334805" indent="0">
              <a:buNone/>
              <a:defRPr sz="3792">
                <a:solidFill>
                  <a:schemeClr val="tx1">
                    <a:tint val="75000"/>
                  </a:schemeClr>
                </a:solidFill>
              </a:defRPr>
            </a:lvl5pPr>
            <a:lvl6pPr marL="5418506" indent="0">
              <a:buNone/>
              <a:defRPr sz="3792">
                <a:solidFill>
                  <a:schemeClr val="tx1">
                    <a:tint val="75000"/>
                  </a:schemeClr>
                </a:solidFill>
              </a:defRPr>
            </a:lvl6pPr>
            <a:lvl7pPr marL="6502207" indent="0">
              <a:buNone/>
              <a:defRPr sz="3792">
                <a:solidFill>
                  <a:schemeClr val="tx1">
                    <a:tint val="75000"/>
                  </a:schemeClr>
                </a:solidFill>
              </a:defRPr>
            </a:lvl7pPr>
            <a:lvl8pPr marL="7585908" indent="0">
              <a:buNone/>
              <a:defRPr sz="3792">
                <a:solidFill>
                  <a:schemeClr val="tx1">
                    <a:tint val="75000"/>
                  </a:schemeClr>
                </a:solidFill>
              </a:defRPr>
            </a:lvl8pPr>
            <a:lvl9pPr marL="8669609" indent="0">
              <a:buNone/>
              <a:defRPr sz="379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7698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86796" y="4327407"/>
            <a:ext cx="12282011" cy="103142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4630043" y="4327407"/>
            <a:ext cx="12282011" cy="103142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47619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0560" y="865483"/>
            <a:ext cx="24925258" cy="31420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90561" y="3984979"/>
            <a:ext cx="12225567" cy="1952977"/>
          </a:xfrm>
        </p:spPr>
        <p:txBody>
          <a:bodyPr anchor="b"/>
          <a:lstStyle>
            <a:lvl1pPr marL="0" indent="0">
              <a:buNone/>
              <a:defRPr sz="5689" b="1"/>
            </a:lvl1pPr>
            <a:lvl2pPr marL="1083701" indent="0">
              <a:buNone/>
              <a:defRPr sz="4741" b="1"/>
            </a:lvl2pPr>
            <a:lvl3pPr marL="2167402" indent="0">
              <a:buNone/>
              <a:defRPr sz="4267" b="1"/>
            </a:lvl3pPr>
            <a:lvl4pPr marL="3251103" indent="0">
              <a:buNone/>
              <a:defRPr sz="3792" b="1"/>
            </a:lvl4pPr>
            <a:lvl5pPr marL="4334805" indent="0">
              <a:buNone/>
              <a:defRPr sz="3792" b="1"/>
            </a:lvl5pPr>
            <a:lvl6pPr marL="5418506" indent="0">
              <a:buNone/>
              <a:defRPr sz="3792" b="1"/>
            </a:lvl6pPr>
            <a:lvl7pPr marL="6502207" indent="0">
              <a:buNone/>
              <a:defRPr sz="3792" b="1"/>
            </a:lvl7pPr>
            <a:lvl8pPr marL="7585908" indent="0">
              <a:buNone/>
              <a:defRPr sz="3792" b="1"/>
            </a:lvl8pPr>
            <a:lvl9pPr marL="8669609" indent="0">
              <a:buNone/>
              <a:defRPr sz="3792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990561" y="5937956"/>
            <a:ext cx="12225567" cy="87338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4630043" y="3984979"/>
            <a:ext cx="12285775" cy="1952977"/>
          </a:xfrm>
        </p:spPr>
        <p:txBody>
          <a:bodyPr anchor="b"/>
          <a:lstStyle>
            <a:lvl1pPr marL="0" indent="0">
              <a:buNone/>
              <a:defRPr sz="5689" b="1"/>
            </a:lvl1pPr>
            <a:lvl2pPr marL="1083701" indent="0">
              <a:buNone/>
              <a:defRPr sz="4741" b="1"/>
            </a:lvl2pPr>
            <a:lvl3pPr marL="2167402" indent="0">
              <a:buNone/>
              <a:defRPr sz="4267" b="1"/>
            </a:lvl3pPr>
            <a:lvl4pPr marL="3251103" indent="0">
              <a:buNone/>
              <a:defRPr sz="3792" b="1"/>
            </a:lvl4pPr>
            <a:lvl5pPr marL="4334805" indent="0">
              <a:buNone/>
              <a:defRPr sz="3792" b="1"/>
            </a:lvl5pPr>
            <a:lvl6pPr marL="5418506" indent="0">
              <a:buNone/>
              <a:defRPr sz="3792" b="1"/>
            </a:lvl6pPr>
            <a:lvl7pPr marL="6502207" indent="0">
              <a:buNone/>
              <a:defRPr sz="3792" b="1"/>
            </a:lvl7pPr>
            <a:lvl8pPr marL="7585908" indent="0">
              <a:buNone/>
              <a:defRPr sz="3792" b="1"/>
            </a:lvl8pPr>
            <a:lvl9pPr marL="8669609" indent="0">
              <a:buNone/>
              <a:defRPr sz="3792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4630043" y="5937956"/>
            <a:ext cx="12285775" cy="87338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26934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9633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07397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0561" y="1083733"/>
            <a:ext cx="9320631" cy="3793067"/>
          </a:xfrm>
        </p:spPr>
        <p:txBody>
          <a:bodyPr anchor="b"/>
          <a:lstStyle>
            <a:lvl1pPr>
              <a:defRPr sz="7585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85775" y="2340564"/>
            <a:ext cx="14630043" cy="11552296"/>
          </a:xfrm>
        </p:spPr>
        <p:txBody>
          <a:bodyPr/>
          <a:lstStyle>
            <a:lvl1pPr>
              <a:defRPr sz="7585"/>
            </a:lvl1pPr>
            <a:lvl2pPr>
              <a:defRPr sz="6637"/>
            </a:lvl2pPr>
            <a:lvl3pPr>
              <a:defRPr sz="5689"/>
            </a:lvl3pPr>
            <a:lvl4pPr>
              <a:defRPr sz="4741"/>
            </a:lvl4pPr>
            <a:lvl5pPr>
              <a:defRPr sz="4741"/>
            </a:lvl5pPr>
            <a:lvl6pPr>
              <a:defRPr sz="4741"/>
            </a:lvl6pPr>
            <a:lvl7pPr>
              <a:defRPr sz="4741"/>
            </a:lvl7pPr>
            <a:lvl8pPr>
              <a:defRPr sz="4741"/>
            </a:lvl8pPr>
            <a:lvl9pPr>
              <a:defRPr sz="474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90561" y="4876800"/>
            <a:ext cx="9320631" cy="9034875"/>
          </a:xfrm>
        </p:spPr>
        <p:txBody>
          <a:bodyPr/>
          <a:lstStyle>
            <a:lvl1pPr marL="0" indent="0">
              <a:buNone/>
              <a:defRPr sz="3792"/>
            </a:lvl1pPr>
            <a:lvl2pPr marL="1083701" indent="0">
              <a:buNone/>
              <a:defRPr sz="3318"/>
            </a:lvl2pPr>
            <a:lvl3pPr marL="2167402" indent="0">
              <a:buNone/>
              <a:defRPr sz="2844"/>
            </a:lvl3pPr>
            <a:lvl4pPr marL="3251103" indent="0">
              <a:buNone/>
              <a:defRPr sz="2370"/>
            </a:lvl4pPr>
            <a:lvl5pPr marL="4334805" indent="0">
              <a:buNone/>
              <a:defRPr sz="2370"/>
            </a:lvl5pPr>
            <a:lvl6pPr marL="5418506" indent="0">
              <a:buNone/>
              <a:defRPr sz="2370"/>
            </a:lvl6pPr>
            <a:lvl7pPr marL="6502207" indent="0">
              <a:buNone/>
              <a:defRPr sz="2370"/>
            </a:lvl7pPr>
            <a:lvl8pPr marL="7585908" indent="0">
              <a:buNone/>
              <a:defRPr sz="2370"/>
            </a:lvl8pPr>
            <a:lvl9pPr marL="8669609" indent="0">
              <a:buNone/>
              <a:defRPr sz="237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8422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025912" y="446048"/>
            <a:ext cx="26852137" cy="154820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AGReverance" pitchFamily="2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6796" y="865483"/>
            <a:ext cx="24925258" cy="3142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86796" y="4327407"/>
            <a:ext cx="24925258" cy="10314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986796" y="15066905"/>
            <a:ext cx="6502241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65B52-CEA1-4BB3-BAB4-06FEAB2716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9572744" y="15066905"/>
            <a:ext cx="9753362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20409813" y="15066905"/>
            <a:ext cx="6502241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26912054" y="15979001"/>
            <a:ext cx="14602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buNone/>
            </a:pPr>
            <a:r>
              <a:rPr lang="ru-RU" sz="12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Reverance" pitchFamily="2" charset="0"/>
              </a:rPr>
              <a:t>© Полшкова В.В., 2018</a:t>
            </a:r>
            <a:endParaRPr lang="ru-RU" sz="1200" b="0" dirty="0">
              <a:solidFill>
                <a:schemeClr val="tx1">
                  <a:lumMod val="65000"/>
                  <a:lumOff val="35000"/>
                </a:schemeClr>
              </a:solidFill>
              <a:latin typeface="AGReverance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2545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29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</p:sldLayoutIdLst>
  <p:txStyles>
    <p:titleStyle>
      <a:lvl1pPr algn="l" defTabSz="2167402" rtl="0" eaLnBrk="1" latinLnBrk="0" hangingPunct="1">
        <a:lnSpc>
          <a:spcPct val="90000"/>
        </a:lnSpc>
        <a:spcBef>
          <a:spcPct val="0"/>
        </a:spcBef>
        <a:buNone/>
        <a:defRPr sz="10429" kern="1200">
          <a:solidFill>
            <a:schemeClr val="tx1"/>
          </a:solidFill>
          <a:latin typeface="AGReverance" pitchFamily="2" charset="0"/>
          <a:ea typeface="+mj-ea"/>
          <a:cs typeface="+mj-cs"/>
        </a:defRPr>
      </a:lvl1pPr>
    </p:titleStyle>
    <p:bodyStyle>
      <a:lvl1pPr marL="541851" indent="-541851" algn="l" defTabSz="2167402" rtl="0" eaLnBrk="1" latinLnBrk="0" hangingPunct="1">
        <a:lnSpc>
          <a:spcPct val="90000"/>
        </a:lnSpc>
        <a:spcBef>
          <a:spcPts val="2370"/>
        </a:spcBef>
        <a:buFont typeface="Arial" panose="020B0604020202020204" pitchFamily="34" charset="0"/>
        <a:buChar char="•"/>
        <a:defRPr sz="6637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1625552" indent="-541851" algn="l" defTabSz="2167402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sz="5689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2709253" indent="-541851" algn="l" defTabSz="2167402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sz="4741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3792954" indent="-541851" algn="l" defTabSz="2167402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4876655" indent="-541851" algn="l" defTabSz="2167402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5960356" indent="-541851" algn="l" defTabSz="2167402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6pPr>
      <a:lvl7pPr marL="7044058" indent="-541851" algn="l" defTabSz="2167402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7pPr>
      <a:lvl8pPr marL="8127759" indent="-541851" algn="l" defTabSz="2167402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8pPr>
      <a:lvl9pPr marL="9211460" indent="-541851" algn="l" defTabSz="2167402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2167402" rtl="0" eaLnBrk="1" latinLnBrk="0" hangingPunct="1"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1083701" algn="l" defTabSz="2167402" rtl="0" eaLnBrk="1" latinLnBrk="0" hangingPunct="1">
        <a:defRPr sz="4267" kern="1200">
          <a:solidFill>
            <a:schemeClr val="tx1"/>
          </a:solidFill>
          <a:latin typeface="+mn-lt"/>
          <a:ea typeface="+mn-ea"/>
          <a:cs typeface="+mn-cs"/>
        </a:defRPr>
      </a:lvl2pPr>
      <a:lvl3pPr marL="2167402" algn="l" defTabSz="2167402" rtl="0" eaLnBrk="1" latinLnBrk="0" hangingPunct="1"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251103" algn="l" defTabSz="2167402" rtl="0" eaLnBrk="1" latinLnBrk="0" hangingPunct="1">
        <a:defRPr sz="4267" kern="1200">
          <a:solidFill>
            <a:schemeClr val="tx1"/>
          </a:solidFill>
          <a:latin typeface="+mn-lt"/>
          <a:ea typeface="+mn-ea"/>
          <a:cs typeface="+mn-cs"/>
        </a:defRPr>
      </a:lvl4pPr>
      <a:lvl5pPr marL="4334805" algn="l" defTabSz="2167402" rtl="0" eaLnBrk="1" latinLnBrk="0" hangingPunct="1">
        <a:defRPr sz="4267" kern="1200">
          <a:solidFill>
            <a:schemeClr val="tx1"/>
          </a:solidFill>
          <a:latin typeface="+mn-lt"/>
          <a:ea typeface="+mn-ea"/>
          <a:cs typeface="+mn-cs"/>
        </a:defRPr>
      </a:lvl5pPr>
      <a:lvl6pPr marL="5418506" algn="l" defTabSz="2167402" rtl="0" eaLnBrk="1" latinLnBrk="0" hangingPunct="1">
        <a:defRPr sz="4267" kern="1200">
          <a:solidFill>
            <a:schemeClr val="tx1"/>
          </a:solidFill>
          <a:latin typeface="+mn-lt"/>
          <a:ea typeface="+mn-ea"/>
          <a:cs typeface="+mn-cs"/>
        </a:defRPr>
      </a:lvl6pPr>
      <a:lvl7pPr marL="6502207" algn="l" defTabSz="2167402" rtl="0" eaLnBrk="1" latinLnBrk="0" hangingPunct="1">
        <a:defRPr sz="4267" kern="1200">
          <a:solidFill>
            <a:schemeClr val="tx1"/>
          </a:solidFill>
          <a:latin typeface="+mn-lt"/>
          <a:ea typeface="+mn-ea"/>
          <a:cs typeface="+mn-cs"/>
        </a:defRPr>
      </a:lvl7pPr>
      <a:lvl8pPr marL="7585908" algn="l" defTabSz="2167402" rtl="0" eaLnBrk="1" latinLnBrk="0" hangingPunct="1">
        <a:defRPr sz="4267" kern="1200">
          <a:solidFill>
            <a:schemeClr val="tx1"/>
          </a:solidFill>
          <a:latin typeface="+mn-lt"/>
          <a:ea typeface="+mn-ea"/>
          <a:cs typeface="+mn-cs"/>
        </a:defRPr>
      </a:lvl8pPr>
      <a:lvl9pPr marL="8669609" algn="l" defTabSz="2167402" rtl="0" eaLnBrk="1" latinLnBrk="0" hangingPunct="1">
        <a:defRPr sz="42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8898850" cy="164422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9.jpg"/>
          <p:cNvPicPr>
            <a:picLocks noChangeAspect="1"/>
          </p:cNvPicPr>
          <p:nvPr/>
        </p:nvPicPr>
        <p:blipFill>
          <a:blip r:embed="rId2"/>
          <a:srcRect l="39155" t="27129" b="10706"/>
          <a:stretch>
            <a:fillRect/>
          </a:stretch>
        </p:blipFill>
        <p:spPr>
          <a:xfrm>
            <a:off x="4593265" y="489349"/>
            <a:ext cx="18394325" cy="140950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0216" y="4454524"/>
            <a:ext cx="7886035" cy="7732011"/>
          </a:xfrm>
          <a:prstGeom prst="rect">
            <a:avLst/>
          </a:prstGeom>
        </p:spPr>
      </p:pic>
      <p:sp>
        <p:nvSpPr>
          <p:cNvPr id="3" name="Стрелка вправо 2"/>
          <p:cNvSpPr/>
          <p:nvPr/>
        </p:nvSpPr>
        <p:spPr>
          <a:xfrm>
            <a:off x="18862158" y="7102549"/>
            <a:ext cx="3444949" cy="20414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углом 3"/>
          <p:cNvSpPr/>
          <p:nvPr/>
        </p:nvSpPr>
        <p:spPr>
          <a:xfrm>
            <a:off x="16225283" y="2402959"/>
            <a:ext cx="2721935" cy="2445488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Тройная стрелка влево/вправо/вверх 4"/>
          <p:cNvSpPr/>
          <p:nvPr/>
        </p:nvSpPr>
        <p:spPr>
          <a:xfrm rot="14354165">
            <a:off x="7761768" y="10271051"/>
            <a:ext cx="1637414" cy="1446028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5"/>
          <p:cNvSpPr/>
          <p:nvPr/>
        </p:nvSpPr>
        <p:spPr>
          <a:xfrm>
            <a:off x="2509284" y="1360967"/>
            <a:ext cx="3848986" cy="170121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761228" y="1254643"/>
            <a:ext cx="4529470" cy="17862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войная стрелка влево/вправо 7"/>
          <p:cNvSpPr/>
          <p:nvPr/>
        </p:nvSpPr>
        <p:spPr>
          <a:xfrm>
            <a:off x="6826102" y="1828801"/>
            <a:ext cx="1403498" cy="53162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верх 8"/>
          <p:cNvSpPr/>
          <p:nvPr/>
        </p:nvSpPr>
        <p:spPr>
          <a:xfrm rot="18516075">
            <a:off x="9462977" y="3785191"/>
            <a:ext cx="744279" cy="136096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11398102" y="13099312"/>
            <a:ext cx="4274288" cy="12759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19925414" y="12312502"/>
            <a:ext cx="6464595" cy="263687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0216" y="4454524"/>
            <a:ext cx="7886035" cy="7732011"/>
          </a:xfrm>
          <a:prstGeom prst="rect">
            <a:avLst/>
          </a:prstGeom>
        </p:spPr>
      </p:pic>
      <p:sp>
        <p:nvSpPr>
          <p:cNvPr id="3" name="Стрелка вправо 2"/>
          <p:cNvSpPr/>
          <p:nvPr/>
        </p:nvSpPr>
        <p:spPr>
          <a:xfrm>
            <a:off x="17756373" y="6953694"/>
            <a:ext cx="4338084" cy="17862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углом 3"/>
          <p:cNvSpPr/>
          <p:nvPr/>
        </p:nvSpPr>
        <p:spPr>
          <a:xfrm>
            <a:off x="16225283" y="2402959"/>
            <a:ext cx="2721935" cy="2445488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Тройная стрелка влево/вправо/вверх 4"/>
          <p:cNvSpPr/>
          <p:nvPr/>
        </p:nvSpPr>
        <p:spPr>
          <a:xfrm rot="14354165">
            <a:off x="7761768" y="10271051"/>
            <a:ext cx="1637414" cy="1446028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040912" y="2169042"/>
            <a:ext cx="3848986" cy="170121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271591" y="1765006"/>
            <a:ext cx="4529470" cy="17862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войная стрелка влево/вправо 7"/>
          <p:cNvSpPr/>
          <p:nvPr/>
        </p:nvSpPr>
        <p:spPr>
          <a:xfrm>
            <a:off x="7315200" y="2381694"/>
            <a:ext cx="1403498" cy="53162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верх 8"/>
          <p:cNvSpPr/>
          <p:nvPr/>
        </p:nvSpPr>
        <p:spPr>
          <a:xfrm rot="18516075">
            <a:off x="9462977" y="3785191"/>
            <a:ext cx="744279" cy="136096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11398102" y="13099312"/>
            <a:ext cx="4274288" cy="12759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19351256" y="12312502"/>
            <a:ext cx="7038753" cy="333862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240942" y="425302"/>
            <a:ext cx="128327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ДОМАШНЕЕ ЗАДАНИЕ</a:t>
            </a:r>
            <a:endParaRPr lang="ru-RU" sz="8000" b="1" dirty="0">
              <a:solidFill>
                <a:srgbClr val="0000CC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068431" y="1704752"/>
            <a:ext cx="86400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Влияние на человека</a:t>
            </a:r>
            <a:endParaRPr lang="ru-RU" sz="6000" b="1" dirty="0">
              <a:solidFill>
                <a:srgbClr val="0000CC"/>
              </a:solidFill>
              <a:latin typeface="Cambria" pitchFamily="18" charset="0"/>
              <a:ea typeface="Cambria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>
            <a:off x="19776559" y="3083442"/>
            <a:ext cx="1254642" cy="74427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22073193" y="3657600"/>
            <a:ext cx="1658676" cy="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6200000" flipH="1">
            <a:off x="23916168" y="3118887"/>
            <a:ext cx="1166038" cy="59187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9812267" y="12362121"/>
            <a:ext cx="638635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Связь со специальностью</a:t>
            </a:r>
            <a:endParaRPr lang="ru-RU" sz="3600" b="1" dirty="0">
              <a:solidFill>
                <a:srgbClr val="0000CC"/>
              </a:solidFill>
              <a:latin typeface="Cambria" pitchFamily="18" charset="0"/>
              <a:ea typeface="Cambria" pitchFamily="18" charset="0"/>
            </a:endParaRPr>
          </a:p>
          <a:p>
            <a:pPr algn="just"/>
            <a:r>
              <a:rPr lang="ru-RU" sz="40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-</a:t>
            </a:r>
          </a:p>
          <a:p>
            <a:pPr algn="just"/>
            <a:r>
              <a:rPr lang="ru-RU" sz="40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-</a:t>
            </a:r>
          </a:p>
          <a:p>
            <a:pPr algn="just"/>
            <a:r>
              <a:rPr lang="ru-RU" sz="40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-</a:t>
            </a:r>
          </a:p>
          <a:p>
            <a:pPr algn="just"/>
            <a:endParaRPr lang="ru-RU" sz="4000" b="1" dirty="0" smtClean="0">
              <a:solidFill>
                <a:srgbClr val="0000CC"/>
              </a:solidFill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08513" y="4827182"/>
            <a:ext cx="23465347" cy="7709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6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Все ли моменты на уроке мне были понятны?</a:t>
            </a:r>
          </a:p>
          <a:p>
            <a:pPr algn="ctr">
              <a:lnSpc>
                <a:spcPct val="150000"/>
              </a:lnSpc>
            </a:pPr>
            <a:r>
              <a:rPr lang="ru-RU" sz="66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Что осталось не понятным?</a:t>
            </a:r>
          </a:p>
          <a:p>
            <a:pPr algn="ctr">
              <a:lnSpc>
                <a:spcPct val="150000"/>
              </a:lnSpc>
            </a:pPr>
            <a:r>
              <a:rPr lang="ru-RU" sz="66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Интересна ли мне эта тема?</a:t>
            </a:r>
          </a:p>
          <a:p>
            <a:pPr algn="ctr">
              <a:lnSpc>
                <a:spcPct val="150000"/>
              </a:lnSpc>
            </a:pPr>
            <a:r>
              <a:rPr lang="ru-RU" sz="66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Что я  ощущаю после изучения данной темы?</a:t>
            </a:r>
          </a:p>
          <a:p>
            <a:pPr algn="ctr">
              <a:lnSpc>
                <a:spcPct val="150000"/>
              </a:lnSpc>
            </a:pPr>
            <a:r>
              <a:rPr lang="ru-RU" sz="66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Желаю ли я узнать больше?</a:t>
            </a:r>
            <a:endParaRPr lang="ru-RU" sz="6600" b="1" dirty="0">
              <a:solidFill>
                <a:srgbClr val="0000CC"/>
              </a:solidFill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424" y="447039"/>
            <a:ext cx="10432415" cy="15570769"/>
          </a:xfrm>
          <a:prstGeom prst="rect">
            <a:avLst/>
          </a:prstGeom>
        </p:spPr>
      </p:pic>
      <p:pic>
        <p:nvPicPr>
          <p:cNvPr id="7" name="Рисунок 6" descr="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63874" y="2770187"/>
            <a:ext cx="15936731" cy="106206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1152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9240996" y="3515360"/>
            <a:ext cx="11912124" cy="137047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Областное государственное профессиональное </a:t>
            </a:r>
            <a:br>
              <a:rPr lang="ru-RU" sz="2800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образовательное бюджетное учреждение</a:t>
            </a:r>
            <a:br>
              <a:rPr lang="ru-RU" sz="2800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«Технологический техникум»</a:t>
            </a:r>
            <a:endParaRPr lang="ru-RU" sz="2800" dirty="0">
              <a:solidFill>
                <a:srgbClr val="002060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221076" y="5686094"/>
            <a:ext cx="1432372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0" marR="0" lvl="0" indent="0" algn="just" defTabSz="2167402" rtl="0" eaLnBrk="1" fontAlgn="auto" latinLnBrk="0" hangingPunct="1">
              <a:lnSpc>
                <a:spcPct val="90000"/>
              </a:lnSpc>
              <a:spcBef>
                <a:spcPts val="237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itchFamily="18" charset="0"/>
                <a:ea typeface="Cambria" pitchFamily="18" charset="0"/>
                <a:cs typeface="+mn-cs"/>
              </a:rPr>
              <a:t>Специальность: 43.02.13. Технология парикмахерского искусства</a:t>
            </a:r>
          </a:p>
          <a:p>
            <a:pPr marL="0" marR="0" lvl="0" indent="0" algn="just" defTabSz="2167402" rtl="0" eaLnBrk="1" fontAlgn="auto" latinLnBrk="0" hangingPunct="1">
              <a:lnSpc>
                <a:spcPct val="90000"/>
              </a:lnSpc>
              <a:spcBef>
                <a:spcPts val="237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itchFamily="18" charset="0"/>
                <a:ea typeface="Cambria" pitchFamily="18" charset="0"/>
                <a:cs typeface="+mn-cs"/>
              </a:rPr>
              <a:t>Дисциплина: ОП.03. Рисунок и живопись</a:t>
            </a:r>
          </a:p>
          <a:p>
            <a:pPr marL="0" marR="0" lvl="0" indent="0" algn="just" defTabSz="2167402" rtl="0" eaLnBrk="1" fontAlgn="auto" latinLnBrk="0" hangingPunct="1">
              <a:lnSpc>
                <a:spcPct val="90000"/>
              </a:lnSpc>
              <a:spcBef>
                <a:spcPts val="237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  <a:ea typeface="Cambria" pitchFamily="18" charset="0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63520" y="7032938"/>
            <a:ext cx="2267712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ОСНОВЫ ЦВЕТОВЕДЕНИЯ</a:t>
            </a:r>
            <a:endParaRPr lang="ru-RU" sz="15000" b="1" dirty="0">
              <a:solidFill>
                <a:srgbClr val="0000CC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657948" y="14331332"/>
            <a:ext cx="32759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г. Биробиджан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 </a:t>
            </a:r>
            <a:endParaRPr lang="ru-RU" sz="2400" b="1" dirty="0">
              <a:solidFill>
                <a:srgbClr val="002060"/>
              </a:solidFill>
              <a:latin typeface="Cambria" pitchFamily="18" charset="0"/>
              <a:ea typeface="Cambr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094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250956" y="3190240"/>
            <a:ext cx="25506164" cy="174752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Цель:</a:t>
            </a:r>
            <a:r>
              <a:rPr lang="ru-RU" dirty="0" smtClean="0"/>
              <a:t> формирование навыков работы с цветом, для будущей профессиональной деятельности.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1885196" y="5941717"/>
            <a:ext cx="24429204" cy="8160363"/>
          </a:xfrm>
        </p:spPr>
        <p:txBody>
          <a:bodyPr/>
          <a:lstStyle/>
          <a:p>
            <a:pPr>
              <a:buNone/>
            </a:pPr>
            <a:r>
              <a:rPr lang="ru-RU" sz="9600" b="1" dirty="0" smtClean="0"/>
              <a:t>Задачи:</a:t>
            </a:r>
            <a:r>
              <a:rPr lang="ru-RU" sz="9600" dirty="0" smtClean="0"/>
              <a:t> </a:t>
            </a:r>
          </a:p>
          <a:p>
            <a:r>
              <a:rPr lang="ru-RU" sz="9600" dirty="0" smtClean="0"/>
              <a:t> определение понятия цвет;</a:t>
            </a:r>
          </a:p>
          <a:p>
            <a:r>
              <a:rPr lang="ru-RU" sz="9600" dirty="0" smtClean="0"/>
              <a:t>знакомство с классификацией цвета;</a:t>
            </a:r>
          </a:p>
          <a:p>
            <a:r>
              <a:rPr lang="ru-RU" sz="9600" dirty="0" smtClean="0"/>
              <a:t>нахождение связи теории с практикой.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4078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56960" y="611819"/>
            <a:ext cx="1674368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ЦВЕТОВЕДЕНИЕ</a:t>
            </a:r>
            <a:endParaRPr lang="ru-RU" sz="15000" b="1" dirty="0">
              <a:solidFill>
                <a:srgbClr val="0000CC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82080" y="3454400"/>
            <a:ext cx="7559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Cambria" pitchFamily="18" charset="0"/>
                <a:ea typeface="Cambria" pitchFamily="18" charset="0"/>
              </a:rPr>
              <a:t>психология</a:t>
            </a:r>
            <a:endParaRPr lang="ru-RU" sz="9600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27200" y="5029200"/>
            <a:ext cx="762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Cambria" pitchFamily="18" charset="0"/>
                <a:ea typeface="Cambria" pitchFamily="18" charset="0"/>
              </a:rPr>
              <a:t>физиология</a:t>
            </a:r>
            <a:endParaRPr lang="ru-RU" sz="9600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8720" y="3383280"/>
            <a:ext cx="48361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Cambria" pitchFamily="18" charset="0"/>
                <a:ea typeface="Cambria" pitchFamily="18" charset="0"/>
              </a:rPr>
              <a:t>физика</a:t>
            </a:r>
            <a:endParaRPr lang="ru-RU" sz="9600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202400" y="5140960"/>
            <a:ext cx="7213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Cambria" pitchFamily="18" charset="0"/>
                <a:ea typeface="Cambria" pitchFamily="18" charset="0"/>
              </a:rPr>
              <a:t>философия</a:t>
            </a:r>
            <a:endParaRPr lang="ru-RU" sz="9600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08160" y="3454400"/>
            <a:ext cx="5750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Cambria" pitchFamily="18" charset="0"/>
                <a:ea typeface="Cambria" pitchFamily="18" charset="0"/>
              </a:rPr>
              <a:t>эстетика</a:t>
            </a:r>
            <a:endParaRPr lang="ru-RU" sz="9600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38400" y="6746240"/>
            <a:ext cx="11257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Cambria" pitchFamily="18" charset="0"/>
                <a:ea typeface="Cambria" pitchFamily="18" charset="0"/>
              </a:rPr>
              <a:t>история искусства</a:t>
            </a:r>
            <a:endParaRPr lang="ru-RU" sz="9600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24000" y="3413760"/>
            <a:ext cx="762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Cambria" pitchFamily="18" charset="0"/>
                <a:ea typeface="Cambria" pitchFamily="18" charset="0"/>
              </a:rPr>
              <a:t>этнография</a:t>
            </a:r>
            <a:endParaRPr lang="ru-RU" sz="9600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427200" y="6685280"/>
            <a:ext cx="762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Cambria" pitchFamily="18" charset="0"/>
                <a:ea typeface="Cambria" pitchFamily="18" charset="0"/>
              </a:rPr>
              <a:t>литература</a:t>
            </a:r>
            <a:endParaRPr lang="ru-RU" sz="9600" b="1" dirty="0">
              <a:latin typeface="Cambria" pitchFamily="18" charset="0"/>
              <a:ea typeface="Cambria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0800000" flipV="1">
            <a:off x="4348480" y="2540000"/>
            <a:ext cx="2397760" cy="1097280"/>
          </a:xfrm>
          <a:prstGeom prst="straightConnector1">
            <a:avLst/>
          </a:prstGeom>
          <a:ln w="25400">
            <a:solidFill>
              <a:srgbClr val="0000CC"/>
            </a:solidFill>
            <a:headEnd w="lg" len="med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5405120" y="3190240"/>
            <a:ext cx="2255520" cy="1361440"/>
          </a:xfrm>
          <a:prstGeom prst="straightConnector1">
            <a:avLst/>
          </a:prstGeom>
          <a:ln w="25400">
            <a:solidFill>
              <a:srgbClr val="0000CC"/>
            </a:solidFill>
            <a:headEnd w="lg" len="med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11461274" y="4551680"/>
            <a:ext cx="4205446" cy="549434"/>
          </a:xfrm>
          <a:prstGeom prst="straightConnector1">
            <a:avLst/>
          </a:prstGeom>
          <a:ln w="25400">
            <a:solidFill>
              <a:srgbClr val="0000CC"/>
            </a:solidFill>
            <a:headEnd w="lg" len="med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6200000" flipH="1">
            <a:off x="16418560" y="3332480"/>
            <a:ext cx="985520" cy="10160"/>
          </a:xfrm>
          <a:prstGeom prst="straightConnector1">
            <a:avLst/>
          </a:prstGeom>
          <a:ln w="25400">
            <a:solidFill>
              <a:srgbClr val="0000CC"/>
            </a:solidFill>
            <a:headEnd w="lg" len="med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8676640" y="3149600"/>
            <a:ext cx="975360" cy="40640"/>
          </a:xfrm>
          <a:prstGeom prst="straightConnector1">
            <a:avLst/>
          </a:prstGeom>
          <a:ln w="25400">
            <a:solidFill>
              <a:srgbClr val="0000CC"/>
            </a:solidFill>
            <a:headEnd w="lg" len="med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6200000" flipH="1">
            <a:off x="12171680" y="4531360"/>
            <a:ext cx="4226560" cy="650240"/>
          </a:xfrm>
          <a:prstGeom prst="straightConnector1">
            <a:avLst/>
          </a:prstGeom>
          <a:ln w="25400">
            <a:solidFill>
              <a:srgbClr val="0000CC"/>
            </a:solidFill>
            <a:headEnd w="lg" len="med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16200000" flipH="1">
            <a:off x="20137120" y="3332480"/>
            <a:ext cx="2702560" cy="1361440"/>
          </a:xfrm>
          <a:prstGeom prst="straightConnector1">
            <a:avLst/>
          </a:prstGeom>
          <a:ln w="25400">
            <a:solidFill>
              <a:srgbClr val="0000CC"/>
            </a:solidFill>
            <a:headEnd w="lg" len="med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22067520" y="2580640"/>
            <a:ext cx="1483360" cy="1219200"/>
          </a:xfrm>
          <a:prstGeom prst="straightConnector1">
            <a:avLst/>
          </a:prstGeom>
          <a:ln w="25400">
            <a:solidFill>
              <a:srgbClr val="0000CC"/>
            </a:solidFill>
            <a:headEnd w="lg" len="med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Рисунок 39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8310880"/>
            <a:ext cx="6637867" cy="3733800"/>
          </a:xfrm>
          <a:prstGeom prst="rect">
            <a:avLst/>
          </a:prstGeom>
        </p:spPr>
      </p:pic>
      <p:pic>
        <p:nvPicPr>
          <p:cNvPr id="41" name="Рисунок 40" descr="5.jpg"/>
          <p:cNvPicPr>
            <a:picLocks noChangeAspect="1"/>
          </p:cNvPicPr>
          <p:nvPr/>
        </p:nvPicPr>
        <p:blipFill>
          <a:blip r:embed="rId3"/>
          <a:srcRect l="7320" t="5815" r="5640" b="8151"/>
          <a:stretch>
            <a:fillRect/>
          </a:stretch>
        </p:blipFill>
        <p:spPr>
          <a:xfrm>
            <a:off x="6990080" y="11509022"/>
            <a:ext cx="5953760" cy="4299937"/>
          </a:xfrm>
          <a:prstGeom prst="rect">
            <a:avLst/>
          </a:prstGeom>
        </p:spPr>
      </p:pic>
      <p:pic>
        <p:nvPicPr>
          <p:cNvPr id="42" name="Рисунок 41" descr="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89930" y="8213126"/>
            <a:ext cx="6629110" cy="3723350"/>
          </a:xfrm>
          <a:prstGeom prst="rect">
            <a:avLst/>
          </a:prstGeom>
        </p:spPr>
      </p:pic>
      <p:pic>
        <p:nvPicPr>
          <p:cNvPr id="43" name="Рисунок 42" descr="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761584" y="10473929"/>
            <a:ext cx="6642735" cy="5218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ctrTitle" idx="4294967295"/>
          </p:nvPr>
        </p:nvSpPr>
        <p:spPr>
          <a:xfrm>
            <a:off x="4084321" y="791210"/>
            <a:ext cx="2125472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XVII</a:t>
            </a:r>
            <a:r>
              <a:rPr lang="ru-RU" sz="150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 в. ИСААК НЬЮТОН</a:t>
            </a:r>
            <a:endParaRPr lang="ru-RU" sz="15000" b="1" dirty="0">
              <a:solidFill>
                <a:srgbClr val="0000CC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6" name="Рисунок 5" descr="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320" y="3168920"/>
            <a:ext cx="21925280" cy="11510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.jpg"/>
          <p:cNvPicPr>
            <a:picLocks noChangeAspect="1"/>
          </p:cNvPicPr>
          <p:nvPr/>
        </p:nvPicPr>
        <p:blipFill>
          <a:blip r:embed="rId2"/>
          <a:srcRect t="8222" r="468" b="8222"/>
          <a:stretch>
            <a:fillRect/>
          </a:stretch>
        </p:blipFill>
        <p:spPr>
          <a:xfrm>
            <a:off x="5813424" y="670560"/>
            <a:ext cx="16782416" cy="79248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694660" y="8987134"/>
            <a:ext cx="4037340" cy="1569660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ЦВЕТ</a:t>
            </a:r>
            <a:endParaRPr lang="ru-RU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00CC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Равно 4"/>
          <p:cNvSpPr/>
          <p:nvPr/>
        </p:nvSpPr>
        <p:spPr>
          <a:xfrm>
            <a:off x="15280640" y="9225280"/>
            <a:ext cx="2011680" cy="9144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23780" y="8905854"/>
            <a:ext cx="334646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>
                  <a:solidFill>
                    <a:srgbClr val="0000CC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СВЕТ</a:t>
            </a:r>
            <a:endParaRPr lang="ru-RU" sz="9600" b="1" cap="none" spc="0" dirty="0">
              <a:ln>
                <a:solidFill>
                  <a:srgbClr val="0000CC"/>
                </a:solidFill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7" name="Плюс 6"/>
          <p:cNvSpPr/>
          <p:nvPr/>
        </p:nvSpPr>
        <p:spPr>
          <a:xfrm>
            <a:off x="21742400" y="9042400"/>
            <a:ext cx="1483360" cy="95504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3841700" y="8702655"/>
            <a:ext cx="302134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ГЛАЗ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Стрелка вниз 9"/>
          <p:cNvSpPr/>
          <p:nvPr/>
        </p:nvSpPr>
        <p:spPr>
          <a:xfrm rot="2414870">
            <a:off x="10027568" y="10355389"/>
            <a:ext cx="443058" cy="18056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9125129">
            <a:off x="14478579" y="10308951"/>
            <a:ext cx="478321" cy="188802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524000" y="11747179"/>
            <a:ext cx="10403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atin typeface="Cambria" pitchFamily="18" charset="0"/>
                <a:ea typeface="Cambria" pitchFamily="18" charset="0"/>
              </a:rPr>
              <a:t>АХ</a:t>
            </a:r>
            <a:r>
              <a:rPr lang="ru-RU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РОМ</a:t>
            </a:r>
            <a:r>
              <a:rPr lang="ru-RU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itchFamily="18" charset="0"/>
                <a:ea typeface="Cambria" pitchFamily="18" charset="0"/>
              </a:rPr>
              <a:t>АТ</a:t>
            </a:r>
            <a:r>
              <a:rPr lang="ru-RU" sz="8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mbria" pitchFamily="18" charset="0"/>
                <a:ea typeface="Cambria" pitchFamily="18" charset="0"/>
              </a:rPr>
              <a:t>ИЧ</a:t>
            </a:r>
            <a:r>
              <a:rPr lang="ru-RU" sz="8000" b="1" dirty="0" smtClean="0">
                <a:solidFill>
                  <a:schemeClr val="bg1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ЕСКИЕ</a:t>
            </a:r>
            <a:endParaRPr lang="ru-RU" sz="8000" b="1" dirty="0">
              <a:solidFill>
                <a:schemeClr val="bg1">
                  <a:lumMod val="50000"/>
                </a:schemeClr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14" name="Рисунок 13" descr="11.jpg"/>
          <p:cNvPicPr>
            <a:picLocks noChangeAspect="1"/>
          </p:cNvPicPr>
          <p:nvPr/>
        </p:nvPicPr>
        <p:blipFill>
          <a:blip r:embed="rId3"/>
          <a:srcRect l="8646" t="41704" r="11354" b="23926"/>
          <a:stretch>
            <a:fillRect/>
          </a:stretch>
        </p:blipFill>
        <p:spPr>
          <a:xfrm>
            <a:off x="2214880" y="13187680"/>
            <a:ext cx="9001760" cy="23571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726160" y="12001179"/>
            <a:ext cx="10403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ХР</a:t>
            </a:r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ea typeface="Cambria" pitchFamily="18" charset="0"/>
              </a:rPr>
              <a:t>ОМ</a:t>
            </a:r>
            <a:r>
              <a:rPr lang="ru-RU" sz="8000" b="1" dirty="0" smtClean="0">
                <a:solidFill>
                  <a:srgbClr val="FFFF00"/>
                </a:solidFill>
                <a:latin typeface="Cambria" pitchFamily="18" charset="0"/>
                <a:ea typeface="Cambria" pitchFamily="18" charset="0"/>
              </a:rPr>
              <a:t>АТ</a:t>
            </a:r>
            <a:r>
              <a:rPr lang="ru-RU" sz="8000" b="1" dirty="0" smtClean="0">
                <a:solidFill>
                  <a:srgbClr val="00B050"/>
                </a:solidFill>
                <a:latin typeface="Cambria" pitchFamily="18" charset="0"/>
                <a:ea typeface="Cambria" pitchFamily="18" charset="0"/>
              </a:rPr>
              <a:t>ИЧ</a:t>
            </a:r>
            <a:r>
              <a:rPr lang="ru-RU" sz="8000" b="1" dirty="0" smtClean="0">
                <a:solidFill>
                  <a:srgbClr val="00B0F0"/>
                </a:solidFill>
                <a:latin typeface="Cambria" pitchFamily="18" charset="0"/>
                <a:ea typeface="Cambria" pitchFamily="18" charset="0"/>
              </a:rPr>
              <a:t>ЕС</a:t>
            </a:r>
            <a:r>
              <a:rPr lang="ru-RU" sz="8000" b="1" dirty="0" smtClean="0"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КИ</a:t>
            </a:r>
            <a:r>
              <a:rPr lang="ru-RU" sz="8000" b="1" dirty="0" smtClean="0">
                <a:solidFill>
                  <a:srgbClr val="7030A0"/>
                </a:solidFill>
                <a:latin typeface="Cambria" pitchFamily="18" charset="0"/>
                <a:ea typeface="Cambria" pitchFamily="18" charset="0"/>
              </a:rPr>
              <a:t>Е</a:t>
            </a:r>
            <a:endParaRPr lang="ru-RU" sz="8000" b="1" dirty="0">
              <a:solidFill>
                <a:srgbClr val="7030A0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16" name="Рисунок 15" descr="12.jpg"/>
          <p:cNvPicPr>
            <a:picLocks noChangeAspect="1"/>
          </p:cNvPicPr>
          <p:nvPr/>
        </p:nvPicPr>
        <p:blipFill>
          <a:blip r:embed="rId4"/>
          <a:srcRect t="33704" r="52021" b="20963"/>
          <a:stretch>
            <a:fillRect/>
          </a:stretch>
        </p:blipFill>
        <p:spPr>
          <a:xfrm>
            <a:off x="14469745" y="13309600"/>
            <a:ext cx="9101455" cy="2214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 animBg="1"/>
      <p:bldP spid="6" grpId="1"/>
      <p:bldP spid="7" grpId="0" animBg="1"/>
      <p:bldP spid="8" grpId="0"/>
      <p:bldP spid="10" grpId="0" animBg="1"/>
      <p:bldP spid="11" grpId="0" animBg="1"/>
      <p:bldP spid="13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.jpg"/>
          <p:cNvPicPr>
            <a:picLocks noChangeAspect="1"/>
          </p:cNvPicPr>
          <p:nvPr/>
        </p:nvPicPr>
        <p:blipFill>
          <a:blip r:embed="rId2"/>
          <a:srcRect r="65810" b="64230"/>
          <a:stretch>
            <a:fillRect/>
          </a:stretch>
        </p:blipFill>
        <p:spPr>
          <a:xfrm>
            <a:off x="1661113" y="2452742"/>
            <a:ext cx="7142644" cy="7273554"/>
          </a:xfrm>
          <a:prstGeom prst="rect">
            <a:avLst/>
          </a:prstGeom>
        </p:spPr>
      </p:pic>
      <p:pic>
        <p:nvPicPr>
          <p:cNvPr id="5" name="Рисунок 4" descr="13.jpg"/>
          <p:cNvPicPr>
            <a:picLocks noChangeAspect="1"/>
          </p:cNvPicPr>
          <p:nvPr/>
        </p:nvPicPr>
        <p:blipFill>
          <a:blip r:embed="rId2"/>
          <a:srcRect l="19616" t="40676" r="22337"/>
          <a:stretch>
            <a:fillRect/>
          </a:stretch>
        </p:blipFill>
        <p:spPr>
          <a:xfrm>
            <a:off x="9441711" y="6196150"/>
            <a:ext cx="9803220" cy="9751724"/>
          </a:xfrm>
          <a:prstGeom prst="rect">
            <a:avLst/>
          </a:prstGeom>
        </p:spPr>
      </p:pic>
      <p:pic>
        <p:nvPicPr>
          <p:cNvPr id="6" name="Рисунок 5" descr="13.jpg"/>
          <p:cNvPicPr>
            <a:picLocks noChangeAspect="1"/>
          </p:cNvPicPr>
          <p:nvPr/>
        </p:nvPicPr>
        <p:blipFill>
          <a:blip r:embed="rId2"/>
          <a:srcRect l="33446" r="33810" b="64612"/>
          <a:stretch>
            <a:fillRect/>
          </a:stretch>
        </p:blipFill>
        <p:spPr>
          <a:xfrm>
            <a:off x="10185991" y="436133"/>
            <a:ext cx="5468085" cy="5752016"/>
          </a:xfrm>
          <a:prstGeom prst="rect">
            <a:avLst/>
          </a:prstGeom>
        </p:spPr>
      </p:pic>
      <p:pic>
        <p:nvPicPr>
          <p:cNvPr id="7" name="Рисунок 6" descr="13.jpg"/>
          <p:cNvPicPr>
            <a:picLocks noChangeAspect="1"/>
          </p:cNvPicPr>
          <p:nvPr/>
        </p:nvPicPr>
        <p:blipFill>
          <a:blip r:embed="rId2"/>
          <a:srcRect l="66934" b="64612"/>
          <a:stretch>
            <a:fillRect/>
          </a:stretch>
        </p:blipFill>
        <p:spPr>
          <a:xfrm>
            <a:off x="21328909" y="2466753"/>
            <a:ext cx="6083758" cy="63373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45264" y="9833319"/>
            <a:ext cx="72584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ОСНОВНЫЕ</a:t>
            </a:r>
          </a:p>
          <a:p>
            <a:pPr algn="ctr"/>
            <a:r>
              <a:rPr lang="ru-RU" sz="60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(первого порядка)</a:t>
            </a:r>
            <a:endParaRPr lang="ru-RU" sz="6000" b="1" dirty="0">
              <a:solidFill>
                <a:srgbClr val="0000CC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541255" y="841719"/>
            <a:ext cx="72974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СМЕШАННЫЕ</a:t>
            </a:r>
          </a:p>
          <a:p>
            <a:pPr algn="ctr"/>
            <a:r>
              <a:rPr lang="ru-RU" sz="60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(второго порядка)</a:t>
            </a:r>
            <a:endParaRPr lang="ru-RU" sz="6000" b="1" dirty="0">
              <a:solidFill>
                <a:srgbClr val="0000CC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683870" y="8897654"/>
            <a:ext cx="69395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ТРЕТЬЕГО ПОРЯДКА</a:t>
            </a:r>
            <a:endParaRPr lang="ru-RU" sz="6000" b="1" dirty="0">
              <a:solidFill>
                <a:srgbClr val="0000CC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684949" y="12533988"/>
            <a:ext cx="69395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ХРОМАТИЧЕСКИЙ</a:t>
            </a:r>
          </a:p>
          <a:p>
            <a:pPr algn="ctr"/>
            <a:r>
              <a:rPr lang="ru-RU" sz="60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КРУГ</a:t>
            </a:r>
            <a:endParaRPr lang="ru-RU" sz="6000" b="1" dirty="0">
              <a:solidFill>
                <a:srgbClr val="0000CC"/>
              </a:solidFill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6.jpg"/>
          <p:cNvPicPr>
            <a:picLocks noChangeAspect="1"/>
          </p:cNvPicPr>
          <p:nvPr/>
        </p:nvPicPr>
        <p:blipFill>
          <a:blip r:embed="rId2"/>
          <a:srcRect l="27342" r="17067"/>
          <a:stretch>
            <a:fillRect/>
          </a:stretch>
        </p:blipFill>
        <p:spPr>
          <a:xfrm>
            <a:off x="1424763" y="3885855"/>
            <a:ext cx="10441172" cy="11269337"/>
          </a:xfrm>
          <a:prstGeom prst="rect">
            <a:avLst/>
          </a:prstGeom>
        </p:spPr>
      </p:pic>
      <p:pic>
        <p:nvPicPr>
          <p:cNvPr id="9" name="Рисунок 8" descr="18.jpg"/>
          <p:cNvPicPr>
            <a:picLocks noChangeAspect="1"/>
          </p:cNvPicPr>
          <p:nvPr/>
        </p:nvPicPr>
        <p:blipFill>
          <a:blip r:embed="rId3"/>
          <a:srcRect l="11992" r="5515" b="4177"/>
          <a:stretch>
            <a:fillRect/>
          </a:stretch>
        </p:blipFill>
        <p:spPr>
          <a:xfrm>
            <a:off x="12248707" y="1427606"/>
            <a:ext cx="15714921" cy="1039579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374604" y="2135347"/>
            <a:ext cx="87895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ДОПОЛНИТЕЛЬНЫЕ</a:t>
            </a:r>
          </a:p>
          <a:p>
            <a:pPr algn="ctr"/>
            <a:r>
              <a:rPr lang="ru-RU" sz="6000" b="1" dirty="0" smtClean="0">
                <a:solidFill>
                  <a:srgbClr val="0000CC"/>
                </a:solidFill>
                <a:latin typeface="Cambria" pitchFamily="18" charset="0"/>
                <a:ea typeface="Cambria" pitchFamily="18" charset="0"/>
              </a:rPr>
              <a:t>ЦВЕТА</a:t>
            </a:r>
            <a:endParaRPr lang="ru-RU" sz="6000" b="1" dirty="0">
              <a:solidFill>
                <a:srgbClr val="0000CC"/>
              </a:solidFill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5681</TotalTime>
  <Words>135</Words>
  <Application>Microsoft Office PowerPoint</Application>
  <PresentationFormat>Произвольный</PresentationFormat>
  <Paragraphs>46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Cambria</vt:lpstr>
      <vt:lpstr>AGReverance</vt:lpstr>
      <vt:lpstr>Calibri</vt:lpstr>
      <vt:lpstr>Тема Office</vt:lpstr>
      <vt:lpstr>Слайд 1</vt:lpstr>
      <vt:lpstr>Слайд 2</vt:lpstr>
      <vt:lpstr>Областное государственное профессиональное  образовательное бюджетное учреждение «Технологический техникум»</vt:lpstr>
      <vt:lpstr>Цель: формирование навыков работы с цветом, для будущей профессиональной деятельности. </vt:lpstr>
      <vt:lpstr>Слайд 5</vt:lpstr>
      <vt:lpstr>XVII в. ИСААК НЬЮТОН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МАОУ ДО ЦРТДиЮ Каменского района Пензенской области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>изо</dc:subject>
  <dc:creator>Viktoriya Polshkova</dc:creator>
  <cp:keywords>изо</cp:keywords>
  <cp:lastModifiedBy>hairmaster201</cp:lastModifiedBy>
  <cp:revision>281</cp:revision>
  <dcterms:created xsi:type="dcterms:W3CDTF">2017-12-21T17:39:40Z</dcterms:created>
  <dcterms:modified xsi:type="dcterms:W3CDTF">2024-08-26T02:07:36Z</dcterms:modified>
</cp:coreProperties>
</file>