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59" r:id="rId5"/>
    <p:sldId id="260" r:id="rId6"/>
    <p:sldId id="271" r:id="rId7"/>
    <p:sldId id="272" r:id="rId8"/>
    <p:sldId id="274" r:id="rId9"/>
    <p:sldId id="261" r:id="rId10"/>
    <p:sldId id="273" r:id="rId11"/>
    <p:sldId id="262" r:id="rId12"/>
    <p:sldId id="275" r:id="rId13"/>
    <p:sldId id="276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</a:t>
            </a: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n w="0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ln w="0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n w="0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Пожарная </a:t>
            </a:r>
            <a:r>
              <a:rPr lang="ru-RU" sz="5400" b="1" dirty="0">
                <a:ln w="0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безопасность</a:t>
            </a:r>
            <a:br>
              <a:rPr lang="ru-RU" sz="5400" b="1" dirty="0">
                <a:ln w="0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4156272"/>
            <a:ext cx="3384376" cy="1752600"/>
          </a:xfrm>
        </p:spPr>
        <p:txBody>
          <a:bodyPr/>
          <a:lstStyle/>
          <a:p>
            <a:pPr lvl="0" algn="r"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презентации:</a:t>
            </a:r>
          </a:p>
          <a:p>
            <a:pPr lvl="0" algn="r"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д/с №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329,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Челябинск, Давыдова М.И.</a:t>
            </a:r>
          </a:p>
          <a:p>
            <a:endParaRPr lang="ru-RU" dirty="0"/>
          </a:p>
        </p:txBody>
      </p:sp>
      <p:pic>
        <p:nvPicPr>
          <p:cNvPr id="4" name="Picture 2" descr="D:\Документы\Desktop\две недели\презентации\ostanovi_ogon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01" y="1916832"/>
            <a:ext cx="3357753" cy="447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1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720079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используй сломанные гирлянды!</a:t>
            </a:r>
            <a:endParaRPr lang="ru-RU" dirty="0"/>
          </a:p>
        </p:txBody>
      </p:sp>
      <p:pic>
        <p:nvPicPr>
          <p:cNvPr id="3" name="Picture 2" descr="D:\Документы\Desktop\две недели\презентации\stend_pozharnaya_bezopasnost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3" t="67838" r="52442" b="13892"/>
          <a:stretch/>
        </p:blipFill>
        <p:spPr bwMode="auto">
          <a:xfrm>
            <a:off x="951721" y="1435608"/>
            <a:ext cx="7078201" cy="444398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127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8" y="620688"/>
            <a:ext cx="7772400" cy="648071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огня и дыма спрятаться нельзя!</a:t>
            </a:r>
            <a:endParaRPr lang="ru-RU" dirty="0"/>
          </a:p>
        </p:txBody>
      </p:sp>
      <p:pic>
        <p:nvPicPr>
          <p:cNvPr id="5" name="Picture 4" descr="D:\Документы\Desktop\две недели\презентации\pozharnaya-bezopasnost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12" t="17726" r="2509" b="30159"/>
          <a:stretch/>
        </p:blipFill>
        <p:spPr bwMode="auto">
          <a:xfrm>
            <a:off x="1547664" y="1363214"/>
            <a:ext cx="5989281" cy="474902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35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7"/>
            <a:ext cx="7772400" cy="864096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Петарды – опасные игрушки!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" t="7008" r="4096" b="15660"/>
          <a:stretch/>
        </p:blipFill>
        <p:spPr bwMode="auto">
          <a:xfrm>
            <a:off x="1235663" y="1508760"/>
            <a:ext cx="6672673" cy="420624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302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792088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оставляй костер!</a:t>
            </a:r>
            <a:endParaRPr lang="ru-RU" dirty="0"/>
          </a:p>
        </p:txBody>
      </p:sp>
      <p:pic>
        <p:nvPicPr>
          <p:cNvPr id="3" name="Picture 3" descr="D:\Документы\Desktop\две недели\презентации\stend_pozharnaya_bezopasnost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38" t="67682" r="4583" b="13936"/>
          <a:stretch/>
        </p:blipFill>
        <p:spPr bwMode="auto">
          <a:xfrm>
            <a:off x="840548" y="1340768"/>
            <a:ext cx="7325761" cy="460514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549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7"/>
            <a:ext cx="7772400" cy="1008112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276872"/>
            <a:ext cx="5328592" cy="3168352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пожарных несложен урок</a:t>
            </a:r>
          </a:p>
          <a:p>
            <a:pPr algn="l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Знай, выполняй их и помни, дружок!</a:t>
            </a:r>
          </a:p>
          <a:p>
            <a:pPr algn="l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было в доме беды</a:t>
            </a:r>
          </a:p>
          <a:p>
            <a:pPr algn="l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запомнить с тобою должны:</a:t>
            </a:r>
          </a:p>
          <a:p>
            <a:pPr algn="l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пожаров и бед избежать, - </a:t>
            </a:r>
          </a:p>
          <a:p>
            <a:pPr algn="l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огнем не пристало играть!</a:t>
            </a:r>
          </a:p>
          <a:p>
            <a:endParaRPr lang="ru-RU" dirty="0"/>
          </a:p>
        </p:txBody>
      </p:sp>
      <p:pic>
        <p:nvPicPr>
          <p:cNvPr id="4" name="Picture 2" descr="D:\Документы\Desktop\две недели\презентации\luchiki-26.09.2018-fire-chast_0_5deabbeb29a4f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96952"/>
            <a:ext cx="3075324" cy="329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83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1"/>
            <a:ext cx="7772400" cy="648072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оставляй включенными электроприборы!</a:t>
            </a:r>
            <a:endParaRPr lang="ru-RU" dirty="0"/>
          </a:p>
        </p:txBody>
      </p:sp>
      <p:pic>
        <p:nvPicPr>
          <p:cNvPr id="4" name="Picture 3" descr="D:\Документы\Desktop\две недели\презентации\pamyatka_po_protivopozharnoy_bezopasnosti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" t="22899" r="80913" b="52383"/>
          <a:stretch/>
        </p:blipFill>
        <p:spPr bwMode="auto">
          <a:xfrm>
            <a:off x="1673352" y="1408176"/>
            <a:ext cx="5615560" cy="468172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304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73704"/>
            <a:ext cx="7772400" cy="93610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дотрагивайся до проводов и электроприборов мокрыми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руками!</a:t>
            </a:r>
            <a:endParaRPr lang="ru-RU" sz="2800" dirty="0"/>
          </a:p>
        </p:txBody>
      </p:sp>
      <p:pic>
        <p:nvPicPr>
          <p:cNvPr id="4" name="Picture 2" descr="D:\Документы\Desktop\две недели\презентации\pamyatka_po_protivopozharnoy_bezopasno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4" t="22637" r="55921" b="51988"/>
          <a:stretch/>
        </p:blipFill>
        <p:spPr bwMode="auto">
          <a:xfrm>
            <a:off x="1801368" y="1509808"/>
            <a:ext cx="5193792" cy="459838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690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96822"/>
            <a:ext cx="7772400" cy="648072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играй с огнем !</a:t>
            </a:r>
            <a:endParaRPr lang="ru-RU" dirty="0"/>
          </a:p>
        </p:txBody>
      </p:sp>
      <p:pic>
        <p:nvPicPr>
          <p:cNvPr id="4" name="Picture 2" descr="D:\Документы\Desktop\две недели\презентации\pamyatka_po_protivopozharnoy_bezopasno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2" t="22766" r="27734" b="52504"/>
          <a:stretch/>
        </p:blipFill>
        <p:spPr bwMode="auto">
          <a:xfrm>
            <a:off x="1677212" y="1261871"/>
            <a:ext cx="5789575" cy="480684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693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трогай горючие жидкости!</a:t>
            </a:r>
            <a:endParaRPr lang="ru-RU" dirty="0"/>
          </a:p>
        </p:txBody>
      </p:sp>
      <p:pic>
        <p:nvPicPr>
          <p:cNvPr id="4" name="Picture 2" descr="D:\Документы\Desktop\две недели\презентации\pamyatka_po_protivopozharnoy_bezopasno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69" t="22702" r="2825" b="52395"/>
          <a:stretch/>
        </p:blipFill>
        <p:spPr bwMode="auto">
          <a:xfrm>
            <a:off x="1892807" y="1207008"/>
            <a:ext cx="5552472" cy="47548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679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50077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играй с розетками!</a:t>
            </a:r>
            <a:endParaRPr lang="ru-RU" sz="2800" dirty="0"/>
          </a:p>
        </p:txBody>
      </p:sp>
      <p:pic>
        <p:nvPicPr>
          <p:cNvPr id="3" name="Picture 2" descr="D:\Документы\Desktop\две недели\презентации\pamyatka_po_protivopozharnoy_bezopasno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" t="62304" r="80957" b="13049"/>
          <a:stretch/>
        </p:blipFill>
        <p:spPr bwMode="auto">
          <a:xfrm>
            <a:off x="1645920" y="1196752"/>
            <a:ext cx="6009450" cy="503245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390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70957"/>
            <a:ext cx="7772400" cy="93610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Уходя из дома, гаси свет и отключай электроприборы!</a:t>
            </a:r>
            <a:endParaRPr lang="ru-RU" sz="2800" dirty="0"/>
          </a:p>
        </p:txBody>
      </p:sp>
      <p:pic>
        <p:nvPicPr>
          <p:cNvPr id="3" name="Picture 2" descr="D:\Документы\Desktop\две недели\презентации\pamyatka_po_protivopozharnoy_bezopasno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7" t="62994" r="55449" b="12563"/>
          <a:stretch/>
        </p:blipFill>
        <p:spPr bwMode="auto">
          <a:xfrm>
            <a:off x="1866376" y="1516685"/>
            <a:ext cx="5725045" cy="467805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002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008112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оставляй включенную плиту без присмотра!</a:t>
            </a:r>
            <a:endParaRPr lang="ru-RU" dirty="0"/>
          </a:p>
        </p:txBody>
      </p:sp>
      <p:pic>
        <p:nvPicPr>
          <p:cNvPr id="3" name="Picture 2" descr="D:\Документы\Desktop\две недели\презентации\pamyatka_po_protivopozharnoy_bezopasno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2" t="62288" r="27884" b="13104"/>
          <a:stretch/>
        </p:blipFill>
        <p:spPr bwMode="auto">
          <a:xfrm>
            <a:off x="1956817" y="1563623"/>
            <a:ext cx="5467540" cy="460424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41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008112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пользуйся без взрослых фейерверками, бенгальскими огнями!</a:t>
            </a:r>
            <a:endParaRPr lang="ru-RU" dirty="0"/>
          </a:p>
        </p:txBody>
      </p:sp>
      <p:pic>
        <p:nvPicPr>
          <p:cNvPr id="4" name="Picture 2" descr="D:\Документы\Desktop\две недели\презентации\pamyatka_po_protivopozharnoy_bezopasno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57" t="62478" r="2894" b="12473"/>
          <a:stretch/>
        </p:blipFill>
        <p:spPr bwMode="auto">
          <a:xfrm>
            <a:off x="1963905" y="1628800"/>
            <a:ext cx="5266944" cy="455301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5774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134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Познавательное развитие  Пожарная безопасность </vt:lpstr>
      <vt:lpstr>Не оставляй включенными электроприборы!</vt:lpstr>
      <vt:lpstr>Не дотрагивайся до проводов и электроприборов мокрыми руками!</vt:lpstr>
      <vt:lpstr>Не играй с огнем !</vt:lpstr>
      <vt:lpstr>Не трогай горючие жидкости!</vt:lpstr>
      <vt:lpstr>Не играй с розетками!</vt:lpstr>
      <vt:lpstr>Уходя из дома, гаси свет и отключай электроприборы!</vt:lpstr>
      <vt:lpstr>Не оставляй включенную плиту без присмотра!</vt:lpstr>
      <vt:lpstr>Не пользуйся без взрослых фейерверками, бенгальскими огнями!</vt:lpstr>
      <vt:lpstr>Не используй сломанные гирлянды!</vt:lpstr>
      <vt:lpstr>От огня и дыма спрятаться нельзя!</vt:lpstr>
      <vt:lpstr>Петарды – опасные игрушки!</vt:lpstr>
      <vt:lpstr>Не оставляй костер!</vt:lpstr>
      <vt:lpstr>Помни!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Zodiak</cp:lastModifiedBy>
  <cp:revision>6</cp:revision>
  <dcterms:created xsi:type="dcterms:W3CDTF">2020-05-24T08:10:13Z</dcterms:created>
  <dcterms:modified xsi:type="dcterms:W3CDTF">2024-08-23T08:45:24Z</dcterms:modified>
</cp:coreProperties>
</file>