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  <p:sldId id="259" r:id="rId4"/>
    <p:sldId id="261" r:id="rId5"/>
    <p:sldId id="266" r:id="rId6"/>
    <p:sldId id="267" r:id="rId7"/>
    <p:sldId id="268" r:id="rId8"/>
    <p:sldId id="269" r:id="rId9"/>
    <p:sldId id="264" r:id="rId10"/>
    <p:sldId id="265" r:id="rId11"/>
    <p:sldId id="262" r:id="rId12"/>
    <p:sldId id="27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326" y="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681E4-484C-4B46-A1E0-79E4F84A15EA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B497C-1BBF-4351-9AD7-80C48279E6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431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681E4-484C-4B46-A1E0-79E4F84A15EA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B497C-1BBF-4351-9AD7-80C48279E6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90288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681E4-484C-4B46-A1E0-79E4F84A15EA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B497C-1BBF-4351-9AD7-80C48279E6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0270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681E4-484C-4B46-A1E0-79E4F84A15EA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B497C-1BBF-4351-9AD7-80C48279E6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8855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681E4-484C-4B46-A1E0-79E4F84A15EA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B497C-1BBF-4351-9AD7-80C48279E6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2337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681E4-484C-4B46-A1E0-79E4F84A15EA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B497C-1BBF-4351-9AD7-80C48279E6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374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681E4-484C-4B46-A1E0-79E4F84A15EA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B497C-1BBF-4351-9AD7-80C48279E6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80515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681E4-484C-4B46-A1E0-79E4F84A15EA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B497C-1BBF-4351-9AD7-80C48279E6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134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681E4-484C-4B46-A1E0-79E4F84A15EA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B497C-1BBF-4351-9AD7-80C48279E6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7025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681E4-484C-4B46-A1E0-79E4F84A15EA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B497C-1BBF-4351-9AD7-80C48279E6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456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681E4-484C-4B46-A1E0-79E4F84A15EA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B497C-1BBF-4351-9AD7-80C48279E6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0084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3681E4-484C-4B46-A1E0-79E4F84A15EA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0B497C-1BBF-4351-9AD7-80C48279E6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47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6.mp4"/><Relationship Id="rId1" Type="http://schemas.openxmlformats.org/officeDocument/2006/relationships/video" Target="NULL" TargetMode="Externa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3.mp4"/><Relationship Id="rId1" Type="http://schemas.openxmlformats.org/officeDocument/2006/relationships/video" Target="NULL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4.mp4"/><Relationship Id="rId1" Type="http://schemas.openxmlformats.org/officeDocument/2006/relationships/video" Target="NULL" TargetMode="Externa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5.mp4"/><Relationship Id="rId1" Type="http://schemas.openxmlformats.org/officeDocument/2006/relationships/video" Target="NULL" TargetMode="Externa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16BE6BDF-0892-490C-B9E6-D0DD1DC0FA1A}"/>
              </a:ext>
            </a:extLst>
          </p:cNvPr>
          <p:cNvSpPr/>
          <p:nvPr/>
        </p:nvSpPr>
        <p:spPr>
          <a:xfrm>
            <a:off x="1035661" y="161345"/>
            <a:ext cx="7272808" cy="613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Познавательное </a:t>
            </a:r>
            <a: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развитие</a:t>
            </a:r>
            <a:endParaRPr lang="ru-RU" sz="32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C33A910C-B2CD-4B24-A753-79A7576B0AB2}"/>
              </a:ext>
            </a:extLst>
          </p:cNvPr>
          <p:cNvSpPr/>
          <p:nvPr/>
        </p:nvSpPr>
        <p:spPr>
          <a:xfrm>
            <a:off x="1035661" y="2060848"/>
            <a:ext cx="7416824" cy="1943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ru-RU" sz="5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«Дорожная безопасность»</a:t>
            </a:r>
            <a:endParaRPr lang="ru-RU" sz="5400" b="1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E1E32A1C-7808-4652-B841-4D6466055263}"/>
              </a:ext>
            </a:extLst>
          </p:cNvPr>
          <p:cNvSpPr/>
          <p:nvPr/>
        </p:nvSpPr>
        <p:spPr>
          <a:xfrm>
            <a:off x="4932040" y="5373216"/>
            <a:ext cx="40324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 презентации:</a:t>
            </a:r>
          </a:p>
          <a:p>
            <a:pPr algn="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оспитатель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МАДОУ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д/с </a:t>
            </a:r>
            <a:r>
              <a:rPr 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329,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Челябинск, Давыдова М.И.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37720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470F27A9-3983-48AC-8423-044AAA55DCFE}"/>
              </a:ext>
            </a:extLst>
          </p:cNvPr>
          <p:cNvSpPr txBox="1"/>
          <p:nvPr/>
        </p:nvSpPr>
        <p:spPr>
          <a:xfrm>
            <a:off x="1043608" y="-22557"/>
            <a:ext cx="73385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нужно переходить дорогу?</a:t>
            </a:r>
          </a:p>
        </p:txBody>
      </p:sp>
      <p:pic>
        <p:nvPicPr>
          <p:cNvPr id="6" name="videoplayback (1)">
            <a:hlinkClick r:id="" action="ppaction://media"/>
            <a:extLst>
              <a:ext uri="{FF2B5EF4-FFF2-40B4-BE49-F238E27FC236}">
                <a16:creationId xmlns="" xmlns:a16="http://schemas.microsoft.com/office/drawing/2014/main" id="{4D45E09A-0D15-4965-B7EB-B1509925A391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4361" end="684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1502" y="1340768"/>
            <a:ext cx="8960996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40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85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E97F5A52-CBBC-477F-8FA4-8C0EA8128A09}"/>
              </a:ext>
            </a:extLst>
          </p:cNvPr>
          <p:cNvSpPr txBox="1"/>
          <p:nvPr/>
        </p:nvSpPr>
        <p:spPr>
          <a:xfrm>
            <a:off x="450183" y="3109372"/>
            <a:ext cx="8355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Давайте вспомним знаки, с которыми мы познакомились!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0D574952-7817-4E1F-93EB-962F8D1861AB}"/>
              </a:ext>
            </a:extLst>
          </p:cNvPr>
          <p:cNvSpPr/>
          <p:nvPr/>
        </p:nvSpPr>
        <p:spPr>
          <a:xfrm>
            <a:off x="755576" y="46604"/>
            <a:ext cx="3456384" cy="32403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дорожном знаке том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идет пешком.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Полосатые дорожки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Постелили нам под ножки.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мы забот не знали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по ним вперёд шагали.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B8056D9D-85C1-4466-8DE7-4924F323E4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327" y="46604"/>
            <a:ext cx="3329625" cy="324036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5ABFE299-87DC-4F60-91CE-2D69A4649197}"/>
              </a:ext>
            </a:extLst>
          </p:cNvPr>
          <p:cNvSpPr/>
          <p:nvPr/>
        </p:nvSpPr>
        <p:spPr>
          <a:xfrm>
            <a:off x="4627769" y="46604"/>
            <a:ext cx="3456384" cy="32403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Никогда не подведет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 подземный переход: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Дорога пешеходная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нем всегда свободная.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54206901-0C62-40B4-B617-BDD092E353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9104" y="71452"/>
            <a:ext cx="3411691" cy="3215512"/>
          </a:xfrm>
          <a:prstGeom prst="roundRect">
            <a:avLst>
              <a:gd name="adj" fmla="val 7622"/>
            </a:avLst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762F01AD-7B17-4D86-90B6-B4C3B2F76749}"/>
              </a:ext>
            </a:extLst>
          </p:cNvPr>
          <p:cNvSpPr/>
          <p:nvPr/>
        </p:nvSpPr>
        <p:spPr>
          <a:xfrm>
            <a:off x="818955" y="3503544"/>
            <a:ext cx="3456384" cy="316581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Затихают все моторы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внимательны шоферы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знаки говорят: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«Близко школа, детский сад»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D6F12311-82A7-40F2-B9E9-8143A56D7F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467" y="3571036"/>
            <a:ext cx="3366081" cy="3034881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20EB849E-F49C-48C1-9691-25B0B0901E58}"/>
              </a:ext>
            </a:extLst>
          </p:cNvPr>
          <p:cNvSpPr/>
          <p:nvPr/>
        </p:nvSpPr>
        <p:spPr>
          <a:xfrm>
            <a:off x="4627769" y="3478696"/>
            <a:ext cx="3456384" cy="32403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посадочных 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площадок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Пассажиры 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 ждут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Установленный 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Нарушать нельзя 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нам тут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="" xmlns:a16="http://schemas.microsoft.com/office/drawing/2014/main" id="{9824B984-1578-4A89-9639-ED0EC90C4A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2432" y="3503544"/>
            <a:ext cx="2571750" cy="3190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5878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B3624F82-1007-4AF1-B98D-D4126A3E8B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908720"/>
            <a:ext cx="3108538" cy="4549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313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84FCB46E-4CB0-422B-A967-202F5A0AF7E9}"/>
              </a:ext>
            </a:extLst>
          </p:cNvPr>
          <p:cNvSpPr/>
          <p:nvPr/>
        </p:nvSpPr>
        <p:spPr>
          <a:xfrm>
            <a:off x="1115616" y="764704"/>
            <a:ext cx="745282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уточнить знание сигналов светофора и действий пешеходов. Познакомить с дорожными знаками: «Пешеходный переход», «Подземный переход», «Осторожно, дети!», «Остановка автобуса». Формировать представление о правилах поведения на улице города.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C31D24CA-C9B5-45B1-A777-1A703B213A10}"/>
              </a:ext>
            </a:extLst>
          </p:cNvPr>
          <p:cNvSpPr/>
          <p:nvPr/>
        </p:nvSpPr>
        <p:spPr>
          <a:xfrm>
            <a:off x="1763688" y="5914146"/>
            <a:ext cx="72002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Источник: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Н.С. Голицына «ОБЖ для младших дошкольников», Москва, ИД «Скрипторий», 2011 г., стр.65.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20100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A76ADD95-8A27-42FB-8695-E8C02DB63F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7158"/>
            <a:ext cx="9144000" cy="669706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17CBA6C4-B970-44AF-A8A6-F1B22839BB42}"/>
              </a:ext>
            </a:extLst>
          </p:cNvPr>
          <p:cNvSpPr txBox="1"/>
          <p:nvPr/>
        </p:nvSpPr>
        <p:spPr>
          <a:xfrm>
            <a:off x="433816" y="13780"/>
            <a:ext cx="82763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управлять машинами, нужно много знать и уметь!</a:t>
            </a:r>
          </a:p>
        </p:txBody>
      </p:sp>
    </p:spTree>
    <p:extLst>
      <p:ext uri="{BB962C8B-B14F-4D97-AF65-F5344CB8AC3E}">
        <p14:creationId xmlns:p14="http://schemas.microsoft.com/office/powerpoint/2010/main" val="36169137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890B7CB3-C862-4720-9A24-FF900FF788A6}"/>
              </a:ext>
            </a:extLst>
          </p:cNvPr>
          <p:cNvSpPr txBox="1"/>
          <p:nvPr/>
        </p:nvSpPr>
        <p:spPr>
          <a:xfrm>
            <a:off x="161759" y="131664"/>
            <a:ext cx="8704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Подумайте, почему машины не сталкиваются друг с другом?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F34A415D-1993-4658-99F5-08F73C8444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3" y="1772816"/>
            <a:ext cx="8686488" cy="4968552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7BEB4A93-542E-4A52-9BDC-E32B04277620}"/>
              </a:ext>
            </a:extLst>
          </p:cNvPr>
          <p:cNvSpPr/>
          <p:nvPr/>
        </p:nvSpPr>
        <p:spPr>
          <a:xfrm>
            <a:off x="2236757" y="569572"/>
            <a:ext cx="4572000" cy="3046988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Помогает с давних пор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Пешеходный светофор,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Красный свет – опасный свет,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значит – хода нет!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Жёлтый – не спешите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сигнала ждите.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Цвет зелёный говорит: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Вот теперь, вам путь открыт!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5584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9F757CFA-C7B9-4FDD-9952-FF06498D81DF}"/>
              </a:ext>
            </a:extLst>
          </p:cNvPr>
          <p:cNvSpPr txBox="1"/>
          <p:nvPr/>
        </p:nvSpPr>
        <p:spPr>
          <a:xfrm>
            <a:off x="1115616" y="401924"/>
            <a:ext cx="66612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Помогают автомобилям двигаться без столкновений дорожные знаки. Познакомимся с ними.</a:t>
            </a:r>
          </a:p>
        </p:txBody>
      </p:sp>
      <p:pic>
        <p:nvPicPr>
          <p:cNvPr id="5" name="Мультфильм 'Пешеходный переход'">
            <a:hlinkClick r:id="" action="ppaction://media"/>
            <a:extLst>
              <a:ext uri="{FF2B5EF4-FFF2-40B4-BE49-F238E27FC236}">
                <a16:creationId xmlns="" xmlns:a16="http://schemas.microsoft.com/office/drawing/2014/main" id="{F5B59CCC-6C98-417C-B8FA-08A2C8E819A5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6752" end="1564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7504" y="564356"/>
            <a:ext cx="9144000" cy="572928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06851DE9-03D1-43B4-BCAA-DD7CC787F29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-250" r="-250"/>
          <a:stretch/>
        </p:blipFill>
        <p:spPr>
          <a:xfrm>
            <a:off x="1115616" y="114933"/>
            <a:ext cx="6661248" cy="6628134"/>
          </a:xfrm>
          <a:prstGeom prst="roundRect">
            <a:avLst>
              <a:gd name="adj" fmla="val 6708"/>
            </a:avLst>
          </a:prstGeom>
        </p:spPr>
      </p:pic>
    </p:spTree>
    <p:extLst>
      <p:ext uri="{BB962C8B-B14F-4D97-AF65-F5344CB8AC3E}">
        <p14:creationId xmlns:p14="http://schemas.microsoft.com/office/powerpoint/2010/main" val="271637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53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jlptvysq gtht[jl">
            <a:hlinkClick r:id="" action="ppaction://media"/>
            <a:extLst>
              <a:ext uri="{FF2B5EF4-FFF2-40B4-BE49-F238E27FC236}">
                <a16:creationId xmlns="" xmlns:a16="http://schemas.microsoft.com/office/drawing/2014/main" id="{1ED64A10-B3DB-4755-8A40-73EABD8FEB9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B8255F4A-7370-4019-9E73-AB6A5CA8D8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01" y="1124744"/>
            <a:ext cx="4306362" cy="4090102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="" xmlns:a16="http://schemas.microsoft.com/office/drawing/2014/main" id="{74B87EBD-73C6-45D3-96D3-43518466E9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7423" y="1089446"/>
            <a:ext cx="4138012" cy="413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9709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68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ltnb">
            <a:hlinkClick r:id="" action="ppaction://media"/>
            <a:extLst>
              <a:ext uri="{FF2B5EF4-FFF2-40B4-BE49-F238E27FC236}">
                <a16:creationId xmlns="" xmlns:a16="http://schemas.microsoft.com/office/drawing/2014/main" id="{DEE378F8-BBA5-449F-8450-8893EC0F06FA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4263" end="634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36512" y="836712"/>
            <a:ext cx="9180512" cy="516403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1C5C430D-2C11-447E-B30F-4C52DC0DFE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1600" y="-99392"/>
            <a:ext cx="7272807" cy="6944931"/>
          </a:xfrm>
          <a:prstGeom prst="flowChartExtract">
            <a:avLst/>
          </a:prstGeom>
        </p:spPr>
      </p:pic>
    </p:spTree>
    <p:extLst>
      <p:ext uri="{BB962C8B-B14F-4D97-AF65-F5344CB8AC3E}">
        <p14:creationId xmlns:p14="http://schemas.microsoft.com/office/powerpoint/2010/main" val="3195846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4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playback">
            <a:hlinkClick r:id="" action="ppaction://media"/>
            <a:extLst>
              <a:ext uri="{FF2B5EF4-FFF2-40B4-BE49-F238E27FC236}">
                <a16:creationId xmlns="" xmlns:a16="http://schemas.microsoft.com/office/drawing/2014/main" id="{E74139A7-07AE-496C-A12D-DEBC16EE3E02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542" end="1919.666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7768" y="0"/>
            <a:ext cx="8748464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D49E9A29-DEAF-4D89-BCD2-2C5219E9B7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0"/>
            <a:ext cx="5472608" cy="6789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813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91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58C9F00-256D-4C83-BB12-0A2BADBA1724}"/>
              </a:ext>
            </a:extLst>
          </p:cNvPr>
          <p:cNvSpPr txBox="1"/>
          <p:nvPr/>
        </p:nvSpPr>
        <p:spPr>
          <a:xfrm>
            <a:off x="92377" y="2348880"/>
            <a:ext cx="90801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Пальчиковая гимнастика «Светофор»</a:t>
            </a:r>
          </a:p>
        </p:txBody>
      </p:sp>
      <p:pic>
        <p:nvPicPr>
          <p:cNvPr id="5" name="Пальчиковая гимнастика Светофор">
            <a:hlinkClick r:id="" action="ppaction://media"/>
            <a:extLst>
              <a:ext uri="{FF2B5EF4-FFF2-40B4-BE49-F238E27FC236}">
                <a16:creationId xmlns="" xmlns:a16="http://schemas.microsoft.com/office/drawing/2014/main" id="{6B323B5B-40D9-4754-9A5B-DE2721F0DDBA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348" end="103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491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052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155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1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520</TotalTime>
  <Words>244</Words>
  <Application>Microsoft Office PowerPoint</Application>
  <PresentationFormat>Экран (4:3)</PresentationFormat>
  <Paragraphs>43</Paragraphs>
  <Slides>12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«Как спрятаться бабочкам?»</dc:title>
  <dc:creator>DetSad30</dc:creator>
  <cp:lastModifiedBy>Zodiak</cp:lastModifiedBy>
  <cp:revision>53</cp:revision>
  <dcterms:created xsi:type="dcterms:W3CDTF">2020-05-18T07:19:37Z</dcterms:created>
  <dcterms:modified xsi:type="dcterms:W3CDTF">2024-08-23T08:40:52Z</dcterms:modified>
</cp:coreProperties>
</file>