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1" r:id="rId2"/>
    <p:sldId id="265" r:id="rId3"/>
    <p:sldId id="269" r:id="rId4"/>
    <p:sldId id="267" r:id="rId5"/>
    <p:sldId id="276" r:id="rId6"/>
    <p:sldId id="268" r:id="rId7"/>
    <p:sldId id="270" r:id="rId8"/>
    <p:sldId id="271" r:id="rId9"/>
    <p:sldId id="272" r:id="rId10"/>
    <p:sldId id="273" r:id="rId11"/>
    <p:sldId id="274" r:id="rId12"/>
    <p:sldId id="275" r:id="rId13"/>
    <p:sldId id="277" r:id="rId14"/>
  </p:sldIdLst>
  <p:sldSz cx="9144000" cy="6858000" type="screen4x3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0000"/>
    <a:srgbClr val="660066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816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23.08.2024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23.08.2024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23.08.2024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23.08.2024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23.08.2024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23.08.2024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23.08.2024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23.08.2024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23.08.2024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23.08.2024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23.08.2024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microsoft.com/office/2007/relationships/media" Target="../media/media7.mp3"/><Relationship Id="rId18" Type="http://schemas.openxmlformats.org/officeDocument/2006/relationships/audio" Target="../media/media9.mp3"/><Relationship Id="rId26" Type="http://schemas.openxmlformats.org/officeDocument/2006/relationships/image" Target="../media/image10.png"/><Relationship Id="rId3" Type="http://schemas.microsoft.com/office/2007/relationships/media" Target="../media/media2.mp3"/><Relationship Id="rId21" Type="http://schemas.openxmlformats.org/officeDocument/2006/relationships/image" Target="../media/image5.jpeg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microsoft.com/office/2007/relationships/media" Target="../media/media9.mp3"/><Relationship Id="rId25" Type="http://schemas.openxmlformats.org/officeDocument/2006/relationships/image" Target="../media/image9.jpeg"/><Relationship Id="rId2" Type="http://schemas.openxmlformats.org/officeDocument/2006/relationships/audio" Target="../media/media1.mp3"/><Relationship Id="rId16" Type="http://schemas.openxmlformats.org/officeDocument/2006/relationships/audio" Target="../media/media8.mp3"/><Relationship Id="rId20" Type="http://schemas.openxmlformats.org/officeDocument/2006/relationships/image" Target="../media/image4.jpe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24" Type="http://schemas.openxmlformats.org/officeDocument/2006/relationships/image" Target="../media/image8.png"/><Relationship Id="rId5" Type="http://schemas.microsoft.com/office/2007/relationships/media" Target="../media/media3.mp3"/><Relationship Id="rId15" Type="http://schemas.microsoft.com/office/2007/relationships/media" Target="../media/media8.mp3"/><Relationship Id="rId23" Type="http://schemas.openxmlformats.org/officeDocument/2006/relationships/image" Target="../media/image7.png"/><Relationship Id="rId28" Type="http://schemas.openxmlformats.org/officeDocument/2006/relationships/image" Target="../media/image12.png"/><Relationship Id="rId10" Type="http://schemas.openxmlformats.org/officeDocument/2006/relationships/audio" Target="../media/media5.mp3"/><Relationship Id="rId19" Type="http://schemas.openxmlformats.org/officeDocument/2006/relationships/slideLayout" Target="../slideLayouts/slideLayout6.xml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audio" Target="../media/media7.mp3"/><Relationship Id="rId22" Type="http://schemas.openxmlformats.org/officeDocument/2006/relationships/image" Target="../media/image6.jpeg"/><Relationship Id="rId27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68321" y="1700808"/>
            <a:ext cx="734481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0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связи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61794" y="472514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презентации: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МАДОУ д/с №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329,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Челябинск,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Давыдова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34523" y="1052736"/>
            <a:ext cx="268240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Познавательное развитие</a:t>
            </a:r>
          </a:p>
        </p:txBody>
      </p:sp>
    </p:spTree>
    <p:extLst>
      <p:ext uri="{BB962C8B-B14F-4D97-AF65-F5344CB8AC3E}">
        <p14:creationId xmlns:p14="http://schemas.microsoft.com/office/powerpoint/2010/main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D:\Документы\Desktop\две недели\презентации\gallery_p2771_4-1900x1900origi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6"/>
          <a:stretch/>
        </p:blipFill>
        <p:spPr bwMode="auto">
          <a:xfrm>
            <a:off x="1619672" y="1274514"/>
            <a:ext cx="6696744" cy="483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20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D:\Документы\Desktop\две недели\презентации\krypted_com-64669065.jpg()(26146E63B0457A990708F9D642CCCEC3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36" b="25056"/>
          <a:stretch/>
        </p:blipFill>
        <p:spPr bwMode="auto">
          <a:xfrm>
            <a:off x="1547664" y="2594344"/>
            <a:ext cx="7193466" cy="2721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922114"/>
          </a:xfrm>
        </p:spPr>
        <p:txBody>
          <a:bodyPr/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Сотовые телефоны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43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средства 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общения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D:\Документы\Desktop\две недели\презентации\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1819506"/>
            <a:ext cx="6968137" cy="427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Документы\Desktop\две недели\презентации\Skype-Calli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1916832"/>
            <a:ext cx="7328540" cy="396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233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632848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сотовый телефон?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D:\Документы\Desktop\две недели\презентации\s12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44824"/>
            <a:ext cx="6408712" cy="424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Фиксики - Сотовый телефон - Познавательные образовательные мультики для детей, школьников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31641" y="1840876"/>
            <a:ext cx="7544840" cy="424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6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0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0419" y="188640"/>
            <a:ext cx="7571184" cy="778098"/>
          </a:xfrm>
        </p:spPr>
        <p:txBody>
          <a:bodyPr/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Письма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:\Документы\Desktop\две недели\презентации\pocht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6" r="7433"/>
          <a:stretch/>
        </p:blipFill>
        <p:spPr bwMode="auto">
          <a:xfrm>
            <a:off x="1326065" y="1515150"/>
            <a:ext cx="7565538" cy="5063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Документы\Desktop\две недели\презентации\img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t="1861" r="29418" b="43876"/>
          <a:stretch/>
        </p:blipFill>
        <p:spPr bwMode="auto">
          <a:xfrm>
            <a:off x="1326065" y="1144652"/>
            <a:ext cx="7570528" cy="542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6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D:\Документы\Desktop\две недели\презентации\_29190-3142.jpg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"/>
          <a:stretch/>
        </p:blipFill>
        <p:spPr bwMode="auto">
          <a:xfrm>
            <a:off x="2153472" y="4638300"/>
            <a:ext cx="1299606" cy="1815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Документы\Desktop\две недели\презентации\510_big.jpg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19969" y="2778259"/>
            <a:ext cx="1383854" cy="1603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64896" cy="1143000"/>
          </a:xfrm>
        </p:spPr>
        <p:txBody>
          <a:bodyPr/>
          <a:lstStyle/>
          <a:p>
            <a:r>
              <a:rPr lang="ru-RU" sz="5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Путешествие письма</a:t>
            </a:r>
            <a:endParaRPr lang="ru-RU" sz="5400" dirty="0"/>
          </a:p>
        </p:txBody>
      </p:sp>
      <p:pic>
        <p:nvPicPr>
          <p:cNvPr id="1026" name="Picture 2" descr="D:\Документы\Desktop\две недели\презентации\_7814-44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329" y="1371403"/>
            <a:ext cx="1613173" cy="161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право 2"/>
          <p:cNvSpPr/>
          <p:nvPr/>
        </p:nvSpPr>
        <p:spPr>
          <a:xfrm>
            <a:off x="3199522" y="1900898"/>
            <a:ext cx="1008112" cy="504056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5580110" y="1925961"/>
            <a:ext cx="1008112" cy="504056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D:\Документы\Desktop\две недели\презентации\mail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757" y="1562363"/>
            <a:ext cx="1181125" cy="118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Документы\Desktop\две недели\презентации\envelope_PNG18390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1" y="1718223"/>
            <a:ext cx="1256923" cy="91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гнутая вправо стрелка 3"/>
          <p:cNvSpPr/>
          <p:nvPr/>
        </p:nvSpPr>
        <p:spPr>
          <a:xfrm>
            <a:off x="7976392" y="2048901"/>
            <a:ext cx="700064" cy="1610388"/>
          </a:xfrm>
          <a:prstGeom prst="curvedLef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трелка влево 4"/>
          <p:cNvSpPr/>
          <p:nvPr/>
        </p:nvSpPr>
        <p:spPr>
          <a:xfrm>
            <a:off x="5778169" y="3284984"/>
            <a:ext cx="1008112" cy="522024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D:\Документы\Desktop\две недели\презентации\013.jpg"/>
          <p:cNvPicPr>
            <a:picLocks noChangeAspect="1" noChangeArrowheads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03" t="35246" r="15914" b="46223"/>
          <a:stretch/>
        </p:blipFill>
        <p:spPr bwMode="auto">
          <a:xfrm>
            <a:off x="4552767" y="2820237"/>
            <a:ext cx="1211835" cy="151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трелка влево 12"/>
          <p:cNvSpPr/>
          <p:nvPr/>
        </p:nvSpPr>
        <p:spPr>
          <a:xfrm>
            <a:off x="3491880" y="3319017"/>
            <a:ext cx="1008112" cy="522024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 descr="D:\Документы\Desktop\две недели\презентации\013.jpg"/>
          <p:cNvPicPr>
            <a:picLocks noChangeAspect="1" noChangeArrowheads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57" t="46279" r="43961" b="34640"/>
          <a:stretch/>
        </p:blipFill>
        <p:spPr bwMode="auto">
          <a:xfrm>
            <a:off x="2169694" y="2984576"/>
            <a:ext cx="1267163" cy="1429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Выгнутая влево стрелка 6"/>
          <p:cNvSpPr/>
          <p:nvPr/>
        </p:nvSpPr>
        <p:spPr>
          <a:xfrm>
            <a:off x="1390988" y="3699569"/>
            <a:ext cx="759710" cy="1650668"/>
          </a:xfrm>
          <a:prstGeom prst="curved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33" name="Picture 9" descr="https://avatars.mds.yandex.net/get-zen-logos/201842/pub_5d6164838da1ce00ad4c927e_5d616a9444742600adc1d876/xxh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304" y="4452386"/>
            <a:ext cx="1588502" cy="179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Стрелка вправо 17"/>
          <p:cNvSpPr/>
          <p:nvPr/>
        </p:nvSpPr>
        <p:spPr>
          <a:xfrm>
            <a:off x="3376803" y="5229200"/>
            <a:ext cx="1008112" cy="504056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5916806" y="5229200"/>
            <a:ext cx="1008112" cy="504056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5" name="Picture 11" descr="D:\Документы\Desktop\две недели\презентации\че-овек-читая-письмо-57816642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157" y="4339821"/>
            <a:ext cx="1067537" cy="2165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1.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1434621" y="1191171"/>
            <a:ext cx="360463" cy="360463"/>
          </a:xfrm>
          <a:prstGeom prst="rect">
            <a:avLst/>
          </a:prstGeom>
        </p:spPr>
      </p:pic>
      <p:pic>
        <p:nvPicPr>
          <p:cNvPr id="10" name="1.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4021502" y="1202355"/>
            <a:ext cx="360008" cy="360008"/>
          </a:xfrm>
          <a:prstGeom prst="rect">
            <a:avLst/>
          </a:prstGeom>
        </p:spPr>
      </p:pic>
      <p:pic>
        <p:nvPicPr>
          <p:cNvPr id="11" name="1.3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6338097" y="1212791"/>
            <a:ext cx="360464" cy="360464"/>
          </a:xfrm>
          <a:prstGeom prst="rect">
            <a:avLst/>
          </a:prstGeom>
        </p:spPr>
      </p:pic>
      <p:pic>
        <p:nvPicPr>
          <p:cNvPr id="15" name="1.4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6406661" y="2803015"/>
            <a:ext cx="363122" cy="363122"/>
          </a:xfrm>
          <a:prstGeom prst="rect">
            <a:avLst/>
          </a:prstGeom>
        </p:spPr>
      </p:pic>
      <p:pic>
        <p:nvPicPr>
          <p:cNvPr id="16" name="1.5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4093843" y="2838779"/>
            <a:ext cx="387828" cy="387828"/>
          </a:xfrm>
          <a:prstGeom prst="rect">
            <a:avLst/>
          </a:prstGeom>
        </p:spPr>
      </p:pic>
      <p:pic>
        <p:nvPicPr>
          <p:cNvPr id="17" name="1.6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1463026" y="2838779"/>
            <a:ext cx="364856" cy="364856"/>
          </a:xfrm>
          <a:prstGeom prst="rect">
            <a:avLst/>
          </a:prstGeom>
        </p:spPr>
      </p:pic>
      <p:pic>
        <p:nvPicPr>
          <p:cNvPr id="20" name="1.7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2153472" y="4524903"/>
            <a:ext cx="349540" cy="349540"/>
          </a:xfrm>
          <a:prstGeom prst="rect">
            <a:avLst/>
          </a:prstGeom>
        </p:spPr>
      </p:pic>
      <p:pic>
        <p:nvPicPr>
          <p:cNvPr id="21" name="1.8.mp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4287757" y="4524903"/>
            <a:ext cx="376808" cy="376808"/>
          </a:xfrm>
          <a:prstGeom prst="rect">
            <a:avLst/>
          </a:prstGeom>
        </p:spPr>
      </p:pic>
      <p:pic>
        <p:nvPicPr>
          <p:cNvPr id="22" name="1.9.mp3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6729442" y="4524903"/>
            <a:ext cx="390952" cy="39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55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0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6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9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29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71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90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997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90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Телеграмма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D:\Документы\Desktop\две недели\презентации\origin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" t="2475" r="1960" b="1830"/>
          <a:stretch/>
        </p:blipFill>
        <p:spPr bwMode="auto">
          <a:xfrm>
            <a:off x="2267744" y="1484784"/>
            <a:ext cx="5657581" cy="405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67744" y="1484784"/>
            <a:ext cx="5657581" cy="40599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14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/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Телефонные</a:t>
            </a: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 будки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218" name="Picture 2" descr="D:\Документы\Desktop\две недели\презентации\ELuOrufXUAAmqM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155" y="1340768"/>
            <a:ext cx="6930093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Документы\Desktop\две недели\презентации\agsphoto_33496_ful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7"/>
          <a:stretch/>
        </p:blipFill>
        <p:spPr bwMode="auto">
          <a:xfrm>
            <a:off x="1259632" y="1340767"/>
            <a:ext cx="7571907" cy="4831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65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Телефоны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D:\Документы\Desktop\две недели\презентации\TB219w3X2PB11BjSsppXXcjYVXa_!!238948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24744"/>
            <a:ext cx="5106144" cy="510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45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Документы\Desktop\две недели\презентации\b23105b4-735a-4e17-bd6a-968b983071fc_800x6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7" b="14171"/>
          <a:stretch/>
        </p:blipFill>
        <p:spPr bwMode="auto">
          <a:xfrm>
            <a:off x="2771801" y="404664"/>
            <a:ext cx="4464496" cy="576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25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Документы\Desktop\две недели\презентации\Museum_Verbindingsdienst_Old_telephone_pic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839905"/>
            <a:ext cx="7394176" cy="5541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30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vatars.mds.yandex.net/get-pdb/1583614/e3365da6-8272-4eb9-a3c5-77b2c4e17976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64704"/>
            <a:ext cx="7009205" cy="5553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757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81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4F612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36</Words>
  <Application>Microsoft Office PowerPoint</Application>
  <PresentationFormat>Экран (4:3)</PresentationFormat>
  <Paragraphs>14</Paragraphs>
  <Slides>13</Slides>
  <Notes>0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Times New Roman</vt:lpstr>
      <vt:lpstr>Calibri</vt:lpstr>
      <vt:lpstr>1_Тема Office</vt:lpstr>
      <vt:lpstr>Презентация PowerPoint</vt:lpstr>
      <vt:lpstr>Письма</vt:lpstr>
      <vt:lpstr>Путешествие письма</vt:lpstr>
      <vt:lpstr>Телеграмма</vt:lpstr>
      <vt:lpstr>Телефонные будки</vt:lpstr>
      <vt:lpstr>Телефоны</vt:lpstr>
      <vt:lpstr>Презентация PowerPoint</vt:lpstr>
      <vt:lpstr>Презентация PowerPoint</vt:lpstr>
      <vt:lpstr>Презентация PowerPoint</vt:lpstr>
      <vt:lpstr>Презентация PowerPoint</vt:lpstr>
      <vt:lpstr>Сотовые телефоны</vt:lpstr>
      <vt:lpstr>Современные средства  общения</vt:lpstr>
      <vt:lpstr>Что такое сотовый телефон?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Zodiak</cp:lastModifiedBy>
  <cp:revision>104</cp:revision>
  <dcterms:created xsi:type="dcterms:W3CDTF">2014-07-06T18:18:01Z</dcterms:created>
  <dcterms:modified xsi:type="dcterms:W3CDTF">2024-08-23T08:45:07Z</dcterms:modified>
</cp:coreProperties>
</file>