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1" d="100"/>
          <a:sy n="81" d="100"/>
        </p:scale>
        <p:origin x="-282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76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626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7738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952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8491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515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749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534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378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87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861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781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041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21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409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136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D02CF-27E7-4DF0-A595-5D75DB0099CB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93919B8-A19D-49B8-8B55-96C6B2930B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812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003" t="21293" r="22059" b="5692"/>
          <a:stretch/>
        </p:blipFill>
        <p:spPr>
          <a:xfrm>
            <a:off x="0" y="0"/>
            <a:ext cx="12192000" cy="758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15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003" t="20930" r="21701" b="7142"/>
          <a:stretch/>
        </p:blipFill>
        <p:spPr>
          <a:xfrm>
            <a:off x="0" y="0"/>
            <a:ext cx="12192000" cy="739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49792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</TotalTime>
  <Words>0</Words>
  <Application>Microsoft Office PowerPoint</Application>
  <PresentationFormat>Произвольный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Аспект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6</cp:revision>
  <dcterms:created xsi:type="dcterms:W3CDTF">2024-04-11T10:00:12Z</dcterms:created>
  <dcterms:modified xsi:type="dcterms:W3CDTF">2024-08-22T16:47:15Z</dcterms:modified>
</cp:coreProperties>
</file>