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5" r:id="rId4"/>
    <p:sldId id="260" r:id="rId5"/>
    <p:sldId id="296" r:id="rId6"/>
    <p:sldId id="298" r:id="rId7"/>
    <p:sldId id="297" r:id="rId8"/>
    <p:sldId id="299" r:id="rId9"/>
    <p:sldId id="288" r:id="rId10"/>
    <p:sldId id="289" r:id="rId11"/>
    <p:sldId id="294" r:id="rId12"/>
    <p:sldId id="275" r:id="rId13"/>
    <p:sldId id="309" r:id="rId14"/>
    <p:sldId id="270" r:id="rId15"/>
    <p:sldId id="319" r:id="rId16"/>
    <p:sldId id="320" r:id="rId17"/>
    <p:sldId id="310" r:id="rId18"/>
    <p:sldId id="300" r:id="rId19"/>
    <p:sldId id="271" r:id="rId20"/>
    <p:sldId id="302" r:id="rId21"/>
    <p:sldId id="315" r:id="rId22"/>
    <p:sldId id="316" r:id="rId23"/>
    <p:sldId id="314" r:id="rId24"/>
    <p:sldId id="273" r:id="rId25"/>
    <p:sldId id="317" r:id="rId26"/>
    <p:sldId id="285" r:id="rId27"/>
    <p:sldId id="306" r:id="rId28"/>
    <p:sldId id="307" r:id="rId29"/>
    <p:sldId id="318" r:id="rId30"/>
    <p:sldId id="311" r:id="rId31"/>
    <p:sldId id="303" r:id="rId32"/>
    <p:sldId id="290" r:id="rId33"/>
    <p:sldId id="291" r:id="rId34"/>
    <p:sldId id="321" r:id="rId35"/>
    <p:sldId id="287" r:id="rId36"/>
    <p:sldId id="267" r:id="rId37"/>
    <p:sldId id="313" r:id="rId38"/>
    <p:sldId id="29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091" autoAdjust="0"/>
    <p:restoredTop sz="94660"/>
  </p:normalViewPr>
  <p:slideViewPr>
    <p:cSldViewPr>
      <p:cViewPr varScale="1">
        <p:scale>
          <a:sx n="86" d="100"/>
          <a:sy n="86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675B9E-DC7C-4F65-903B-CACA19E56283}" type="doc">
      <dgm:prSet loTypeId="urn:microsoft.com/office/officeart/2005/8/layout/default#1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85EFF8E4-B530-4B4C-B0B1-F5A298F95E2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41B6CB-25C6-43FF-A35F-CC6D5C8306ED}" type="parTrans" cxnId="{D7E73AA0-6993-4D59-A1AF-5AC08D644DA2}">
      <dgm:prSet/>
      <dgm:spPr/>
      <dgm:t>
        <a:bodyPr/>
        <a:lstStyle/>
        <a:p>
          <a:endParaRPr lang="ru-RU"/>
        </a:p>
      </dgm:t>
    </dgm:pt>
    <dgm:pt modelId="{C28F803F-054F-47B8-9E75-7978F3A49BE4}" type="sibTrans" cxnId="{D7E73AA0-6993-4D59-A1AF-5AC08D644DA2}">
      <dgm:prSet/>
      <dgm:spPr/>
      <dgm:t>
        <a:bodyPr/>
        <a:lstStyle/>
        <a:p>
          <a:endParaRPr lang="ru-RU"/>
        </a:p>
      </dgm:t>
    </dgm:pt>
    <dgm:pt modelId="{6FCCF8E5-DF86-490F-B09B-68C4B886B00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Синтез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1C07B0-2093-4163-93CF-26972DE6EC5B}" type="parTrans" cxnId="{B9F2C7C5-19E2-4206-A931-070BBD2571D4}">
      <dgm:prSet/>
      <dgm:spPr/>
      <dgm:t>
        <a:bodyPr/>
        <a:lstStyle/>
        <a:p>
          <a:endParaRPr lang="ru-RU"/>
        </a:p>
      </dgm:t>
    </dgm:pt>
    <dgm:pt modelId="{3FDDE135-6F95-4B76-84D0-D79BB4A4ECD1}" type="sibTrans" cxnId="{B9F2C7C5-19E2-4206-A931-070BBD2571D4}">
      <dgm:prSet/>
      <dgm:spPr/>
      <dgm:t>
        <a:bodyPr/>
        <a:lstStyle/>
        <a:p>
          <a:endParaRPr lang="ru-RU"/>
        </a:p>
      </dgm:t>
    </dgm:pt>
    <dgm:pt modelId="{914AA6DA-8FF5-4AC0-BC23-0500366ACA2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Сравнение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8A1FEA-C029-43D4-A355-FB7A606D743F}" type="parTrans" cxnId="{5076E7CD-574B-43C0-82FB-D29BF0BCD81D}">
      <dgm:prSet/>
      <dgm:spPr/>
      <dgm:t>
        <a:bodyPr/>
        <a:lstStyle/>
        <a:p>
          <a:endParaRPr lang="ru-RU"/>
        </a:p>
      </dgm:t>
    </dgm:pt>
    <dgm:pt modelId="{91422AF2-B600-49D2-AB56-0D608755554E}" type="sibTrans" cxnId="{5076E7CD-574B-43C0-82FB-D29BF0BCD81D}">
      <dgm:prSet/>
      <dgm:spPr/>
      <dgm:t>
        <a:bodyPr/>
        <a:lstStyle/>
        <a:p>
          <a:endParaRPr lang="ru-RU"/>
        </a:p>
      </dgm:t>
    </dgm:pt>
    <dgm:pt modelId="{4E8D96F4-6E19-4026-9734-2D923D9A652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Обобщение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DDCF3D-F377-4D8D-82A4-A6D4A2001644}" type="parTrans" cxnId="{4CD57371-4DD4-4F47-A66F-1AC6FBE4BC34}">
      <dgm:prSet/>
      <dgm:spPr/>
      <dgm:t>
        <a:bodyPr/>
        <a:lstStyle/>
        <a:p>
          <a:endParaRPr lang="ru-RU"/>
        </a:p>
      </dgm:t>
    </dgm:pt>
    <dgm:pt modelId="{B81B81A1-84F6-4FB7-A569-FF74FE5526F4}" type="sibTrans" cxnId="{4CD57371-4DD4-4F47-A66F-1AC6FBE4BC34}">
      <dgm:prSet/>
      <dgm:spPr/>
      <dgm:t>
        <a:bodyPr/>
        <a:lstStyle/>
        <a:p>
          <a:endParaRPr lang="ru-RU"/>
        </a:p>
      </dgm:t>
    </dgm:pt>
    <dgm:pt modelId="{F74B4CB2-592E-45C5-BC19-DE5285D30286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Абстрагирование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1243B8-172A-4BC8-A3E5-1CCBA1C7CEE4}" type="parTrans" cxnId="{208E1A35-F410-4B2C-9D0B-7A32969DE302}">
      <dgm:prSet/>
      <dgm:spPr/>
      <dgm:t>
        <a:bodyPr/>
        <a:lstStyle/>
        <a:p>
          <a:endParaRPr lang="ru-RU"/>
        </a:p>
      </dgm:t>
    </dgm:pt>
    <dgm:pt modelId="{B95E5F83-5B87-4261-8E48-180FD869BE94}" type="sibTrans" cxnId="{208E1A35-F410-4B2C-9D0B-7A32969DE302}">
      <dgm:prSet/>
      <dgm:spPr/>
      <dgm:t>
        <a:bodyPr/>
        <a:lstStyle/>
        <a:p>
          <a:endParaRPr lang="ru-RU"/>
        </a:p>
      </dgm:t>
    </dgm:pt>
    <dgm:pt modelId="{BEC71379-402E-45CE-B8F5-0CC497CC1F5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Конкретизация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A48EA9-F452-42D9-B1A3-0BA8524B4D48}" type="parTrans" cxnId="{C01D6C8C-7705-4F2F-B10A-2DE48BBE3C41}">
      <dgm:prSet/>
      <dgm:spPr/>
      <dgm:t>
        <a:bodyPr/>
        <a:lstStyle/>
        <a:p>
          <a:endParaRPr lang="ru-RU"/>
        </a:p>
      </dgm:t>
    </dgm:pt>
    <dgm:pt modelId="{C076EA5B-83E8-45C2-A11C-403E7E073A2C}" type="sibTrans" cxnId="{C01D6C8C-7705-4F2F-B10A-2DE48BBE3C41}">
      <dgm:prSet/>
      <dgm:spPr/>
      <dgm:t>
        <a:bodyPr/>
        <a:lstStyle/>
        <a:p>
          <a:endParaRPr lang="ru-RU"/>
        </a:p>
      </dgm:t>
    </dgm:pt>
    <dgm:pt modelId="{99AAB7BD-6241-4375-91F7-ACE9321467E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</a:t>
          </a:r>
        </a:p>
        <a:p>
          <a:r>
            <a:rPr lang="ru-RU" sz="20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Сериация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27D9C2-9FB1-4446-BEE9-6F617BFF7D73}" type="parTrans" cxnId="{6B4B0466-6281-4CBE-8093-0F42022EBA92}">
      <dgm:prSet/>
      <dgm:spPr/>
      <dgm:t>
        <a:bodyPr/>
        <a:lstStyle/>
        <a:p>
          <a:endParaRPr lang="ru-RU"/>
        </a:p>
      </dgm:t>
    </dgm:pt>
    <dgm:pt modelId="{5518AE08-600F-4138-8CE5-D8A564854A67}" type="sibTrans" cxnId="{6B4B0466-6281-4CBE-8093-0F42022EBA92}">
      <dgm:prSet/>
      <dgm:spPr/>
      <dgm:t>
        <a:bodyPr/>
        <a:lstStyle/>
        <a:p>
          <a:endParaRPr lang="ru-RU"/>
        </a:p>
      </dgm:t>
    </dgm:pt>
    <dgm:pt modelId="{8121DBB1-D3E5-4BC0-8DBE-2FBD4EE4D1A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Установление последователь </a:t>
          </a:r>
          <a:r>
            <a:rPr lang="ru-RU" sz="20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ности</a:t>
          </a:r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связей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7063D0-A9BC-470F-82DF-0AB060A1E804}" type="parTrans" cxnId="{6810E094-4756-47D6-B518-160CBC9206AD}">
      <dgm:prSet/>
      <dgm:spPr/>
      <dgm:t>
        <a:bodyPr/>
        <a:lstStyle/>
        <a:p>
          <a:endParaRPr lang="ru-RU"/>
        </a:p>
      </dgm:t>
    </dgm:pt>
    <dgm:pt modelId="{050E74C0-9F07-48B6-A034-89DFDF4AACD8}" type="sibTrans" cxnId="{6810E094-4756-47D6-B518-160CBC9206AD}">
      <dgm:prSet/>
      <dgm:spPr/>
      <dgm:t>
        <a:bodyPr/>
        <a:lstStyle/>
        <a:p>
          <a:endParaRPr lang="ru-RU"/>
        </a:p>
      </dgm:t>
    </dgm:pt>
    <dgm:pt modelId="{6A983DD5-4CB4-4472-8B0D-BC0BF8B62860}" type="pres">
      <dgm:prSet presAssocID="{DB675B9E-DC7C-4F65-903B-CACA19E5628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5C8ED-A8E9-44D4-9A7C-04D84EE4E296}" type="pres">
      <dgm:prSet presAssocID="{85EFF8E4-B530-4B4C-B0B1-F5A298F95E29}" presName="node" presStyleLbl="node1" presStyleIdx="0" presStyleCnt="8" custScaleX="104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73A2A5-44F6-4DFC-AF0E-4E5624964E2D}" type="pres">
      <dgm:prSet presAssocID="{C28F803F-054F-47B8-9E75-7978F3A49BE4}" presName="sibTrans" presStyleCnt="0"/>
      <dgm:spPr/>
    </dgm:pt>
    <dgm:pt modelId="{1B8F2F7F-520C-43F5-A942-66959BCB22AC}" type="pres">
      <dgm:prSet presAssocID="{6FCCF8E5-DF86-490F-B09B-68C4B886B009}" presName="node" presStyleLbl="node1" presStyleIdx="1" presStyleCnt="8" custScaleX="104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B0C863-F46D-4C91-800E-C39450FB7C3A}" type="pres">
      <dgm:prSet presAssocID="{3FDDE135-6F95-4B76-84D0-D79BB4A4ECD1}" presName="sibTrans" presStyleCnt="0"/>
      <dgm:spPr/>
    </dgm:pt>
    <dgm:pt modelId="{B34AEEC4-C728-4B2A-9280-5F35C5DB3396}" type="pres">
      <dgm:prSet presAssocID="{914AA6DA-8FF5-4AC0-BC23-0500366ACA23}" presName="node" presStyleLbl="node1" presStyleIdx="2" presStyleCnt="8" custScaleX="104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828F0-ADC3-42AE-A464-44910B395218}" type="pres">
      <dgm:prSet presAssocID="{91422AF2-B600-49D2-AB56-0D608755554E}" presName="sibTrans" presStyleCnt="0"/>
      <dgm:spPr/>
    </dgm:pt>
    <dgm:pt modelId="{5348681C-C35A-4FFE-AFAB-DB706EF27E86}" type="pres">
      <dgm:prSet presAssocID="{4E8D96F4-6E19-4026-9734-2D923D9A652A}" presName="node" presStyleLbl="node1" presStyleIdx="3" presStyleCnt="8" custScaleX="104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83F00-C8F1-40A7-A174-B4F5A8BF0A3F}" type="pres">
      <dgm:prSet presAssocID="{B81B81A1-84F6-4FB7-A569-FF74FE5526F4}" presName="sibTrans" presStyleCnt="0"/>
      <dgm:spPr/>
    </dgm:pt>
    <dgm:pt modelId="{84CFBD10-333F-4697-BD13-4D0A9B911D57}" type="pres">
      <dgm:prSet presAssocID="{BEC71379-402E-45CE-B8F5-0CC497CC1F59}" presName="node" presStyleLbl="node1" presStyleIdx="4" presStyleCnt="8" custScaleX="104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7D82A-1650-4C31-A26E-CCF96052692F}" type="pres">
      <dgm:prSet presAssocID="{C076EA5B-83E8-45C2-A11C-403E7E073A2C}" presName="sibTrans" presStyleCnt="0"/>
      <dgm:spPr/>
    </dgm:pt>
    <dgm:pt modelId="{F8571466-E1B1-4570-9242-20C4B515792C}" type="pres">
      <dgm:prSet presAssocID="{F74B4CB2-592E-45C5-BC19-DE5285D30286}" presName="node" presStyleLbl="node1" presStyleIdx="5" presStyleCnt="8" custScaleX="109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8B3AE-21BA-4A13-9F56-83D5EA2355CC}" type="pres">
      <dgm:prSet presAssocID="{B95E5F83-5B87-4261-8E48-180FD869BE94}" presName="sibTrans" presStyleCnt="0"/>
      <dgm:spPr/>
    </dgm:pt>
    <dgm:pt modelId="{B7FD9941-84C5-43FB-9CD2-80578FA86A34}" type="pres">
      <dgm:prSet presAssocID="{99AAB7BD-6241-4375-91F7-ACE9321467E3}" presName="node" presStyleLbl="node1" presStyleIdx="6" presStyleCnt="8" custScaleX="104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CFA06-9C9F-407B-8F76-74625F1C0933}" type="pres">
      <dgm:prSet presAssocID="{5518AE08-600F-4138-8CE5-D8A564854A67}" presName="sibTrans" presStyleCnt="0"/>
      <dgm:spPr/>
    </dgm:pt>
    <dgm:pt modelId="{DA6B5DDF-F83F-4569-A428-1235466BB38D}" type="pres">
      <dgm:prSet presAssocID="{8121DBB1-D3E5-4BC0-8DBE-2FBD4EE4D1AA}" presName="node" presStyleLbl="node1" presStyleIdx="7" presStyleCnt="8" custScaleX="104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7D41A3-179B-4387-AC3E-3C499D208C49}" type="presOf" srcId="{914AA6DA-8FF5-4AC0-BC23-0500366ACA23}" destId="{B34AEEC4-C728-4B2A-9280-5F35C5DB3396}" srcOrd="0" destOrd="0" presId="urn:microsoft.com/office/officeart/2005/8/layout/default#1"/>
    <dgm:cxn modelId="{6B4B0466-6281-4CBE-8093-0F42022EBA92}" srcId="{DB675B9E-DC7C-4F65-903B-CACA19E56283}" destId="{99AAB7BD-6241-4375-91F7-ACE9321467E3}" srcOrd="6" destOrd="0" parTransId="{6427D9C2-9FB1-4446-BEE9-6F617BFF7D73}" sibTransId="{5518AE08-600F-4138-8CE5-D8A564854A67}"/>
    <dgm:cxn modelId="{144788CF-FBC9-4A7D-A392-9B9719C17CE2}" type="presOf" srcId="{BEC71379-402E-45CE-B8F5-0CC497CC1F59}" destId="{84CFBD10-333F-4697-BD13-4D0A9B911D57}" srcOrd="0" destOrd="0" presId="urn:microsoft.com/office/officeart/2005/8/layout/default#1"/>
    <dgm:cxn modelId="{08940FDF-82A0-40F6-8E02-8B65215B9F1D}" type="presOf" srcId="{6FCCF8E5-DF86-490F-B09B-68C4B886B009}" destId="{1B8F2F7F-520C-43F5-A942-66959BCB22AC}" srcOrd="0" destOrd="0" presId="urn:microsoft.com/office/officeart/2005/8/layout/default#1"/>
    <dgm:cxn modelId="{91CDB77D-CF40-4D6E-9BFD-EA00692ACDFB}" type="presOf" srcId="{99AAB7BD-6241-4375-91F7-ACE9321467E3}" destId="{B7FD9941-84C5-43FB-9CD2-80578FA86A34}" srcOrd="0" destOrd="0" presId="urn:microsoft.com/office/officeart/2005/8/layout/default#1"/>
    <dgm:cxn modelId="{5076E7CD-574B-43C0-82FB-D29BF0BCD81D}" srcId="{DB675B9E-DC7C-4F65-903B-CACA19E56283}" destId="{914AA6DA-8FF5-4AC0-BC23-0500366ACA23}" srcOrd="2" destOrd="0" parTransId="{9F8A1FEA-C029-43D4-A355-FB7A606D743F}" sibTransId="{91422AF2-B600-49D2-AB56-0D608755554E}"/>
    <dgm:cxn modelId="{977EED5F-4AFC-4043-942C-1B1455BB43C2}" type="presOf" srcId="{85EFF8E4-B530-4B4C-B0B1-F5A298F95E29}" destId="{3B45C8ED-A8E9-44D4-9A7C-04D84EE4E296}" srcOrd="0" destOrd="0" presId="urn:microsoft.com/office/officeart/2005/8/layout/default#1"/>
    <dgm:cxn modelId="{D7E73AA0-6993-4D59-A1AF-5AC08D644DA2}" srcId="{DB675B9E-DC7C-4F65-903B-CACA19E56283}" destId="{85EFF8E4-B530-4B4C-B0B1-F5A298F95E29}" srcOrd="0" destOrd="0" parTransId="{0341B6CB-25C6-43FF-A35F-CC6D5C8306ED}" sibTransId="{C28F803F-054F-47B8-9E75-7978F3A49BE4}"/>
    <dgm:cxn modelId="{C01D6C8C-7705-4F2F-B10A-2DE48BBE3C41}" srcId="{DB675B9E-DC7C-4F65-903B-CACA19E56283}" destId="{BEC71379-402E-45CE-B8F5-0CC497CC1F59}" srcOrd="4" destOrd="0" parTransId="{53A48EA9-F452-42D9-B1A3-0BA8524B4D48}" sibTransId="{C076EA5B-83E8-45C2-A11C-403E7E073A2C}"/>
    <dgm:cxn modelId="{CD0FC7B2-D6AE-4754-A035-24B37CE5BC75}" type="presOf" srcId="{4E8D96F4-6E19-4026-9734-2D923D9A652A}" destId="{5348681C-C35A-4FFE-AFAB-DB706EF27E86}" srcOrd="0" destOrd="0" presId="urn:microsoft.com/office/officeart/2005/8/layout/default#1"/>
    <dgm:cxn modelId="{208E1A35-F410-4B2C-9D0B-7A32969DE302}" srcId="{DB675B9E-DC7C-4F65-903B-CACA19E56283}" destId="{F74B4CB2-592E-45C5-BC19-DE5285D30286}" srcOrd="5" destOrd="0" parTransId="{8E1243B8-172A-4BC8-A3E5-1CCBA1C7CEE4}" sibTransId="{B95E5F83-5B87-4261-8E48-180FD869BE94}"/>
    <dgm:cxn modelId="{2AEEB118-E998-4214-B42D-DB2FE7267493}" type="presOf" srcId="{8121DBB1-D3E5-4BC0-8DBE-2FBD4EE4D1AA}" destId="{DA6B5DDF-F83F-4569-A428-1235466BB38D}" srcOrd="0" destOrd="0" presId="urn:microsoft.com/office/officeart/2005/8/layout/default#1"/>
    <dgm:cxn modelId="{6B130FF3-B92D-4215-ADCE-B36BB6F992F8}" type="presOf" srcId="{F74B4CB2-592E-45C5-BC19-DE5285D30286}" destId="{F8571466-E1B1-4570-9242-20C4B515792C}" srcOrd="0" destOrd="0" presId="urn:microsoft.com/office/officeart/2005/8/layout/default#1"/>
    <dgm:cxn modelId="{9C617CF7-16BC-4ADB-9E60-B6E9D5B1FCEA}" type="presOf" srcId="{DB675B9E-DC7C-4F65-903B-CACA19E56283}" destId="{6A983DD5-4CB4-4472-8B0D-BC0BF8B62860}" srcOrd="0" destOrd="0" presId="urn:microsoft.com/office/officeart/2005/8/layout/default#1"/>
    <dgm:cxn modelId="{B9F2C7C5-19E2-4206-A931-070BBD2571D4}" srcId="{DB675B9E-DC7C-4F65-903B-CACA19E56283}" destId="{6FCCF8E5-DF86-490F-B09B-68C4B886B009}" srcOrd="1" destOrd="0" parTransId="{E51C07B0-2093-4163-93CF-26972DE6EC5B}" sibTransId="{3FDDE135-6F95-4B76-84D0-D79BB4A4ECD1}"/>
    <dgm:cxn modelId="{6810E094-4756-47D6-B518-160CBC9206AD}" srcId="{DB675B9E-DC7C-4F65-903B-CACA19E56283}" destId="{8121DBB1-D3E5-4BC0-8DBE-2FBD4EE4D1AA}" srcOrd="7" destOrd="0" parTransId="{B27063D0-A9BC-470F-82DF-0AB060A1E804}" sibTransId="{050E74C0-9F07-48B6-A034-89DFDF4AACD8}"/>
    <dgm:cxn modelId="{4CD57371-4DD4-4F47-A66F-1AC6FBE4BC34}" srcId="{DB675B9E-DC7C-4F65-903B-CACA19E56283}" destId="{4E8D96F4-6E19-4026-9734-2D923D9A652A}" srcOrd="3" destOrd="0" parTransId="{18DDCF3D-F377-4D8D-82A4-A6D4A2001644}" sibTransId="{B81B81A1-84F6-4FB7-A569-FF74FE5526F4}"/>
    <dgm:cxn modelId="{7142557E-EB24-4966-A762-43D32F797FED}" type="presParOf" srcId="{6A983DD5-4CB4-4472-8B0D-BC0BF8B62860}" destId="{3B45C8ED-A8E9-44D4-9A7C-04D84EE4E296}" srcOrd="0" destOrd="0" presId="urn:microsoft.com/office/officeart/2005/8/layout/default#1"/>
    <dgm:cxn modelId="{117C2A98-DF55-4F4C-B02F-93FA575A7159}" type="presParOf" srcId="{6A983DD5-4CB4-4472-8B0D-BC0BF8B62860}" destId="{2973A2A5-44F6-4DFC-AF0E-4E5624964E2D}" srcOrd="1" destOrd="0" presId="urn:microsoft.com/office/officeart/2005/8/layout/default#1"/>
    <dgm:cxn modelId="{689E66E8-9D7D-4E18-88FB-F32789D1A318}" type="presParOf" srcId="{6A983DD5-4CB4-4472-8B0D-BC0BF8B62860}" destId="{1B8F2F7F-520C-43F5-A942-66959BCB22AC}" srcOrd="2" destOrd="0" presId="urn:microsoft.com/office/officeart/2005/8/layout/default#1"/>
    <dgm:cxn modelId="{7952A1FD-3F0F-4DA8-81EC-63637496717B}" type="presParOf" srcId="{6A983DD5-4CB4-4472-8B0D-BC0BF8B62860}" destId="{E5B0C863-F46D-4C91-800E-C39450FB7C3A}" srcOrd="3" destOrd="0" presId="urn:microsoft.com/office/officeart/2005/8/layout/default#1"/>
    <dgm:cxn modelId="{976C9130-840A-44E0-82C7-31FB739E813E}" type="presParOf" srcId="{6A983DD5-4CB4-4472-8B0D-BC0BF8B62860}" destId="{B34AEEC4-C728-4B2A-9280-5F35C5DB3396}" srcOrd="4" destOrd="0" presId="urn:microsoft.com/office/officeart/2005/8/layout/default#1"/>
    <dgm:cxn modelId="{ED3973B4-B8A6-490F-9B40-6516044A2AAD}" type="presParOf" srcId="{6A983DD5-4CB4-4472-8B0D-BC0BF8B62860}" destId="{B4C828F0-ADC3-42AE-A464-44910B395218}" srcOrd="5" destOrd="0" presId="urn:microsoft.com/office/officeart/2005/8/layout/default#1"/>
    <dgm:cxn modelId="{3194BF89-DD31-4DA5-9B70-2DB852EF5890}" type="presParOf" srcId="{6A983DD5-4CB4-4472-8B0D-BC0BF8B62860}" destId="{5348681C-C35A-4FFE-AFAB-DB706EF27E86}" srcOrd="6" destOrd="0" presId="urn:microsoft.com/office/officeart/2005/8/layout/default#1"/>
    <dgm:cxn modelId="{A1BCEDF8-55C3-4756-BA03-FC8ACF8A1634}" type="presParOf" srcId="{6A983DD5-4CB4-4472-8B0D-BC0BF8B62860}" destId="{D2B83F00-C8F1-40A7-A174-B4F5A8BF0A3F}" srcOrd="7" destOrd="0" presId="urn:microsoft.com/office/officeart/2005/8/layout/default#1"/>
    <dgm:cxn modelId="{1429E43B-D301-4E62-BD00-5C7BD35F94CF}" type="presParOf" srcId="{6A983DD5-4CB4-4472-8B0D-BC0BF8B62860}" destId="{84CFBD10-333F-4697-BD13-4D0A9B911D57}" srcOrd="8" destOrd="0" presId="urn:microsoft.com/office/officeart/2005/8/layout/default#1"/>
    <dgm:cxn modelId="{FBA91DF2-AE1B-4012-9A04-957447818619}" type="presParOf" srcId="{6A983DD5-4CB4-4472-8B0D-BC0BF8B62860}" destId="{C017D82A-1650-4C31-A26E-CCF96052692F}" srcOrd="9" destOrd="0" presId="urn:microsoft.com/office/officeart/2005/8/layout/default#1"/>
    <dgm:cxn modelId="{F5801B3F-F699-499B-A22E-17804D7C9CAE}" type="presParOf" srcId="{6A983DD5-4CB4-4472-8B0D-BC0BF8B62860}" destId="{F8571466-E1B1-4570-9242-20C4B515792C}" srcOrd="10" destOrd="0" presId="urn:microsoft.com/office/officeart/2005/8/layout/default#1"/>
    <dgm:cxn modelId="{5FB52DE9-6A12-4A13-8C97-F33B33D4BAB2}" type="presParOf" srcId="{6A983DD5-4CB4-4472-8B0D-BC0BF8B62860}" destId="{91D8B3AE-21BA-4A13-9F56-83D5EA2355CC}" srcOrd="11" destOrd="0" presId="urn:microsoft.com/office/officeart/2005/8/layout/default#1"/>
    <dgm:cxn modelId="{31DE32DB-E8F9-4E54-A9C8-E143AC3001A2}" type="presParOf" srcId="{6A983DD5-4CB4-4472-8B0D-BC0BF8B62860}" destId="{B7FD9941-84C5-43FB-9CD2-80578FA86A34}" srcOrd="12" destOrd="0" presId="urn:microsoft.com/office/officeart/2005/8/layout/default#1"/>
    <dgm:cxn modelId="{7E9426F6-73E3-41F9-8590-716511A8BCF5}" type="presParOf" srcId="{6A983DD5-4CB4-4472-8B0D-BC0BF8B62860}" destId="{7C0CFA06-9C9F-407B-8F76-74625F1C0933}" srcOrd="13" destOrd="0" presId="urn:microsoft.com/office/officeart/2005/8/layout/default#1"/>
    <dgm:cxn modelId="{312EAE6D-4E06-4AD4-BAAB-18A6FA9DF011}" type="presParOf" srcId="{6A983DD5-4CB4-4472-8B0D-BC0BF8B62860}" destId="{DA6B5DDF-F83F-4569-A428-1235466BB38D}" srcOrd="1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2AF8DA-C01D-46C8-87F1-3ED821EB8262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C5DCEB-40A2-4334-9ADB-5A0EB86882C9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Анализ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E921D3-8CD4-48B5-99C1-49C9C244B443}" type="parTrans" cxnId="{213B140C-0943-4BD7-A69C-B3CC558029A3}">
      <dgm:prSet/>
      <dgm:spPr/>
      <dgm:t>
        <a:bodyPr/>
        <a:lstStyle/>
        <a:p>
          <a:endParaRPr lang="ru-RU"/>
        </a:p>
      </dgm:t>
    </dgm:pt>
    <dgm:pt modelId="{0857AAE2-0079-4A48-BBCC-F90EFA217E16}" type="sibTrans" cxnId="{213B140C-0943-4BD7-A69C-B3CC558029A3}">
      <dgm:prSet/>
      <dgm:spPr/>
      <dgm:t>
        <a:bodyPr/>
        <a:lstStyle/>
        <a:p>
          <a:endParaRPr lang="ru-RU"/>
        </a:p>
      </dgm:t>
    </dgm:pt>
    <dgm:pt modelId="{EBAFB1F6-9415-4E79-912D-99FDC3F7D5AB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Синтез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374488-115A-4EA3-96EE-118883984981}" type="parTrans" cxnId="{9DCD23F2-760B-488B-82AF-AFB7FC05A8BE}">
      <dgm:prSet/>
      <dgm:spPr/>
      <dgm:t>
        <a:bodyPr/>
        <a:lstStyle/>
        <a:p>
          <a:endParaRPr lang="ru-RU"/>
        </a:p>
      </dgm:t>
    </dgm:pt>
    <dgm:pt modelId="{91476EC2-6E53-4B37-B2A2-8B6F342A4A65}" type="sibTrans" cxnId="{9DCD23F2-760B-488B-82AF-AFB7FC05A8BE}">
      <dgm:prSet/>
      <dgm:spPr/>
      <dgm:t>
        <a:bodyPr/>
        <a:lstStyle/>
        <a:p>
          <a:endParaRPr lang="ru-RU"/>
        </a:p>
      </dgm:t>
    </dgm:pt>
    <dgm:pt modelId="{47D5C507-64C7-4EC2-BC8E-AA789927594A}">
      <dgm:prSet phldrT="[Текст]"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Объединение частей или признаков предметов в единое целое</a:t>
          </a:r>
          <a:endParaRPr lang="ru-RU" sz="1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D77F70-E005-4EAB-8AF5-F0E92B34644B}" type="parTrans" cxnId="{350510AB-1957-4902-959A-64F9E7DCB77B}">
      <dgm:prSet/>
      <dgm:spPr/>
      <dgm:t>
        <a:bodyPr/>
        <a:lstStyle/>
        <a:p>
          <a:endParaRPr lang="ru-RU"/>
        </a:p>
      </dgm:t>
    </dgm:pt>
    <dgm:pt modelId="{3B1D3450-9E33-4564-B614-4481C3FD10A3}" type="sibTrans" cxnId="{350510AB-1957-4902-959A-64F9E7DCB77B}">
      <dgm:prSet/>
      <dgm:spPr/>
      <dgm:t>
        <a:bodyPr/>
        <a:lstStyle/>
        <a:p>
          <a:endParaRPr lang="ru-RU"/>
        </a:p>
      </dgm:t>
    </dgm:pt>
    <dgm:pt modelId="{CE7B9B57-8BB4-46BD-B8F2-7ACE11CD55B9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Установление последовательности и связей событий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5853E5-960A-47D7-AA21-FBD989A68D49}" type="parTrans" cxnId="{64267208-70E3-411A-BD3D-159346FA4C94}">
      <dgm:prSet/>
      <dgm:spPr/>
      <dgm:t>
        <a:bodyPr/>
        <a:lstStyle/>
        <a:p>
          <a:endParaRPr lang="ru-RU"/>
        </a:p>
      </dgm:t>
    </dgm:pt>
    <dgm:pt modelId="{1FE198AC-4B21-4E5C-85D5-252AFEF2D27F}" type="sibTrans" cxnId="{64267208-70E3-411A-BD3D-159346FA4C94}">
      <dgm:prSet/>
      <dgm:spPr/>
      <dgm:t>
        <a:bodyPr/>
        <a:lstStyle/>
        <a:p>
          <a:endParaRPr lang="ru-RU"/>
        </a:p>
      </dgm:t>
    </dgm:pt>
    <dgm:pt modelId="{54526671-CBA5-4FC9-A842-9312C17E9BE3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Сравнение 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93AE82F-9E62-43D7-9196-42F71ACEC1A6}" type="parTrans" cxnId="{7B132E28-E593-4B4A-8F44-3C9694A7654C}">
      <dgm:prSet/>
      <dgm:spPr/>
      <dgm:t>
        <a:bodyPr/>
        <a:lstStyle/>
        <a:p>
          <a:endParaRPr lang="ru-RU"/>
        </a:p>
      </dgm:t>
    </dgm:pt>
    <dgm:pt modelId="{8B968A15-19EB-4D8E-8CC8-6173D1917A43}" type="sibTrans" cxnId="{7B132E28-E593-4B4A-8F44-3C9694A7654C}">
      <dgm:prSet/>
      <dgm:spPr/>
      <dgm:t>
        <a:bodyPr/>
        <a:lstStyle/>
        <a:p>
          <a:endParaRPr lang="ru-RU"/>
        </a:p>
      </dgm:t>
    </dgm:pt>
    <dgm:pt modelId="{CA0F9FE5-DA45-461C-8BE4-80224C42BBCB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Обобщение 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B7E069-4807-4F31-BB77-F2D7E2968E5A}" type="parTrans" cxnId="{01651958-26C6-4773-BDAB-DB3A5B5355C0}">
      <dgm:prSet/>
      <dgm:spPr/>
      <dgm:t>
        <a:bodyPr/>
        <a:lstStyle/>
        <a:p>
          <a:endParaRPr lang="ru-RU"/>
        </a:p>
      </dgm:t>
    </dgm:pt>
    <dgm:pt modelId="{48A8F196-93B1-4ADF-9E23-8CCE3F95BBD4}" type="sibTrans" cxnId="{01651958-26C6-4773-BDAB-DB3A5B5355C0}">
      <dgm:prSet/>
      <dgm:spPr/>
      <dgm:t>
        <a:bodyPr/>
        <a:lstStyle/>
        <a:p>
          <a:endParaRPr lang="ru-RU"/>
        </a:p>
      </dgm:t>
    </dgm:pt>
    <dgm:pt modelId="{58E29A4A-C1E6-462F-8221-3D475C8F1329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Классификация, </a:t>
          </a:r>
          <a:r>
            <a:rPr lang="ru-RU" sz="20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сериация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21C01A0-1C69-4638-87C8-565985319793}" type="parTrans" cxnId="{B7B18F52-E773-48BD-A5DE-7D5F169EB095}">
      <dgm:prSet/>
      <dgm:spPr/>
      <dgm:t>
        <a:bodyPr/>
        <a:lstStyle/>
        <a:p>
          <a:endParaRPr lang="ru-RU"/>
        </a:p>
      </dgm:t>
    </dgm:pt>
    <dgm:pt modelId="{37D321ED-17FC-4F8D-BB00-0551E3C9FDFB}" type="sibTrans" cxnId="{B7B18F52-E773-48BD-A5DE-7D5F169EB095}">
      <dgm:prSet/>
      <dgm:spPr/>
      <dgm:t>
        <a:bodyPr/>
        <a:lstStyle/>
        <a:p>
          <a:endParaRPr lang="ru-RU"/>
        </a:p>
      </dgm:t>
    </dgm:pt>
    <dgm:pt modelId="{160EF02A-231C-44A8-BAA2-F312451B1B01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Абстрагирование, </a:t>
          </a:r>
          <a:r>
            <a:rPr lang="ru-RU" sz="20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конретизация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6B5772-4182-445E-A77F-3A8DBC31938C}" type="parTrans" cxnId="{7C68886E-468B-4ECA-825D-370D9B7F3DCF}">
      <dgm:prSet/>
      <dgm:spPr/>
      <dgm:t>
        <a:bodyPr/>
        <a:lstStyle/>
        <a:p>
          <a:endParaRPr lang="ru-RU"/>
        </a:p>
      </dgm:t>
    </dgm:pt>
    <dgm:pt modelId="{BA565AFA-7BD8-489F-B9C8-B78D75ED6AD4}" type="sibTrans" cxnId="{7C68886E-468B-4ECA-825D-370D9B7F3DCF}">
      <dgm:prSet/>
      <dgm:spPr/>
      <dgm:t>
        <a:bodyPr/>
        <a:lstStyle/>
        <a:p>
          <a:endParaRPr lang="ru-RU"/>
        </a:p>
      </dgm:t>
    </dgm:pt>
    <dgm:pt modelId="{008980A9-889A-4AF7-A95D-3F1FB621D7AB}">
      <dgm:prSet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Сопоставление предметов и явлений, нахождение сходств и различий между ними</a:t>
          </a:r>
          <a:endParaRPr lang="ru-RU" sz="1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8140E9F-984A-43F2-925D-ABC08F485126}" type="parTrans" cxnId="{0BD4280C-E6FB-4813-84E2-F6DF7B91FCCC}">
      <dgm:prSet/>
      <dgm:spPr/>
      <dgm:t>
        <a:bodyPr/>
        <a:lstStyle/>
        <a:p>
          <a:endParaRPr lang="ru-RU"/>
        </a:p>
      </dgm:t>
    </dgm:pt>
    <dgm:pt modelId="{30A6F104-43E6-4852-89C8-AECB1C410CCE}" type="sibTrans" cxnId="{0BD4280C-E6FB-4813-84E2-F6DF7B91FCCC}">
      <dgm:prSet/>
      <dgm:spPr/>
      <dgm:t>
        <a:bodyPr/>
        <a:lstStyle/>
        <a:p>
          <a:endParaRPr lang="ru-RU"/>
        </a:p>
      </dgm:t>
    </dgm:pt>
    <dgm:pt modelId="{5D346823-BC20-461C-A917-8E01BBB2CC69}">
      <dgm:prSet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Разделение предмета на части, выделение какого-то признака</a:t>
          </a:r>
          <a:endParaRPr lang="ru-RU" sz="1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24C70D-1E1C-4F2C-9AE8-82D74D6123EA}" type="parTrans" cxnId="{91153DDB-BB80-4509-A6F3-C6472CA598B6}">
      <dgm:prSet/>
      <dgm:spPr/>
      <dgm:t>
        <a:bodyPr/>
        <a:lstStyle/>
        <a:p>
          <a:endParaRPr lang="ru-RU"/>
        </a:p>
      </dgm:t>
    </dgm:pt>
    <dgm:pt modelId="{2216DD36-8805-42EE-B011-D283B666A349}" type="sibTrans" cxnId="{91153DDB-BB80-4509-A6F3-C6472CA598B6}">
      <dgm:prSet/>
      <dgm:spPr/>
      <dgm:t>
        <a:bodyPr/>
        <a:lstStyle/>
        <a:p>
          <a:endParaRPr lang="ru-RU"/>
        </a:p>
      </dgm:t>
    </dgm:pt>
    <dgm:pt modelId="{A1520696-D819-4B53-A69B-4596B7D94D1E}">
      <dgm:prSet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Объединение предметов или явлений по общим и существенным признакам</a:t>
          </a:r>
          <a:endParaRPr lang="ru-RU" sz="1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9CCD9B-96DE-4A8B-91D7-B15C49552F77}" type="parTrans" cxnId="{BA8DBD85-F25D-480F-AFEB-4E1187566EFE}">
      <dgm:prSet/>
      <dgm:spPr/>
      <dgm:t>
        <a:bodyPr/>
        <a:lstStyle/>
        <a:p>
          <a:endParaRPr lang="ru-RU"/>
        </a:p>
      </dgm:t>
    </dgm:pt>
    <dgm:pt modelId="{C1C630E1-0FE7-477E-A2EC-E4004CFD9092}" type="sibTrans" cxnId="{BA8DBD85-F25D-480F-AFEB-4E1187566EFE}">
      <dgm:prSet/>
      <dgm:spPr/>
      <dgm:t>
        <a:bodyPr/>
        <a:lstStyle/>
        <a:p>
          <a:endParaRPr lang="ru-RU"/>
        </a:p>
      </dgm:t>
    </dgm:pt>
    <dgm:pt modelId="{447C8000-9C5A-4088-8B8D-6D3711BF03B5}">
      <dgm:prSet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Распределение предметов по группам, их упорядочивание</a:t>
          </a:r>
          <a:endParaRPr lang="ru-RU" sz="1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5E01F70-6E5E-40E5-879E-3A505D4804DA}" type="parTrans" cxnId="{E25AC7F3-6FB6-44B0-9032-0E4419E109A7}">
      <dgm:prSet/>
      <dgm:spPr/>
      <dgm:t>
        <a:bodyPr/>
        <a:lstStyle/>
        <a:p>
          <a:endParaRPr lang="ru-RU"/>
        </a:p>
      </dgm:t>
    </dgm:pt>
    <dgm:pt modelId="{C133C346-3E40-4522-80F1-DDFBDDCCFC37}" type="sibTrans" cxnId="{E25AC7F3-6FB6-44B0-9032-0E4419E109A7}">
      <dgm:prSet/>
      <dgm:spPr/>
      <dgm:t>
        <a:bodyPr/>
        <a:lstStyle/>
        <a:p>
          <a:endParaRPr lang="ru-RU"/>
        </a:p>
      </dgm:t>
    </dgm:pt>
    <dgm:pt modelId="{2F7289D0-21CB-4257-96B4-A423CED958E9}">
      <dgm:prSet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Мысленное отвлечение от несущественных признаков предметов, </a:t>
          </a:r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выделение основного</a:t>
          </a:r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, </a:t>
          </a:r>
          <a:endParaRPr lang="ru-RU" sz="1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6FEAB0E-82CA-4E6A-BFF8-420216A03504}" type="parTrans" cxnId="{A28C1E14-63DB-4B42-9A98-714CFA87D745}">
      <dgm:prSet/>
      <dgm:spPr/>
      <dgm:t>
        <a:bodyPr/>
        <a:lstStyle/>
        <a:p>
          <a:endParaRPr lang="ru-RU"/>
        </a:p>
      </dgm:t>
    </dgm:pt>
    <dgm:pt modelId="{47BC0F73-46D8-4391-B800-825F04F305D3}" type="sibTrans" cxnId="{A28C1E14-63DB-4B42-9A98-714CFA87D745}">
      <dgm:prSet/>
      <dgm:spPr/>
      <dgm:t>
        <a:bodyPr/>
        <a:lstStyle/>
        <a:p>
          <a:endParaRPr lang="ru-RU"/>
        </a:p>
      </dgm:t>
    </dgm:pt>
    <dgm:pt modelId="{06FC9CA9-671B-489B-B893-88B2973FFE37}">
      <dgm:prSet custT="1"/>
      <dgm:spPr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Мысленное определение времени события, его причин и последовательности (что сначала, что потом)</a:t>
          </a:r>
          <a:endParaRPr lang="ru-RU" sz="16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FB8B40-F1D5-4D2D-A260-3C235180AB55}" type="parTrans" cxnId="{5ECE1729-82DC-4041-A741-4D2BC33D1B9B}">
      <dgm:prSet/>
      <dgm:spPr/>
      <dgm:t>
        <a:bodyPr/>
        <a:lstStyle/>
        <a:p>
          <a:endParaRPr lang="ru-RU"/>
        </a:p>
      </dgm:t>
    </dgm:pt>
    <dgm:pt modelId="{EFAD6EEB-D4A9-451D-B344-C0EEC0263251}" type="sibTrans" cxnId="{5ECE1729-82DC-4041-A741-4D2BC33D1B9B}">
      <dgm:prSet/>
      <dgm:spPr/>
      <dgm:t>
        <a:bodyPr/>
        <a:lstStyle/>
        <a:p>
          <a:endParaRPr lang="ru-RU"/>
        </a:p>
      </dgm:t>
    </dgm:pt>
    <dgm:pt modelId="{49AC2FFB-CFCD-4ADE-BAB1-0B0B21CB10A4}" type="pres">
      <dgm:prSet presAssocID="{5A2AF8DA-C01D-46C8-87F1-3ED821EB826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1A2172-075A-4802-BBF3-F5F5BA90EB91}" type="pres">
      <dgm:prSet presAssocID="{C5C5DCEB-40A2-4334-9ADB-5A0EB86882C9}" presName="linNode" presStyleCnt="0"/>
      <dgm:spPr/>
    </dgm:pt>
    <dgm:pt modelId="{82CCF82A-CF5A-4BF3-9231-2B3C49307CDB}" type="pres">
      <dgm:prSet presAssocID="{C5C5DCEB-40A2-4334-9ADB-5A0EB86882C9}" presName="parent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59836-7FB3-4B14-B7C0-E5A60525C363}" type="pres">
      <dgm:prSet presAssocID="{C5C5DCEB-40A2-4334-9ADB-5A0EB86882C9}" presName="childShp" presStyleLbl="b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6721C-2B2D-4EB5-A68B-55981F6C5CB8}" type="pres">
      <dgm:prSet presAssocID="{0857AAE2-0079-4A48-BBCC-F90EFA217E16}" presName="spacing" presStyleCnt="0"/>
      <dgm:spPr/>
    </dgm:pt>
    <dgm:pt modelId="{D4BFEB6E-427E-462D-AC29-1D0017F8C606}" type="pres">
      <dgm:prSet presAssocID="{EBAFB1F6-9415-4E79-912D-99FDC3F7D5AB}" presName="linNode" presStyleCnt="0"/>
      <dgm:spPr/>
    </dgm:pt>
    <dgm:pt modelId="{61B39A6B-9F39-4459-AB11-19154AD65AC4}" type="pres">
      <dgm:prSet presAssocID="{EBAFB1F6-9415-4E79-912D-99FDC3F7D5AB}" presName="parent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19AFA-CB6B-41E9-9BBD-BA1C2BA846E8}" type="pres">
      <dgm:prSet presAssocID="{EBAFB1F6-9415-4E79-912D-99FDC3F7D5AB}" presName="childShp" presStyleLbl="b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3FA5EE-0388-4DCA-AE3B-398EC4A4BB9F}" type="pres">
      <dgm:prSet presAssocID="{91476EC2-6E53-4B37-B2A2-8B6F342A4A65}" presName="spacing" presStyleCnt="0"/>
      <dgm:spPr/>
    </dgm:pt>
    <dgm:pt modelId="{156D1B9A-5D4E-4782-9434-6C9058826ABE}" type="pres">
      <dgm:prSet presAssocID="{54526671-CBA5-4FC9-A842-9312C17E9BE3}" presName="linNode" presStyleCnt="0"/>
      <dgm:spPr/>
    </dgm:pt>
    <dgm:pt modelId="{F4B9D3F0-12B8-46CE-8E21-C23555E5464E}" type="pres">
      <dgm:prSet presAssocID="{54526671-CBA5-4FC9-A842-9312C17E9BE3}" presName="parent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8D2A50-248D-47F6-8802-B46FA4A009A5}" type="pres">
      <dgm:prSet presAssocID="{54526671-CBA5-4FC9-A842-9312C17E9BE3}" presName="childShp" presStyleLbl="b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2F72E-16EB-45E3-BB63-AA2C7FF092D2}" type="pres">
      <dgm:prSet presAssocID="{8B968A15-19EB-4D8E-8CC8-6173D1917A43}" presName="spacing" presStyleCnt="0"/>
      <dgm:spPr/>
    </dgm:pt>
    <dgm:pt modelId="{AC5C3990-1C02-488A-930E-07BF0D207993}" type="pres">
      <dgm:prSet presAssocID="{CA0F9FE5-DA45-461C-8BE4-80224C42BBCB}" presName="linNode" presStyleCnt="0"/>
      <dgm:spPr/>
    </dgm:pt>
    <dgm:pt modelId="{B5B9C2FD-2A67-4BAC-9FF4-99F843EDD2BA}" type="pres">
      <dgm:prSet presAssocID="{CA0F9FE5-DA45-461C-8BE4-80224C42BBCB}" presName="parent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1CEE4B-F21F-4885-ACED-B86F3187EF6D}" type="pres">
      <dgm:prSet presAssocID="{CA0F9FE5-DA45-461C-8BE4-80224C42BBCB}" presName="childShp" presStyleLbl="b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01C52-679A-4028-A889-0DD2EB1FAF5D}" type="pres">
      <dgm:prSet presAssocID="{48A8F196-93B1-4ADF-9E23-8CCE3F95BBD4}" presName="spacing" presStyleCnt="0"/>
      <dgm:spPr/>
    </dgm:pt>
    <dgm:pt modelId="{742BE6A3-7FA3-453D-A2F3-E8BC7874B015}" type="pres">
      <dgm:prSet presAssocID="{58E29A4A-C1E6-462F-8221-3D475C8F1329}" presName="linNode" presStyleCnt="0"/>
      <dgm:spPr/>
    </dgm:pt>
    <dgm:pt modelId="{C0F3DF35-D61E-4D99-A469-F46EDB6BDA95}" type="pres">
      <dgm:prSet presAssocID="{58E29A4A-C1E6-462F-8221-3D475C8F1329}" presName="parentShp" presStyleLbl="node1" presStyleIdx="4" presStyleCnt="7" custLinFactY="3823" custLinFactNeighborX="53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903EE-943A-41AF-8CF7-3DD2BF1C0ED0}" type="pres">
      <dgm:prSet presAssocID="{58E29A4A-C1E6-462F-8221-3D475C8F1329}" presName="childShp" presStyleLbl="bgAccFollowNode1" presStyleIdx="4" presStyleCnt="7" custLinFactY="25507" custLinFactNeighborX="853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9CB9D0-75AC-4E12-A94A-F7DB5E8F23B4}" type="pres">
      <dgm:prSet presAssocID="{37D321ED-17FC-4F8D-BB00-0551E3C9FDFB}" presName="spacing" presStyleCnt="0"/>
      <dgm:spPr/>
    </dgm:pt>
    <dgm:pt modelId="{946B2C36-1E3B-4DA5-8182-4173EB0D8A23}" type="pres">
      <dgm:prSet presAssocID="{160EF02A-231C-44A8-BAA2-F312451B1B01}" presName="linNode" presStyleCnt="0"/>
      <dgm:spPr/>
    </dgm:pt>
    <dgm:pt modelId="{933B5B9B-C494-4434-A02E-3DF542067FAD}" type="pres">
      <dgm:prSet presAssocID="{160EF02A-231C-44A8-BAA2-F312451B1B01}" presName="parentShp" presStyleLbl="node1" presStyleIdx="5" presStyleCnt="7" custLinFactY="-14601" custLinFactNeighborX="-109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858E9-1EF0-49CB-B8BB-011F4E8C2834}" type="pres">
      <dgm:prSet presAssocID="{160EF02A-231C-44A8-BAA2-F312451B1B01}" presName="childShp" presStyleLbl="bgAccFollowNode1" presStyleIdx="5" presStyleCnt="7" custLinFactY="-9968" custLinFactNeighborX="81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92E321-9763-45A5-9253-81E635ADB65A}" type="pres">
      <dgm:prSet presAssocID="{BA565AFA-7BD8-489F-B9C8-B78D75ED6AD4}" presName="spacing" presStyleCnt="0"/>
      <dgm:spPr/>
    </dgm:pt>
    <dgm:pt modelId="{DD4FA489-707C-480E-AE4F-C3822DBF91C9}" type="pres">
      <dgm:prSet presAssocID="{CE7B9B57-8BB4-46BD-B8F2-7ACE11CD55B9}" presName="linNode" presStyleCnt="0"/>
      <dgm:spPr/>
    </dgm:pt>
    <dgm:pt modelId="{188CBCAF-A8DF-4DE6-B863-D072A93023F4}" type="pres">
      <dgm:prSet presAssocID="{CE7B9B57-8BB4-46BD-B8F2-7ACE11CD55B9}" presName="parent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E9528-A7E6-461C-8E91-63D6C24D4588}" type="pres">
      <dgm:prSet presAssocID="{CE7B9B57-8BB4-46BD-B8F2-7ACE11CD55B9}" presName="childShp" presStyleLbl="bgAccFollowNode1" presStyleIdx="6" presStyleCnt="7" custLinFactNeighborX="3413" custLinFactNeighborY="24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132E28-E593-4B4A-8F44-3C9694A7654C}" srcId="{5A2AF8DA-C01D-46C8-87F1-3ED821EB8262}" destId="{54526671-CBA5-4FC9-A842-9312C17E9BE3}" srcOrd="2" destOrd="0" parTransId="{893AE82F-9E62-43D7-9196-42F71ACEC1A6}" sibTransId="{8B968A15-19EB-4D8E-8CC8-6173D1917A43}"/>
    <dgm:cxn modelId="{F654206A-17DB-4515-AFBE-56282B85C64C}" type="presOf" srcId="{2F7289D0-21CB-4257-96B4-A423CED958E9}" destId="{731858E9-1EF0-49CB-B8BB-011F4E8C2834}" srcOrd="0" destOrd="0" presId="urn:microsoft.com/office/officeart/2005/8/layout/vList6"/>
    <dgm:cxn modelId="{7338D18A-0DAA-4027-8AE8-0FD68E181F14}" type="presOf" srcId="{58E29A4A-C1E6-462F-8221-3D475C8F1329}" destId="{C0F3DF35-D61E-4D99-A469-F46EDB6BDA95}" srcOrd="0" destOrd="0" presId="urn:microsoft.com/office/officeart/2005/8/layout/vList6"/>
    <dgm:cxn modelId="{973C0367-D7EA-485E-922C-F89D2E674CEE}" type="presOf" srcId="{CA0F9FE5-DA45-461C-8BE4-80224C42BBCB}" destId="{B5B9C2FD-2A67-4BAC-9FF4-99F843EDD2BA}" srcOrd="0" destOrd="0" presId="urn:microsoft.com/office/officeart/2005/8/layout/vList6"/>
    <dgm:cxn modelId="{9F479114-5479-4EF2-A2E5-42837CC75D7E}" type="presOf" srcId="{47D5C507-64C7-4EC2-BC8E-AA789927594A}" destId="{18B19AFA-CB6B-41E9-9BBD-BA1C2BA846E8}" srcOrd="0" destOrd="0" presId="urn:microsoft.com/office/officeart/2005/8/layout/vList6"/>
    <dgm:cxn modelId="{B9020B0D-5406-4794-9DBA-36E9134581C5}" type="presOf" srcId="{CE7B9B57-8BB4-46BD-B8F2-7ACE11CD55B9}" destId="{188CBCAF-A8DF-4DE6-B863-D072A93023F4}" srcOrd="0" destOrd="0" presId="urn:microsoft.com/office/officeart/2005/8/layout/vList6"/>
    <dgm:cxn modelId="{01651958-26C6-4773-BDAB-DB3A5B5355C0}" srcId="{5A2AF8DA-C01D-46C8-87F1-3ED821EB8262}" destId="{CA0F9FE5-DA45-461C-8BE4-80224C42BBCB}" srcOrd="3" destOrd="0" parTransId="{20B7E069-4807-4F31-BB77-F2D7E2968E5A}" sibTransId="{48A8F196-93B1-4ADF-9E23-8CCE3F95BBD4}"/>
    <dgm:cxn modelId="{F5DA2CF2-6D77-443E-9755-36C53307C33D}" type="presOf" srcId="{5A2AF8DA-C01D-46C8-87F1-3ED821EB8262}" destId="{49AC2FFB-CFCD-4ADE-BAB1-0B0B21CB10A4}" srcOrd="0" destOrd="0" presId="urn:microsoft.com/office/officeart/2005/8/layout/vList6"/>
    <dgm:cxn modelId="{AA479ED3-9E99-4809-A96F-612D8C02260B}" type="presOf" srcId="{008980A9-889A-4AF7-A95D-3F1FB621D7AB}" destId="{658D2A50-248D-47F6-8802-B46FA4A009A5}" srcOrd="0" destOrd="0" presId="urn:microsoft.com/office/officeart/2005/8/layout/vList6"/>
    <dgm:cxn modelId="{B7B18F52-E773-48BD-A5DE-7D5F169EB095}" srcId="{5A2AF8DA-C01D-46C8-87F1-3ED821EB8262}" destId="{58E29A4A-C1E6-462F-8221-3D475C8F1329}" srcOrd="4" destOrd="0" parTransId="{D21C01A0-1C69-4638-87C8-565985319793}" sibTransId="{37D321ED-17FC-4F8D-BB00-0551E3C9FDFB}"/>
    <dgm:cxn modelId="{4ACA62E9-AFC1-4078-B259-C2BAAC48ABD7}" type="presOf" srcId="{A1520696-D819-4B53-A69B-4596B7D94D1E}" destId="{8A1CEE4B-F21F-4885-ACED-B86F3187EF6D}" srcOrd="0" destOrd="0" presId="urn:microsoft.com/office/officeart/2005/8/layout/vList6"/>
    <dgm:cxn modelId="{213B140C-0943-4BD7-A69C-B3CC558029A3}" srcId="{5A2AF8DA-C01D-46C8-87F1-3ED821EB8262}" destId="{C5C5DCEB-40A2-4334-9ADB-5A0EB86882C9}" srcOrd="0" destOrd="0" parTransId="{21E921D3-8CD4-48B5-99C1-49C9C244B443}" sibTransId="{0857AAE2-0079-4A48-BBCC-F90EFA217E16}"/>
    <dgm:cxn modelId="{0BD4280C-E6FB-4813-84E2-F6DF7B91FCCC}" srcId="{54526671-CBA5-4FC9-A842-9312C17E9BE3}" destId="{008980A9-889A-4AF7-A95D-3F1FB621D7AB}" srcOrd="0" destOrd="0" parTransId="{18140E9F-984A-43F2-925D-ABC08F485126}" sibTransId="{30A6F104-43E6-4852-89C8-AECB1C410CCE}"/>
    <dgm:cxn modelId="{BA8DBD85-F25D-480F-AFEB-4E1187566EFE}" srcId="{CA0F9FE5-DA45-461C-8BE4-80224C42BBCB}" destId="{A1520696-D819-4B53-A69B-4596B7D94D1E}" srcOrd="0" destOrd="0" parTransId="{BD9CCD9B-96DE-4A8B-91D7-B15C49552F77}" sibTransId="{C1C630E1-0FE7-477E-A2EC-E4004CFD9092}"/>
    <dgm:cxn modelId="{6C1F2D42-A5C7-4ED1-B6AF-E94C13074F71}" type="presOf" srcId="{54526671-CBA5-4FC9-A842-9312C17E9BE3}" destId="{F4B9D3F0-12B8-46CE-8E21-C23555E5464E}" srcOrd="0" destOrd="0" presId="urn:microsoft.com/office/officeart/2005/8/layout/vList6"/>
    <dgm:cxn modelId="{7C68886E-468B-4ECA-825D-370D9B7F3DCF}" srcId="{5A2AF8DA-C01D-46C8-87F1-3ED821EB8262}" destId="{160EF02A-231C-44A8-BAA2-F312451B1B01}" srcOrd="5" destOrd="0" parTransId="{216B5772-4182-445E-A77F-3A8DBC31938C}" sibTransId="{BA565AFA-7BD8-489F-B9C8-B78D75ED6AD4}"/>
    <dgm:cxn modelId="{350510AB-1957-4902-959A-64F9E7DCB77B}" srcId="{EBAFB1F6-9415-4E79-912D-99FDC3F7D5AB}" destId="{47D5C507-64C7-4EC2-BC8E-AA789927594A}" srcOrd="0" destOrd="0" parTransId="{4FD77F70-E005-4EAB-8AF5-F0E92B34644B}" sibTransId="{3B1D3450-9E33-4564-B614-4481C3FD10A3}"/>
    <dgm:cxn modelId="{64267208-70E3-411A-BD3D-159346FA4C94}" srcId="{5A2AF8DA-C01D-46C8-87F1-3ED821EB8262}" destId="{CE7B9B57-8BB4-46BD-B8F2-7ACE11CD55B9}" srcOrd="6" destOrd="0" parTransId="{925853E5-960A-47D7-AA21-FBD989A68D49}" sibTransId="{1FE198AC-4B21-4E5C-85D5-252AFEF2D27F}"/>
    <dgm:cxn modelId="{330F8566-2005-4C49-9477-B78F0D90ED97}" type="presOf" srcId="{447C8000-9C5A-4088-8B8D-6D3711BF03B5}" destId="{81B903EE-943A-41AF-8CF7-3DD2BF1C0ED0}" srcOrd="0" destOrd="0" presId="urn:microsoft.com/office/officeart/2005/8/layout/vList6"/>
    <dgm:cxn modelId="{A28C1E14-63DB-4B42-9A98-714CFA87D745}" srcId="{160EF02A-231C-44A8-BAA2-F312451B1B01}" destId="{2F7289D0-21CB-4257-96B4-A423CED958E9}" srcOrd="0" destOrd="0" parTransId="{B6FEAB0E-82CA-4E6A-BFF8-420216A03504}" sibTransId="{47BC0F73-46D8-4391-B800-825F04F305D3}"/>
    <dgm:cxn modelId="{6564395C-1203-4752-B2BD-C79FA215D1C1}" type="presOf" srcId="{06FC9CA9-671B-489B-B893-88B2973FFE37}" destId="{16FE9528-A7E6-461C-8E91-63D6C24D4588}" srcOrd="0" destOrd="0" presId="urn:microsoft.com/office/officeart/2005/8/layout/vList6"/>
    <dgm:cxn modelId="{91153DDB-BB80-4509-A6F3-C6472CA598B6}" srcId="{C5C5DCEB-40A2-4334-9ADB-5A0EB86882C9}" destId="{5D346823-BC20-461C-A917-8E01BBB2CC69}" srcOrd="0" destOrd="0" parTransId="{0024C70D-1E1C-4F2C-9AE8-82D74D6123EA}" sibTransId="{2216DD36-8805-42EE-B011-D283B666A349}"/>
    <dgm:cxn modelId="{172F59FF-076A-4CAE-81CC-E1CDF00DBFF0}" type="presOf" srcId="{EBAFB1F6-9415-4E79-912D-99FDC3F7D5AB}" destId="{61B39A6B-9F39-4459-AB11-19154AD65AC4}" srcOrd="0" destOrd="0" presId="urn:microsoft.com/office/officeart/2005/8/layout/vList6"/>
    <dgm:cxn modelId="{E25AC7F3-6FB6-44B0-9032-0E4419E109A7}" srcId="{58E29A4A-C1E6-462F-8221-3D475C8F1329}" destId="{447C8000-9C5A-4088-8B8D-6D3711BF03B5}" srcOrd="0" destOrd="0" parTransId="{65E01F70-6E5E-40E5-879E-3A505D4804DA}" sibTransId="{C133C346-3E40-4522-80F1-DDFBDDCCFC37}"/>
    <dgm:cxn modelId="{B29FC9BB-2022-4794-8E00-A70367C569ED}" type="presOf" srcId="{160EF02A-231C-44A8-BAA2-F312451B1B01}" destId="{933B5B9B-C494-4434-A02E-3DF542067FAD}" srcOrd="0" destOrd="0" presId="urn:microsoft.com/office/officeart/2005/8/layout/vList6"/>
    <dgm:cxn modelId="{5ECE1729-82DC-4041-A741-4D2BC33D1B9B}" srcId="{CE7B9B57-8BB4-46BD-B8F2-7ACE11CD55B9}" destId="{06FC9CA9-671B-489B-B893-88B2973FFE37}" srcOrd="0" destOrd="0" parTransId="{8DFB8B40-F1D5-4D2D-A260-3C235180AB55}" sibTransId="{EFAD6EEB-D4A9-451D-B344-C0EEC0263251}"/>
    <dgm:cxn modelId="{2EA70401-26CC-41B8-98E5-A97BAE611798}" type="presOf" srcId="{C5C5DCEB-40A2-4334-9ADB-5A0EB86882C9}" destId="{82CCF82A-CF5A-4BF3-9231-2B3C49307CDB}" srcOrd="0" destOrd="0" presId="urn:microsoft.com/office/officeart/2005/8/layout/vList6"/>
    <dgm:cxn modelId="{9DCD23F2-760B-488B-82AF-AFB7FC05A8BE}" srcId="{5A2AF8DA-C01D-46C8-87F1-3ED821EB8262}" destId="{EBAFB1F6-9415-4E79-912D-99FDC3F7D5AB}" srcOrd="1" destOrd="0" parTransId="{D4374488-115A-4EA3-96EE-118883984981}" sibTransId="{91476EC2-6E53-4B37-B2A2-8B6F342A4A65}"/>
    <dgm:cxn modelId="{D1E97776-1320-439F-820E-CE41A60F910C}" type="presOf" srcId="{5D346823-BC20-461C-A917-8E01BBB2CC69}" destId="{D9759836-7FB3-4B14-B7C0-E5A60525C363}" srcOrd="0" destOrd="0" presId="urn:microsoft.com/office/officeart/2005/8/layout/vList6"/>
    <dgm:cxn modelId="{61D1DD91-92B7-4C69-A949-57A10431DA43}" type="presParOf" srcId="{49AC2FFB-CFCD-4ADE-BAB1-0B0B21CB10A4}" destId="{451A2172-075A-4802-BBF3-F5F5BA90EB91}" srcOrd="0" destOrd="0" presId="urn:microsoft.com/office/officeart/2005/8/layout/vList6"/>
    <dgm:cxn modelId="{A636CF3F-E77F-4104-AE18-AB206619EE8B}" type="presParOf" srcId="{451A2172-075A-4802-BBF3-F5F5BA90EB91}" destId="{82CCF82A-CF5A-4BF3-9231-2B3C49307CDB}" srcOrd="0" destOrd="0" presId="urn:microsoft.com/office/officeart/2005/8/layout/vList6"/>
    <dgm:cxn modelId="{58A34575-4EA6-4F2C-8661-31E2FA67A53F}" type="presParOf" srcId="{451A2172-075A-4802-BBF3-F5F5BA90EB91}" destId="{D9759836-7FB3-4B14-B7C0-E5A60525C363}" srcOrd="1" destOrd="0" presId="urn:microsoft.com/office/officeart/2005/8/layout/vList6"/>
    <dgm:cxn modelId="{1CD9BD6D-3CD7-4209-BE1D-E33C03A3F87A}" type="presParOf" srcId="{49AC2FFB-CFCD-4ADE-BAB1-0B0B21CB10A4}" destId="{2DC6721C-2B2D-4EB5-A68B-55981F6C5CB8}" srcOrd="1" destOrd="0" presId="urn:microsoft.com/office/officeart/2005/8/layout/vList6"/>
    <dgm:cxn modelId="{DEE68B30-E7D6-484B-B83B-533464C92846}" type="presParOf" srcId="{49AC2FFB-CFCD-4ADE-BAB1-0B0B21CB10A4}" destId="{D4BFEB6E-427E-462D-AC29-1D0017F8C606}" srcOrd="2" destOrd="0" presId="urn:microsoft.com/office/officeart/2005/8/layout/vList6"/>
    <dgm:cxn modelId="{3BF47D1D-C60C-4B80-9C67-7CA2714F5A1E}" type="presParOf" srcId="{D4BFEB6E-427E-462D-AC29-1D0017F8C606}" destId="{61B39A6B-9F39-4459-AB11-19154AD65AC4}" srcOrd="0" destOrd="0" presId="urn:microsoft.com/office/officeart/2005/8/layout/vList6"/>
    <dgm:cxn modelId="{8256C758-4D8A-479A-B8C5-1D110906F3BD}" type="presParOf" srcId="{D4BFEB6E-427E-462D-AC29-1D0017F8C606}" destId="{18B19AFA-CB6B-41E9-9BBD-BA1C2BA846E8}" srcOrd="1" destOrd="0" presId="urn:microsoft.com/office/officeart/2005/8/layout/vList6"/>
    <dgm:cxn modelId="{41925A3E-C378-4AAD-8901-82335C4D436A}" type="presParOf" srcId="{49AC2FFB-CFCD-4ADE-BAB1-0B0B21CB10A4}" destId="{4F3FA5EE-0388-4DCA-AE3B-398EC4A4BB9F}" srcOrd="3" destOrd="0" presId="urn:microsoft.com/office/officeart/2005/8/layout/vList6"/>
    <dgm:cxn modelId="{F2A3408B-C98A-4B85-978B-3F27E7E74BF9}" type="presParOf" srcId="{49AC2FFB-CFCD-4ADE-BAB1-0B0B21CB10A4}" destId="{156D1B9A-5D4E-4782-9434-6C9058826ABE}" srcOrd="4" destOrd="0" presId="urn:microsoft.com/office/officeart/2005/8/layout/vList6"/>
    <dgm:cxn modelId="{465DC549-BB1A-42D5-BFFC-3E0996A51113}" type="presParOf" srcId="{156D1B9A-5D4E-4782-9434-6C9058826ABE}" destId="{F4B9D3F0-12B8-46CE-8E21-C23555E5464E}" srcOrd="0" destOrd="0" presId="urn:microsoft.com/office/officeart/2005/8/layout/vList6"/>
    <dgm:cxn modelId="{F57F80E9-C943-43F2-B117-DC5AA2650F88}" type="presParOf" srcId="{156D1B9A-5D4E-4782-9434-6C9058826ABE}" destId="{658D2A50-248D-47F6-8802-B46FA4A009A5}" srcOrd="1" destOrd="0" presId="urn:microsoft.com/office/officeart/2005/8/layout/vList6"/>
    <dgm:cxn modelId="{DB9CEB5B-5AC6-4577-9C51-E4BA57D6A7F7}" type="presParOf" srcId="{49AC2FFB-CFCD-4ADE-BAB1-0B0B21CB10A4}" destId="{1162F72E-16EB-45E3-BB63-AA2C7FF092D2}" srcOrd="5" destOrd="0" presId="urn:microsoft.com/office/officeart/2005/8/layout/vList6"/>
    <dgm:cxn modelId="{D27E0761-D148-43C7-A6A3-8B63756F3902}" type="presParOf" srcId="{49AC2FFB-CFCD-4ADE-BAB1-0B0B21CB10A4}" destId="{AC5C3990-1C02-488A-930E-07BF0D207993}" srcOrd="6" destOrd="0" presId="urn:microsoft.com/office/officeart/2005/8/layout/vList6"/>
    <dgm:cxn modelId="{88CDE34E-BFAD-45B3-BA53-76C2851F380B}" type="presParOf" srcId="{AC5C3990-1C02-488A-930E-07BF0D207993}" destId="{B5B9C2FD-2A67-4BAC-9FF4-99F843EDD2BA}" srcOrd="0" destOrd="0" presId="urn:microsoft.com/office/officeart/2005/8/layout/vList6"/>
    <dgm:cxn modelId="{01BAA6B9-0332-4615-8868-17A04C7545A0}" type="presParOf" srcId="{AC5C3990-1C02-488A-930E-07BF0D207993}" destId="{8A1CEE4B-F21F-4885-ACED-B86F3187EF6D}" srcOrd="1" destOrd="0" presId="urn:microsoft.com/office/officeart/2005/8/layout/vList6"/>
    <dgm:cxn modelId="{1420253B-9556-4F0C-BA71-AEF35303A58E}" type="presParOf" srcId="{49AC2FFB-CFCD-4ADE-BAB1-0B0B21CB10A4}" destId="{6A201C52-679A-4028-A889-0DD2EB1FAF5D}" srcOrd="7" destOrd="0" presId="urn:microsoft.com/office/officeart/2005/8/layout/vList6"/>
    <dgm:cxn modelId="{724030B8-84DF-4A75-A3A9-BC624D85EEF6}" type="presParOf" srcId="{49AC2FFB-CFCD-4ADE-BAB1-0B0B21CB10A4}" destId="{742BE6A3-7FA3-453D-A2F3-E8BC7874B015}" srcOrd="8" destOrd="0" presId="urn:microsoft.com/office/officeart/2005/8/layout/vList6"/>
    <dgm:cxn modelId="{6FCE474D-73A4-48F0-A9A8-B5E403999E89}" type="presParOf" srcId="{742BE6A3-7FA3-453D-A2F3-E8BC7874B015}" destId="{C0F3DF35-D61E-4D99-A469-F46EDB6BDA95}" srcOrd="0" destOrd="0" presId="urn:microsoft.com/office/officeart/2005/8/layout/vList6"/>
    <dgm:cxn modelId="{66254990-E031-4C60-A2AD-4CE2FF241E4E}" type="presParOf" srcId="{742BE6A3-7FA3-453D-A2F3-E8BC7874B015}" destId="{81B903EE-943A-41AF-8CF7-3DD2BF1C0ED0}" srcOrd="1" destOrd="0" presId="urn:microsoft.com/office/officeart/2005/8/layout/vList6"/>
    <dgm:cxn modelId="{4E212232-DAC0-48CF-80CC-E0F62FDEF045}" type="presParOf" srcId="{49AC2FFB-CFCD-4ADE-BAB1-0B0B21CB10A4}" destId="{1E9CB9D0-75AC-4E12-A94A-F7DB5E8F23B4}" srcOrd="9" destOrd="0" presId="urn:microsoft.com/office/officeart/2005/8/layout/vList6"/>
    <dgm:cxn modelId="{67CB74D0-BE05-4688-98C2-9DC28705B3F3}" type="presParOf" srcId="{49AC2FFB-CFCD-4ADE-BAB1-0B0B21CB10A4}" destId="{946B2C36-1E3B-4DA5-8182-4173EB0D8A23}" srcOrd="10" destOrd="0" presId="urn:microsoft.com/office/officeart/2005/8/layout/vList6"/>
    <dgm:cxn modelId="{F6FA4BC7-3FA5-435D-81F4-0D70FAAD01C9}" type="presParOf" srcId="{946B2C36-1E3B-4DA5-8182-4173EB0D8A23}" destId="{933B5B9B-C494-4434-A02E-3DF542067FAD}" srcOrd="0" destOrd="0" presId="urn:microsoft.com/office/officeart/2005/8/layout/vList6"/>
    <dgm:cxn modelId="{DEAC86A2-36F7-4277-98B3-41A439932DEB}" type="presParOf" srcId="{946B2C36-1E3B-4DA5-8182-4173EB0D8A23}" destId="{731858E9-1EF0-49CB-B8BB-011F4E8C2834}" srcOrd="1" destOrd="0" presId="urn:microsoft.com/office/officeart/2005/8/layout/vList6"/>
    <dgm:cxn modelId="{61C91695-C068-4CDB-879A-D81C3D2D0DED}" type="presParOf" srcId="{49AC2FFB-CFCD-4ADE-BAB1-0B0B21CB10A4}" destId="{8492E321-9763-45A5-9253-81E635ADB65A}" srcOrd="11" destOrd="0" presId="urn:microsoft.com/office/officeart/2005/8/layout/vList6"/>
    <dgm:cxn modelId="{F06CB191-A930-4246-9E12-1A392028FF32}" type="presParOf" srcId="{49AC2FFB-CFCD-4ADE-BAB1-0B0B21CB10A4}" destId="{DD4FA489-707C-480E-AE4F-C3822DBF91C9}" srcOrd="12" destOrd="0" presId="urn:microsoft.com/office/officeart/2005/8/layout/vList6"/>
    <dgm:cxn modelId="{5AC510EA-FC0D-442A-B00D-9FCF4A33334A}" type="presParOf" srcId="{DD4FA489-707C-480E-AE4F-C3822DBF91C9}" destId="{188CBCAF-A8DF-4DE6-B863-D072A93023F4}" srcOrd="0" destOrd="0" presId="urn:microsoft.com/office/officeart/2005/8/layout/vList6"/>
    <dgm:cxn modelId="{ACC332B3-08C0-4B6C-B8D4-B94FA40D654E}" type="presParOf" srcId="{DD4FA489-707C-480E-AE4F-C3822DBF91C9}" destId="{16FE9528-A7E6-461C-8E91-63D6C24D458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45C8ED-A8E9-44D4-9A7C-04D84EE4E296}">
      <dsp:nvSpPr>
        <dsp:cNvPr id="0" name=""/>
        <dsp:cNvSpPr/>
      </dsp:nvSpPr>
      <dsp:spPr>
        <a:xfrm>
          <a:off x="837701" y="1061"/>
          <a:ext cx="2051992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7701" y="1061"/>
        <a:ext cx="2051992" cy="1183659"/>
      </dsp:txXfrm>
    </dsp:sp>
    <dsp:sp modelId="{1B8F2F7F-520C-43F5-A942-66959BCB22AC}">
      <dsp:nvSpPr>
        <dsp:cNvPr id="0" name=""/>
        <dsp:cNvSpPr/>
      </dsp:nvSpPr>
      <dsp:spPr>
        <a:xfrm>
          <a:off x="3086970" y="1061"/>
          <a:ext cx="2051992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571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Синтез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86970" y="1061"/>
        <a:ext cx="2051992" cy="1183659"/>
      </dsp:txXfrm>
    </dsp:sp>
    <dsp:sp modelId="{B34AEEC4-C728-4B2A-9280-5F35C5DB3396}">
      <dsp:nvSpPr>
        <dsp:cNvPr id="0" name=""/>
        <dsp:cNvSpPr/>
      </dsp:nvSpPr>
      <dsp:spPr>
        <a:xfrm>
          <a:off x="837701" y="1381998"/>
          <a:ext cx="2051992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11429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Сравнение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7701" y="1381998"/>
        <a:ext cx="2051992" cy="1183659"/>
      </dsp:txXfrm>
    </dsp:sp>
    <dsp:sp modelId="{5348681C-C35A-4FFE-AFAB-DB706EF27E86}">
      <dsp:nvSpPr>
        <dsp:cNvPr id="0" name=""/>
        <dsp:cNvSpPr/>
      </dsp:nvSpPr>
      <dsp:spPr>
        <a:xfrm>
          <a:off x="3086970" y="1381998"/>
          <a:ext cx="2051992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1714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Обобщение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86970" y="1381998"/>
        <a:ext cx="2051992" cy="1183659"/>
      </dsp:txXfrm>
    </dsp:sp>
    <dsp:sp modelId="{84CFBD10-333F-4697-BD13-4D0A9B911D57}">
      <dsp:nvSpPr>
        <dsp:cNvPr id="0" name=""/>
        <dsp:cNvSpPr/>
      </dsp:nvSpPr>
      <dsp:spPr>
        <a:xfrm>
          <a:off x="783696" y="2762934"/>
          <a:ext cx="2051992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2285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Конкретизация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3696" y="2762934"/>
        <a:ext cx="2051992" cy="1183659"/>
      </dsp:txXfrm>
    </dsp:sp>
    <dsp:sp modelId="{F8571466-E1B1-4570-9242-20C4B515792C}">
      <dsp:nvSpPr>
        <dsp:cNvPr id="0" name=""/>
        <dsp:cNvSpPr/>
      </dsp:nvSpPr>
      <dsp:spPr>
        <a:xfrm>
          <a:off x="3032965" y="2762934"/>
          <a:ext cx="2160001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28571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Абстрагирование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32965" y="2762934"/>
        <a:ext cx="2160001" cy="1183659"/>
      </dsp:txXfrm>
    </dsp:sp>
    <dsp:sp modelId="{B7FD9941-84C5-43FB-9CD2-80578FA86A34}">
      <dsp:nvSpPr>
        <dsp:cNvPr id="0" name=""/>
        <dsp:cNvSpPr/>
      </dsp:nvSpPr>
      <dsp:spPr>
        <a:xfrm>
          <a:off x="837701" y="4143870"/>
          <a:ext cx="2051992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3428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Сериация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7701" y="4143870"/>
        <a:ext cx="2051992" cy="1183659"/>
      </dsp:txXfrm>
    </dsp:sp>
    <dsp:sp modelId="{DA6B5DDF-F83F-4569-A428-1235466BB38D}">
      <dsp:nvSpPr>
        <dsp:cNvPr id="0" name=""/>
        <dsp:cNvSpPr/>
      </dsp:nvSpPr>
      <dsp:spPr>
        <a:xfrm>
          <a:off x="3086970" y="4143870"/>
          <a:ext cx="2051992" cy="1183659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Установление последователь </a:t>
          </a:r>
          <a:r>
            <a:rPr lang="ru-RU" sz="2000" b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ности</a:t>
          </a:r>
          <a:r>
            <a:rPr lang="ru-RU" sz="20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связей</a:t>
          </a:r>
          <a:endParaRPr lang="ru-RU" sz="20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86970" y="4143870"/>
        <a:ext cx="2051992" cy="11836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759836-7FB3-4B14-B7C0-E5A60525C363}">
      <dsp:nvSpPr>
        <dsp:cNvPr id="0" name=""/>
        <dsp:cNvSpPr/>
      </dsp:nvSpPr>
      <dsp:spPr>
        <a:xfrm>
          <a:off x="2976195" y="4989"/>
          <a:ext cx="4464292" cy="7456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Разделение предмета на части, выделение какого-то признака</a:t>
          </a:r>
          <a:endParaRPr lang="ru-RU" sz="1200" kern="1200" dirty="0"/>
        </a:p>
      </dsp:txBody>
      <dsp:txXfrm>
        <a:off x="2976195" y="98197"/>
        <a:ext cx="4184668" cy="559247"/>
      </dsp:txXfrm>
    </dsp:sp>
    <dsp:sp modelId="{82CCF82A-CF5A-4BF3-9231-2B3C49307CDB}">
      <dsp:nvSpPr>
        <dsp:cNvPr id="0" name=""/>
        <dsp:cNvSpPr/>
      </dsp:nvSpPr>
      <dsp:spPr>
        <a:xfrm>
          <a:off x="0" y="4989"/>
          <a:ext cx="2976195" cy="745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Анализ</a:t>
          </a:r>
          <a:endParaRPr lang="ru-RU" sz="1400" kern="1200" dirty="0"/>
        </a:p>
      </dsp:txBody>
      <dsp:txXfrm>
        <a:off x="36400" y="41389"/>
        <a:ext cx="2903395" cy="672863"/>
      </dsp:txXfrm>
    </dsp:sp>
    <dsp:sp modelId="{18B19AFA-CB6B-41E9-9BBD-BA1C2BA846E8}">
      <dsp:nvSpPr>
        <dsp:cNvPr id="0" name=""/>
        <dsp:cNvSpPr/>
      </dsp:nvSpPr>
      <dsp:spPr>
        <a:xfrm>
          <a:off x="2976195" y="825219"/>
          <a:ext cx="4464292" cy="7456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Объединение частей или признаков предметов в единое целое</a:t>
          </a:r>
          <a:endParaRPr lang="ru-RU" sz="1200" kern="1200" dirty="0"/>
        </a:p>
      </dsp:txBody>
      <dsp:txXfrm>
        <a:off x="2976195" y="918427"/>
        <a:ext cx="4184668" cy="559247"/>
      </dsp:txXfrm>
    </dsp:sp>
    <dsp:sp modelId="{61B39A6B-9F39-4459-AB11-19154AD65AC4}">
      <dsp:nvSpPr>
        <dsp:cNvPr id="0" name=""/>
        <dsp:cNvSpPr/>
      </dsp:nvSpPr>
      <dsp:spPr>
        <a:xfrm>
          <a:off x="0" y="825219"/>
          <a:ext cx="2976195" cy="745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Синтез</a:t>
          </a:r>
          <a:endParaRPr lang="ru-RU" sz="1400" kern="1200" dirty="0"/>
        </a:p>
      </dsp:txBody>
      <dsp:txXfrm>
        <a:off x="36400" y="861619"/>
        <a:ext cx="2903395" cy="672863"/>
      </dsp:txXfrm>
    </dsp:sp>
    <dsp:sp modelId="{658D2A50-248D-47F6-8802-B46FA4A009A5}">
      <dsp:nvSpPr>
        <dsp:cNvPr id="0" name=""/>
        <dsp:cNvSpPr/>
      </dsp:nvSpPr>
      <dsp:spPr>
        <a:xfrm>
          <a:off x="2976195" y="1645449"/>
          <a:ext cx="4464292" cy="7456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Сопоставление предметов и явлений, нахождение сходств и различий между ними</a:t>
          </a:r>
          <a:endParaRPr lang="ru-RU" sz="1200" kern="1200" dirty="0"/>
        </a:p>
      </dsp:txBody>
      <dsp:txXfrm>
        <a:off x="2976195" y="1738657"/>
        <a:ext cx="4184668" cy="559247"/>
      </dsp:txXfrm>
    </dsp:sp>
    <dsp:sp modelId="{F4B9D3F0-12B8-46CE-8E21-C23555E5464E}">
      <dsp:nvSpPr>
        <dsp:cNvPr id="0" name=""/>
        <dsp:cNvSpPr/>
      </dsp:nvSpPr>
      <dsp:spPr>
        <a:xfrm>
          <a:off x="0" y="1645449"/>
          <a:ext cx="2976195" cy="745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Сравнение </a:t>
          </a:r>
          <a:endParaRPr lang="ru-RU" sz="1400" kern="1200" dirty="0"/>
        </a:p>
      </dsp:txBody>
      <dsp:txXfrm>
        <a:off x="36400" y="1681849"/>
        <a:ext cx="2903395" cy="672863"/>
      </dsp:txXfrm>
    </dsp:sp>
    <dsp:sp modelId="{8A1CEE4B-F21F-4885-ACED-B86F3187EF6D}">
      <dsp:nvSpPr>
        <dsp:cNvPr id="0" name=""/>
        <dsp:cNvSpPr/>
      </dsp:nvSpPr>
      <dsp:spPr>
        <a:xfrm>
          <a:off x="2976195" y="2465680"/>
          <a:ext cx="4464292" cy="7456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Объединение предметов или явлений по общим и существенным признакам</a:t>
          </a:r>
          <a:endParaRPr lang="ru-RU" sz="1200" kern="1200" dirty="0"/>
        </a:p>
      </dsp:txBody>
      <dsp:txXfrm>
        <a:off x="2976195" y="2558888"/>
        <a:ext cx="4184668" cy="559247"/>
      </dsp:txXfrm>
    </dsp:sp>
    <dsp:sp modelId="{B5B9C2FD-2A67-4BAC-9FF4-99F843EDD2BA}">
      <dsp:nvSpPr>
        <dsp:cNvPr id="0" name=""/>
        <dsp:cNvSpPr/>
      </dsp:nvSpPr>
      <dsp:spPr>
        <a:xfrm>
          <a:off x="0" y="2465680"/>
          <a:ext cx="2976195" cy="745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Обобщение </a:t>
          </a:r>
          <a:endParaRPr lang="ru-RU" sz="1400" kern="1200" dirty="0"/>
        </a:p>
      </dsp:txBody>
      <dsp:txXfrm>
        <a:off x="36400" y="2502080"/>
        <a:ext cx="2903395" cy="672863"/>
      </dsp:txXfrm>
    </dsp:sp>
    <dsp:sp modelId="{81B903EE-943A-41AF-8CF7-3DD2BF1C0ED0}">
      <dsp:nvSpPr>
        <dsp:cNvPr id="0" name=""/>
        <dsp:cNvSpPr/>
      </dsp:nvSpPr>
      <dsp:spPr>
        <a:xfrm>
          <a:off x="2976195" y="4221770"/>
          <a:ext cx="4464292" cy="7456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Распределение предметов по группам, их упорядочивание</a:t>
          </a:r>
          <a:endParaRPr lang="ru-RU" sz="1200" kern="1200" dirty="0"/>
        </a:p>
      </dsp:txBody>
      <dsp:txXfrm>
        <a:off x="2976195" y="4314978"/>
        <a:ext cx="4184668" cy="559247"/>
      </dsp:txXfrm>
    </dsp:sp>
    <dsp:sp modelId="{C0F3DF35-D61E-4D99-A469-F46EDB6BDA95}">
      <dsp:nvSpPr>
        <dsp:cNvPr id="0" name=""/>
        <dsp:cNvSpPr/>
      </dsp:nvSpPr>
      <dsp:spPr>
        <a:xfrm>
          <a:off x="23883" y="4060080"/>
          <a:ext cx="2976195" cy="745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Классификация, </a:t>
          </a:r>
          <a:r>
            <a:rPr lang="ru-RU" sz="1400" kern="1200" dirty="0" err="1" smtClean="0"/>
            <a:t>сериация</a:t>
          </a:r>
          <a:endParaRPr lang="ru-RU" sz="1400" kern="1200" dirty="0"/>
        </a:p>
      </dsp:txBody>
      <dsp:txXfrm>
        <a:off x="60283" y="4096480"/>
        <a:ext cx="2903395" cy="672863"/>
      </dsp:txXfrm>
    </dsp:sp>
    <dsp:sp modelId="{731858E9-1EF0-49CB-B8BB-011F4E8C2834}">
      <dsp:nvSpPr>
        <dsp:cNvPr id="0" name=""/>
        <dsp:cNvSpPr/>
      </dsp:nvSpPr>
      <dsp:spPr>
        <a:xfrm>
          <a:off x="2976195" y="3170757"/>
          <a:ext cx="4464292" cy="7456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Мысленное отвлечение от несущественных признаков предметов, явлений и выделение в них основного, главного;                                      мысленный переход от общего к единичному</a:t>
          </a:r>
          <a:endParaRPr lang="ru-RU" sz="1200" kern="1200" dirty="0"/>
        </a:p>
      </dsp:txBody>
      <dsp:txXfrm>
        <a:off x="2976195" y="3263965"/>
        <a:ext cx="4184668" cy="559247"/>
      </dsp:txXfrm>
    </dsp:sp>
    <dsp:sp modelId="{933B5B9B-C494-4434-A02E-3DF542067FAD}">
      <dsp:nvSpPr>
        <dsp:cNvPr id="0" name=""/>
        <dsp:cNvSpPr/>
      </dsp:nvSpPr>
      <dsp:spPr>
        <a:xfrm>
          <a:off x="0" y="3251602"/>
          <a:ext cx="2976195" cy="745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Абстрагирование, </a:t>
          </a:r>
          <a:r>
            <a:rPr lang="ru-RU" sz="1400" kern="1200" dirty="0" err="1" smtClean="0"/>
            <a:t>конретизация</a:t>
          </a:r>
          <a:endParaRPr lang="ru-RU" sz="1400" kern="1200" dirty="0"/>
        </a:p>
      </dsp:txBody>
      <dsp:txXfrm>
        <a:off x="36400" y="3288002"/>
        <a:ext cx="2903395" cy="672863"/>
      </dsp:txXfrm>
    </dsp:sp>
    <dsp:sp modelId="{16FE9528-A7E6-461C-8E91-63D6C24D4588}">
      <dsp:nvSpPr>
        <dsp:cNvPr id="0" name=""/>
        <dsp:cNvSpPr/>
      </dsp:nvSpPr>
      <dsp:spPr>
        <a:xfrm>
          <a:off x="2976195" y="4931360"/>
          <a:ext cx="4464292" cy="7456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Мысленное определение времени события, его причин и последовательности (что сначала, что потом)</a:t>
          </a:r>
          <a:endParaRPr lang="ru-RU" sz="1200" kern="1200" dirty="0"/>
        </a:p>
      </dsp:txBody>
      <dsp:txXfrm>
        <a:off x="2976195" y="5024568"/>
        <a:ext cx="4184668" cy="559247"/>
      </dsp:txXfrm>
    </dsp:sp>
    <dsp:sp modelId="{188CBCAF-A8DF-4DE6-B863-D072A93023F4}">
      <dsp:nvSpPr>
        <dsp:cNvPr id="0" name=""/>
        <dsp:cNvSpPr/>
      </dsp:nvSpPr>
      <dsp:spPr>
        <a:xfrm>
          <a:off x="0" y="4926370"/>
          <a:ext cx="2976195" cy="745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Установление последовательности и связей событий</a:t>
          </a:r>
          <a:endParaRPr lang="ru-RU" sz="1400" kern="1200" dirty="0"/>
        </a:p>
      </dsp:txBody>
      <dsp:txXfrm>
        <a:off x="36400" y="4962770"/>
        <a:ext cx="2903395" cy="672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9733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217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739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048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2858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48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5761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026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278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833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7859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A7376-CE79-4C63-81EA-E14F685362F5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A0395-21D7-4F2A-B08C-D9DBDC6E33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509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846640" cy="245070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мыслительной деятельности дошкольников</a:t>
            </a:r>
            <a:br>
              <a:rPr lang="ru-RU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  рассказывании</a:t>
            </a:r>
            <a:br>
              <a:rPr lang="ru-RU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картинам</a:t>
            </a:r>
            <a:endParaRPr lang="ru-RU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800800" cy="144016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читель-логопед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Горшкова Н.А.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26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984776" cy="49006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работа</a:t>
            </a:r>
            <a:endParaRPr lang="ru-RU" sz="40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41837047"/>
              </p:ext>
            </p:extLst>
          </p:nvPr>
        </p:nvGraphicFramePr>
        <p:xfrm>
          <a:off x="233486" y="908720"/>
          <a:ext cx="8677026" cy="589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538"/>
                <a:gridCol w="43924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работы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игр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направленного восприятия, зрительного и слухового внимания;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«Найди отличия», «Что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изменилось», «Что перепутал художник», «Запомни и повтори», «Предметы из сюжетов», «Узнай по описанию»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Закрепление навыков в составлении ответов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вопросов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развернутой форме;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«Ответь на вопрос полным ответом», «Задай вопрос к картине», «Первые слова», инсценировки с диалогами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3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умений адекватно передавать в речи изображенные на картинках простые действия;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«Глаголы в картинках», «Кто что делает», «Назови все действия», «Пантомимы в действиях» (с проговариванием)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Усвоение языковых средств,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развитие словаря 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(эмоционального)</a:t>
                      </a:r>
                      <a:endParaRPr lang="ru-RU" sz="36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«Кто или что», «Какой, какая, какое», «Сравнения», «Скажи наоборот», «Скажи по-другому/точнее», «Маленькие слова»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Практическое овладение синтаксическими моделями фраз,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средствами связи </a:t>
                      </a:r>
                      <a:endParaRPr lang="ru-RU" sz="22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«Составь/измени/дополни/закончи/восстанови предложение», «Логические цепочки», «Мои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первые предложения/рассказы», «Истории в картинках»</a:t>
                      </a:r>
                      <a:endParaRPr lang="ru-RU" sz="22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0757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535892" cy="64807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игр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0166" y="1071546"/>
            <a:ext cx="2613704" cy="190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9356" y="692696"/>
            <a:ext cx="2564391" cy="1872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2857496"/>
            <a:ext cx="2564391" cy="1872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1464" y="4581128"/>
            <a:ext cx="2540970" cy="2052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686" y="2428868"/>
            <a:ext cx="2451378" cy="180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0036" y="3284984"/>
            <a:ext cx="2416446" cy="1764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7" t="3572" r="1524" b="3408"/>
          <a:stretch/>
        </p:blipFill>
        <p:spPr>
          <a:xfrm>
            <a:off x="1187624" y="4581128"/>
            <a:ext cx="2757233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731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803582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рассказыванию                     по картинам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500" y="1484784"/>
            <a:ext cx="2880320" cy="3312368"/>
          </a:xfrm>
          <a:prstGeom prst="round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небольших по объёму рассказов-описаний по предметным картинкам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76136" y="4982583"/>
            <a:ext cx="2664296" cy="1670843"/>
          </a:xfrm>
          <a:prstGeom prst="roundRect">
            <a:avLst/>
          </a:prstGeom>
          <a:ln w="381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по сюжетной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картине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31839" y="1484784"/>
            <a:ext cx="2880320" cy="3312368"/>
          </a:xfrm>
          <a:prstGeom prst="roundRect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рассказов по сюжетным многофигурным картинам с изображением нескольких групп действующих лиц или нескольких сценок в пределах общего, хорошо знакомого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детям сюжета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68124" y="1402191"/>
            <a:ext cx="2880320" cy="3312368"/>
          </a:xfrm>
          <a:prstGeom prst="roundRect">
            <a:avLst/>
          </a:prstGeom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по серии сюжетных картин, подробно изображающих развитие сюжетного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9512" y="4982584"/>
            <a:ext cx="2664296" cy="1670843"/>
          </a:xfrm>
          <a:prstGeom prst="roundRect">
            <a:avLst/>
          </a:prstGeom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по картине (картинам) с элементами творчества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9851" y="4982582"/>
            <a:ext cx="2664296" cy="1670843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пейзажной картины или натюрморта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право с вырезом 2"/>
          <p:cNvSpPr/>
          <p:nvPr/>
        </p:nvSpPr>
        <p:spPr>
          <a:xfrm>
            <a:off x="2568409" y="1970762"/>
            <a:ext cx="1008112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5664068" y="1925216"/>
            <a:ext cx="1008112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 rot="5400000">
            <a:off x="6960212" y="4570543"/>
            <a:ext cx="1008112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 rot="10800000">
            <a:off x="5625356" y="6165304"/>
            <a:ext cx="1008112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 rot="10800000">
            <a:off x="2529697" y="6165304"/>
            <a:ext cx="1008112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763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7" grpId="0" animBg="1"/>
      <p:bldP spid="18" grpId="0" animBg="1"/>
      <p:bldP spid="3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64388" cy="86834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особенности</a:t>
            </a:r>
            <a:endParaRPr lang="ru-RU" sz="54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268760"/>
            <a:ext cx="8322148" cy="58326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младше дети, тем большая мыслительная и речевая подготовка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младше дети, тем больше образец речи педагога и его комментарии;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младше дети, тем меньше объектов на картине;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младше дети, тем больше времени на рассматривание;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старше дети, тем больше побуждение к инициативности детей.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4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9"/>
            <a:ext cx="7964388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Рассказы-описания 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538" y="1214422"/>
            <a:ext cx="7441315" cy="54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620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964388" cy="126876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многофигурным картинам 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250" name="Picture 2" descr="https://gas-kvas.com/uploads/posts/2023-02/1676557485_gas-kvas-com-p-ptichii-dvor-risunok-detskii-45.jpg"/>
          <p:cNvPicPr>
            <a:picLocks noChangeAspect="1" noChangeArrowheads="1"/>
          </p:cNvPicPr>
          <p:nvPr/>
        </p:nvPicPr>
        <p:blipFill>
          <a:blip r:embed="rId3"/>
          <a:srcRect l="5076" r="4138"/>
          <a:stretch>
            <a:fillRect/>
          </a:stretch>
        </p:blipFill>
        <p:spPr bwMode="auto">
          <a:xfrm>
            <a:off x="214282" y="1214422"/>
            <a:ext cx="8715436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8620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9"/>
            <a:ext cx="7964388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Рассказы-описания 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4" name="AutoShape 2" descr="https://2.bp.blogspot.com/-QF35U_lF10k/WJDGXvc_FvI/AAAAAAAAAa0/NE-d460sSvIPAAiyjlDBnCv-kSpKK7qCACLcB/s1600/%25D0%25BF%25D1%2582%25D0%25B8%25D1%2586%25D0%25B8%2B%25D0%25B4%25D0%25BE%25D0%25BC%2B%25281%25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276" name="AutoShape 4" descr="https://2.bp.blogspot.com/-QF35U_lF10k/WJDGXvc_FvI/AAAAAAAAAa0/NE-d460sSvIPAAiyjlDBnCv-kSpKK7qCACLcB/s1600/%25D0%25BF%25D1%2582%25D0%25B8%25D1%2586%25D0%25B8%2B%25D0%25B4%25D0%25BE%25D0%25BC%2B%25281%25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71546"/>
            <a:ext cx="77724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8620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9"/>
            <a:ext cx="7500990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серии сюжетных картин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1638000"/>
            <a:ext cx="7531714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65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9"/>
            <a:ext cx="7643866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персонажей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1293" y="1772816"/>
            <a:ext cx="2890440" cy="4464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67" t="3284" b="3909"/>
          <a:stretch/>
        </p:blipFill>
        <p:spPr>
          <a:xfrm>
            <a:off x="5254560" y="1772816"/>
            <a:ext cx="3129541" cy="444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074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9"/>
            <a:ext cx="7143800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серии сюжетных картин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49" b="3538"/>
          <a:stretch/>
        </p:blipFill>
        <p:spPr>
          <a:xfrm>
            <a:off x="542531" y="1565563"/>
            <a:ext cx="8364184" cy="50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921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892950" cy="1142984"/>
          </a:xfrm>
        </p:spPr>
        <p:txBody>
          <a:bodyPr>
            <a:normAutofit/>
          </a:bodyPr>
          <a:lstStyle/>
          <a:p>
            <a:r>
              <a:rPr lang="ru-RU" sz="5400" b="1" dirty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ктуальность  темы</a:t>
            </a:r>
            <a:endParaRPr lang="ru-RU" sz="54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000108"/>
            <a:ext cx="8250710" cy="61013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действия, требующие достаточного уровня развития мыслительной деятельности и связной речи детей:</a:t>
            </a:r>
          </a:p>
          <a:p>
            <a:r>
              <a:rPr lang="ru-RU" sz="3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Адекватное восприятие и воспроизведение учебного материала;</a:t>
            </a:r>
          </a:p>
          <a:p>
            <a:r>
              <a:rPr lang="ru-RU" sz="3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давать развернутые ответы на вопросы;</a:t>
            </a:r>
          </a:p>
          <a:p>
            <a:r>
              <a:rPr lang="ru-RU" sz="3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рассуждать, самостоятельно излагать и формулировать мысли, выводы в виде суждений и умозаключений;</a:t>
            </a:r>
          </a:p>
          <a:p>
            <a:r>
              <a:rPr lang="ru-RU" sz="3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анализировать, обобщать, систематизировать учебный материал, устанавливать временные, причинно-следственные связи и зависимости; выделять существенное и второстепенное.</a:t>
            </a: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611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9"/>
            <a:ext cx="7678636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многофигурным картинам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s://zamanilka.ru/wp-content/uploads/2023/01/vesna-risunki-dlya-detey-2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458000"/>
            <a:ext cx="8007766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608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9"/>
            <a:ext cx="7500990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серии сюжетных картин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154" name="Picture 2" descr="https://fsd.multiurok.ru/html/2018/05/17/s_5afd50297d868/903321_12.jpeg"/>
          <p:cNvPicPr>
            <a:picLocks noChangeAspect="1" noChangeArrowheads="1"/>
          </p:cNvPicPr>
          <p:nvPr/>
        </p:nvPicPr>
        <p:blipFill>
          <a:blip r:embed="rId3"/>
          <a:srcRect t="6204" r="5725" b="51931"/>
          <a:stretch>
            <a:fillRect/>
          </a:stretch>
        </p:blipFill>
        <p:spPr bwMode="auto">
          <a:xfrm>
            <a:off x="142844" y="2214554"/>
            <a:ext cx="4387986" cy="2880000"/>
          </a:xfrm>
          <a:prstGeom prst="rect">
            <a:avLst/>
          </a:prstGeom>
          <a:noFill/>
        </p:spPr>
      </p:pic>
      <p:pic>
        <p:nvPicPr>
          <p:cNvPr id="8" name="Picture 2" descr="https://fsd.multiurok.ru/html/2018/05/17/s_5afd50297d868/903321_12.jpeg"/>
          <p:cNvPicPr>
            <a:picLocks noChangeAspect="1" noChangeArrowheads="1"/>
          </p:cNvPicPr>
          <p:nvPr/>
        </p:nvPicPr>
        <p:blipFill>
          <a:blip r:embed="rId3"/>
          <a:srcRect t="50662" r="5725" b="4880"/>
          <a:stretch>
            <a:fillRect/>
          </a:stretch>
        </p:blipFill>
        <p:spPr bwMode="auto">
          <a:xfrm>
            <a:off x="4572000" y="2214554"/>
            <a:ext cx="4132027" cy="2951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065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9"/>
            <a:ext cx="7500990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серии сюжетных картин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30" name="Picture 2" descr="https://paper-land.ru/wp-content/uploads/7/b/4/7b416df5812edbee722e454b1e16caf4.jpeg"/>
          <p:cNvPicPr>
            <a:picLocks noChangeAspect="1" noChangeArrowheads="1"/>
          </p:cNvPicPr>
          <p:nvPr/>
        </p:nvPicPr>
        <p:blipFill>
          <a:blip r:embed="rId3">
            <a:lum bright="-38000" contrast="44000"/>
          </a:blip>
          <a:srcRect/>
          <a:stretch>
            <a:fillRect/>
          </a:stretch>
        </p:blipFill>
        <p:spPr bwMode="auto">
          <a:xfrm>
            <a:off x="785786" y="1458000"/>
            <a:ext cx="7199999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065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9"/>
            <a:ext cx="7500990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серии сюжетных картин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32" name="Picture 4" descr="https://logopedkniga.ru/modules/InternetShop/management/storage/images/products/images/506/gomzyak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458000"/>
            <a:ext cx="7035831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065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9"/>
            <a:ext cx="8321578" cy="85010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пейзажной картины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wdorogu.ru/images/wp-content/uploads/2021/04/image050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00108"/>
            <a:ext cx="7994184" cy="550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523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9"/>
            <a:ext cx="8321578" cy="129697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пейзажных картин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02" name="Picture 2" descr="https://papik.pro/izobr/uploads/posts/2023-03/1679748019_papik-pro-p-zimnii-peizazh-yelka-kartini-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357430"/>
            <a:ext cx="4120171" cy="2880000"/>
          </a:xfrm>
          <a:prstGeom prst="rect">
            <a:avLst/>
          </a:prstGeom>
          <a:noFill/>
        </p:spPr>
      </p:pic>
      <p:pic>
        <p:nvPicPr>
          <p:cNvPr id="8" name="Picture 2" descr="https://wdorogu.ru/images/wp-content/uploads/2021/04/image050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57430"/>
            <a:ext cx="4179965" cy="288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523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16632"/>
            <a:ext cx="8107264" cy="18002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рассказывания по пейзажной картине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2132856"/>
            <a:ext cx="8215370" cy="460851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года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ландшафта в последовательности, определяемой их пространственным расположением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изображенных объектов по вопросам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Наводящие вопросы-указания (А теперь расскажи о березках, какие они?...)</a:t>
            </a:r>
          </a:p>
        </p:txBody>
      </p:sp>
    </p:spTree>
    <p:extLst>
      <p:ext uri="{BB962C8B-B14F-4D97-AF65-F5344CB8AC3E}">
        <p14:creationId xmlns:p14="http://schemas.microsoft.com/office/powerpoint/2010/main" xmlns="" val="39680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355976" y="3092960"/>
            <a:ext cx="1872208" cy="17699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9"/>
            <a:ext cx="7964388" cy="85010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пейзажной картины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9865210"/>
              </p:ext>
            </p:extLst>
          </p:nvPr>
        </p:nvGraphicFramePr>
        <p:xfrm>
          <a:off x="500034" y="2132856"/>
          <a:ext cx="8392446" cy="3227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7482"/>
                <a:gridCol w="2797482"/>
                <a:gridCol w="2797482"/>
              </a:tblGrid>
              <a:tr h="32275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1538" y="2285992"/>
            <a:ext cx="1795466" cy="181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127"/>
          <a:stretch/>
        </p:blipFill>
        <p:spPr bwMode="auto">
          <a:xfrm>
            <a:off x="6572264" y="3000372"/>
            <a:ext cx="1837322" cy="23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991"/>
          <a:stretch/>
        </p:blipFill>
        <p:spPr>
          <a:xfrm>
            <a:off x="1000100" y="4286256"/>
            <a:ext cx="2007424" cy="1044000"/>
          </a:xfrm>
          <a:prstGeom prst="rect">
            <a:avLst/>
          </a:prstGeom>
        </p:spPr>
      </p:pic>
      <p:sp>
        <p:nvSpPr>
          <p:cNvPr id="15" name="Блок-схема: знак завершения 14"/>
          <p:cNvSpPr/>
          <p:nvPr/>
        </p:nvSpPr>
        <p:spPr>
          <a:xfrm>
            <a:off x="3286116" y="4500570"/>
            <a:ext cx="2786082" cy="846152"/>
          </a:xfrm>
          <a:prstGeom prst="flowChartTerminator">
            <a:avLst/>
          </a:prstGeom>
          <a:solidFill>
            <a:srgbClr val="66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250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9"/>
            <a:ext cx="7964388" cy="85010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пейзажной картины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flomaster.top/o/uploads/posts/2023-11/1699478067_flomaster-top-p-peizazh-rannyaya-vesna-risunki-krasivo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142984"/>
            <a:ext cx="7020585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819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9"/>
            <a:ext cx="7964388" cy="85010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предмета на картине 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226" name="Picture 2" descr="https://fsd.multiurok.ru/html/2023/05/21/s_646a78993c294/phpLzwzOG_Rekomendacii-roditelyam-po-teme-Lugovye-cvety_html_f1bc63fa35bf57a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142984"/>
            <a:ext cx="7996993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819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984776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аспект</a:t>
            </a:r>
            <a:endParaRPr lang="ru-RU" sz="54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1268760"/>
            <a:ext cx="6768752" cy="5832648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i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i="1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i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i="1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i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В </a:t>
            </a:r>
            <a:r>
              <a:rPr lang="ru-RU" sz="2400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значении слова  завязан узел единства  и связи мышления и речи. С одной стороны, слово характеризует предмет или явление, обозначаемое им, обобщенно и, следовательно, выступает как акт мышления. С другой стороны, слово – это средство общения, поэтому оно входит и в состав </a:t>
            </a:r>
            <a:r>
              <a:rPr lang="ru-RU" sz="2400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речи</a:t>
            </a:r>
            <a:r>
              <a:rPr lang="ru-RU" sz="2400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2400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     Л.С. Выготский «Мышление и речь»</a:t>
            </a:r>
            <a:endParaRPr lang="ru-RU" sz="2400" i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39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70072" y="1283165"/>
            <a:ext cx="2842204" cy="2455734"/>
          </a:xfrm>
          <a:prstGeom prst="ellipse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652120" y="1294551"/>
            <a:ext cx="2808312" cy="245573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574239" y="1844824"/>
            <a:ext cx="538037" cy="144016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http://s3.amazonaws.com/s3.timetoast.com/public/uploads/photo/19616184/image/medium-49740216c2a5fb0a641478a5874d435e.jpg"/>
          <p:cNvPicPr>
            <a:picLocks noChangeAspect="1" noChangeArrowheads="1"/>
          </p:cNvPicPr>
          <p:nvPr/>
        </p:nvPicPr>
        <p:blipFill>
          <a:blip r:embed="rId3"/>
          <a:srcRect l="30000" t="13125" r="31250" b="9999"/>
          <a:stretch>
            <a:fillRect/>
          </a:stretch>
        </p:blipFill>
        <p:spPr bwMode="auto">
          <a:xfrm>
            <a:off x="500034" y="1500174"/>
            <a:ext cx="1360976" cy="1800000"/>
          </a:xfrm>
          <a:prstGeom prst="rect">
            <a:avLst/>
          </a:prstGeom>
          <a:noFill/>
        </p:spPr>
      </p:pic>
      <p:pic>
        <p:nvPicPr>
          <p:cNvPr id="32772" name="Picture 4" descr="https://sun9-57.userapi.com/impg/dBJC-99Oj-map16Bl3I0-Nv8gwf2bNvSrghjeg/TWfpDwL-jtU.jpg?size=533x808&amp;quality=96&amp;sign=9872cc0e66c43f53fb5b448343029f4a&amp;c_uniq_tag=_sAzA_jkr6B5Hj__w9veQcTOQleotXjz0Bq-54aS0Yk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714752"/>
            <a:ext cx="1285884" cy="18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944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9"/>
            <a:ext cx="8035826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Рассказы-описания</a:t>
            </a:r>
            <a:r>
              <a:rPr lang="ru-RU" sz="3600" b="1" dirty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натюрмортов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https://cs6.livemaster.ru/storage/08/81/e012d1af7508a753edc86b7919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142984"/>
            <a:ext cx="7171314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4469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9"/>
            <a:ext cx="8321578" cy="9941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Рассказы-описания</a:t>
            </a:r>
            <a:r>
              <a:rPr lang="ru-RU" sz="3600" b="1" dirty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натюрмортов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91276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i.pinimg.com/originals/62/a3/a0/62a3a02d6950c3999ccccf7cb75d0df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142984"/>
            <a:ext cx="6050683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3689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16632"/>
            <a:ext cx="8035826" cy="13681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творческих заданий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268760"/>
            <a:ext cx="8250710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разных рассказов по одной картине: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зайца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Повествование про зайца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 «Почему заяц такой пугливый»</a:t>
            </a:r>
          </a:p>
          <a:p>
            <a:pPr marL="0" indent="0">
              <a:buNone/>
            </a:pP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82" t="9439" r="15362" b="11127"/>
          <a:stretch/>
        </p:blipFill>
        <p:spPr>
          <a:xfrm>
            <a:off x="3131840" y="3212976"/>
            <a:ext cx="4080888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513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16632"/>
            <a:ext cx="7750074" cy="8640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творческих заданий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836712"/>
            <a:ext cx="8536462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разных рассказов по одной картине: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зимы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Повествование «Что случилось в зимнем лесу»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Рассуждение-                                                доказательство </a:t>
            </a: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 картине изображена </a:t>
            </a: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зима»</a:t>
            </a:r>
          </a:p>
          <a:p>
            <a:pPr marL="0" indent="0">
              <a:buNone/>
            </a:pP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18" y="2754000"/>
            <a:ext cx="2825700" cy="41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817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16632"/>
            <a:ext cx="7750074" cy="8640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творческих заданий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836712"/>
            <a:ext cx="8536462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разных рассказов по одной картине: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весны</a:t>
            </a: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Повествование 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ребята гуляли весной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Рассуждение-                                                доказательство </a:t>
            </a: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опасно </a:t>
            </a: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улять весной</a:t>
            </a: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реки»</a:t>
            </a: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298" name="AutoShape 2" descr="https://sneg.top/uploads/posts/2023-04/1681873440_sneg-top-p-syuzhetnaya-kartinka-vesna-dlya-doshkolnik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857496"/>
            <a:ext cx="515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7817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16632"/>
            <a:ext cx="8250140" cy="13681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творческих заданий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268760"/>
            <a:ext cx="8001056" cy="5472608"/>
          </a:xfrm>
        </p:spPr>
        <p:txBody>
          <a:bodyPr>
            <a:noAutofit/>
          </a:bodyPr>
          <a:lstStyle/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Придумывание названия к картине или серии картин, к каждой картинке серии, к фрагменту-эпизоду;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воспроизведение  или восстановление  элементов содержания картины;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в составлении предложений по слову;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Разыгрывание действий (инсценировки, пантомимы) персонажей картины;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пропущенного звена;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Придумывание предыдущих и последующих событий, происходящих на картине.</a:t>
            </a:r>
          </a:p>
        </p:txBody>
      </p:sp>
    </p:spTree>
    <p:extLst>
      <p:ext uri="{BB962C8B-B14F-4D97-AF65-F5344CB8AC3E}">
        <p14:creationId xmlns:p14="http://schemas.microsoft.com/office/powerpoint/2010/main" xmlns="" val="102839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6984776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по </a:t>
            </a: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рассказыванию по картинам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84160144"/>
              </p:ext>
            </p:extLst>
          </p:nvPr>
        </p:nvGraphicFramePr>
        <p:xfrm>
          <a:off x="107503" y="1124744"/>
          <a:ext cx="8928993" cy="55880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062125"/>
                <a:gridCol w="48668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</a:t>
                      </a:r>
                      <a:r>
                        <a:rPr lang="ru-RU" b="1" i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занятия</a:t>
                      </a:r>
                      <a:endParaRPr lang="ru-RU" b="1" i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игр и заданий</a:t>
                      </a:r>
                      <a:endParaRPr lang="ru-RU" b="1" i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Вводная часть (1 – 5 минут)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Вводные игры и упражнения, связанные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тематикой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Основная часть (10-20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минут)</a:t>
                      </a: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подготовки к восприятию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Этап восприятия и анализа картины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Этап закрепления языковых средств</a:t>
                      </a:r>
                    </a:p>
                    <a:p>
                      <a:pPr marL="0" indent="0">
                        <a:buNone/>
                      </a:pP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Непосредственные рассказы и их анализ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Приёмы активизации внимания, восприятия, памяти, воображения; предварительный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разбор содержания или сюжета, прослушивание/чтение произведений по тематике картины, задания, направленные на речевую и мыслительную подготовку к восприятию картины.</a:t>
                      </a:r>
                    </a:p>
                    <a:p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«Кто больше видит?», «Кто лучше запомнил?», «Кто самый внимательный», «Что сначала, что потом», вопросы, направленные на определение персонажей, их действий, связей между ними, существенных деталей</a:t>
                      </a:r>
                    </a:p>
                    <a:p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Речевые игры,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языковой разбор, </a:t>
                      </a:r>
                      <a:r>
                        <a:rPr lang="ru-RU" b="0" i="0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образец</a:t>
                      </a: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образцу, наводящим вопросам, фрагменту, плану, цепочке, коллективные </a:t>
                      </a:r>
                      <a:endParaRPr lang="ru-RU" b="0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Заключительная часть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Выводы, оценка рассказов, подведение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итогов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4116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6632"/>
            <a:ext cx="8393016" cy="13681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рассказов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24" y="1628800"/>
            <a:ext cx="7643866" cy="5112568"/>
          </a:xfrm>
        </p:spPr>
        <p:txBody>
          <a:bodyPr>
            <a:noAutofit/>
          </a:bodyPr>
          <a:lstStyle/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Младшим детям только положительная оценка любых их высказываний;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среднем возрасте  воспитатель, анализируя рассказы детей, подчеркивает, прежде всего положительные моменты, но коротко выражает пожелания по улучшению качества рассказа;</a:t>
            </a:r>
          </a:p>
          <a:p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старшем возрасте педагог активно привлекает самих детей к анализу собственных рассказов и рассказов своих товарищей.</a:t>
            </a:r>
          </a:p>
        </p:txBody>
      </p:sp>
    </p:spTree>
    <p:extLst>
      <p:ext uri="{BB962C8B-B14F-4D97-AF65-F5344CB8AC3E}">
        <p14:creationId xmlns:p14="http://schemas.microsoft.com/office/powerpoint/2010/main" xmlns="" val="26759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846640" cy="3888431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                             за внимание!!!</a:t>
            </a:r>
            <a:endParaRPr lang="ru-RU" sz="6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985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464322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Виды мышления</a:t>
            </a:r>
            <a:endParaRPr lang="ru-RU" sz="54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25775799"/>
              </p:ext>
            </p:extLst>
          </p:nvPr>
        </p:nvGraphicFramePr>
        <p:xfrm>
          <a:off x="642911" y="1372989"/>
          <a:ext cx="8392544" cy="5210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7515"/>
                <a:gridCol w="1480963"/>
                <a:gridCol w="4114066"/>
              </a:tblGrid>
              <a:tr h="38959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мышления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880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Наглядно-действенное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3 лет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(анализ) признаков предметов, сравнение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установление сходства признаков предметов в процессе манипуляций с ними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8864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Наглядно-образное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лет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Обобщение,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классификация предметов, мышление в виде образов и представлений с опорой  на наглядность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833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Словесно-логическое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6-7 лет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Представления о пространстве, времени, о цепочке взаимосвязанных событий, оперирование абстрактными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понятиями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9748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821512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Мыслительные операции</a:t>
            </a:r>
            <a:endParaRPr lang="ru-RU" sz="54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00200"/>
            <a:ext cx="7344816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08431144"/>
              </p:ext>
            </p:extLst>
          </p:nvPr>
        </p:nvGraphicFramePr>
        <p:xfrm>
          <a:off x="1979712" y="1340768"/>
          <a:ext cx="597666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6" name="AutoShape 6" descr="https://www.brekkuskoli.is/static/news/lg/question-mark-gif-transparent-question-mark-gif-png-free-png-question-mark-emoji-transparent-920_153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s://www.brekkuskoli.is/static/news/lg/question-mark-gif-transparent-question-mark-gif-png-free-png-question-mark-emoji-transparent-920_153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2" name="Picture 12" descr="https://advisingnotescommetrostateu.files.wordpress.com/2015/05/pondering_two_thoughts_1600_clr_1215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2571744"/>
            <a:ext cx="2357454" cy="2657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490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786742" cy="100010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Мыслительные операции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dirty="0" smtClean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944799380"/>
              </p:ext>
            </p:extLst>
          </p:nvPr>
        </p:nvGraphicFramePr>
        <p:xfrm>
          <a:off x="428596" y="928670"/>
          <a:ext cx="8512058" cy="5677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8191672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9295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</a:t>
            </a:r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монологической </a:t>
            </a:r>
            <a:r>
              <a:rPr lang="ru-RU" sz="54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endParaRPr lang="ru-RU" sz="54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600200"/>
            <a:ext cx="8322148" cy="51411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Односторонний и непрерывный характер высказывания;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Произвольность и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программированность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(замысел);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Логическая последовательность изложения;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Полнота, связность и развернутость;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на слушателя;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Композиционное оформление.</a:t>
            </a:r>
          </a:p>
          <a:p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358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9295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монологической речи и видов рассказывания</a:t>
            </a:r>
            <a:endParaRPr lang="ru-RU" sz="36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1019109"/>
              </p:ext>
            </p:extLst>
          </p:nvPr>
        </p:nvGraphicFramePr>
        <p:xfrm>
          <a:off x="287462" y="1340768"/>
          <a:ext cx="8677026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6586"/>
                <a:gridCol w="39604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Разновидность монологической речи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рассказывания по картинам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развернутая словесная характеристика предмета или явления (в «статическом состоянии»).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предметной или сюжетной картины, описание пейзажной картины </a:t>
                      </a:r>
                      <a:endParaRPr lang="ru-RU" sz="22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Повествование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сообщение о каком-то событии, которое развивается во времени (в «динамике» имеет начало, середину, концовку).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Рассказывание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серии сюжетных картин и по одной сюжетной картине</a:t>
                      </a:r>
                      <a:endParaRPr lang="ru-RU" sz="22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Рассуждение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высказывание, отражающее причинно-следственную связь каких-либо фактов или явлений (тезисы, аргументы, выводы).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Рассказывание по картине (картинам) с элементами творчества</a:t>
                      </a:r>
                      <a:endParaRPr lang="ru-RU" sz="22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9938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4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49006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монологической речи</a:t>
            </a:r>
            <a:endParaRPr lang="ru-RU" sz="4000" b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66308237"/>
              </p:ext>
            </p:extLst>
          </p:nvPr>
        </p:nvGraphicFramePr>
        <p:xfrm>
          <a:off x="233486" y="908720"/>
          <a:ext cx="8677026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6586"/>
                <a:gridCol w="39604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Разновидность монологической речи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Вопросы,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которые нужно ответить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развернутая словесная характеристика предмета или явления (в «статическом состоянии»)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ладшего возраста)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Кто? Что? Какой,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акая,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акое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цвету, по форме, по размеру, по вкусу? Из чего? Из каких частей? Для чего? </a:t>
                      </a:r>
                      <a:endParaRPr lang="ru-RU" sz="22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Повествование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сообщение о каком-то событии, которое развивается во времени (в «динамике» имеет начало, середину, концовку) (Со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реднего возраста)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чего всё началось? Кто? Что делает? Когда?</a:t>
                      </a:r>
                      <a:r>
                        <a:rPr lang="ru-RU" sz="2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Где? Что произошло? Как развивались события? Чем всё закончилось? </a:t>
                      </a:r>
                      <a:endParaRPr lang="ru-RU" sz="22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Рассуждение</a:t>
                      </a:r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высказывание, отражающее причинно-следственную связь каких-либо фактов или явлений (тезисы, аргументы, выводы)                          (Со старшего возраста)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Почему? По какой причине? Зачем? Как ты думаешь? </a:t>
                      </a:r>
                      <a:r>
                        <a:rPr lang="ru-RU" sz="22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Докажи,</a:t>
                      </a:r>
                      <a:r>
                        <a:rPr lang="ru-RU" sz="22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обоснуй и т.д. </a:t>
                      </a:r>
                      <a:endParaRPr lang="ru-RU" sz="22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5094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1313</Words>
  <Application>Microsoft Office PowerPoint</Application>
  <PresentationFormat>Экран (4:3)</PresentationFormat>
  <Paragraphs>208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Развитие мыслительной деятельности дошкольников  при  рассказывании по картинам</vt:lpstr>
      <vt:lpstr>Актуальность  темы</vt:lpstr>
      <vt:lpstr>Теоретический аспект</vt:lpstr>
      <vt:lpstr> Виды мышления</vt:lpstr>
      <vt:lpstr>Мыслительные операции</vt:lpstr>
      <vt:lpstr>Мыслительные операции</vt:lpstr>
      <vt:lpstr>Качества  монологической речи</vt:lpstr>
      <vt:lpstr>Разновидности монологической речи и видов рассказывания</vt:lpstr>
      <vt:lpstr>Разновидности монологической речи</vt:lpstr>
      <vt:lpstr>Подготовительная работа</vt:lpstr>
      <vt:lpstr>Виды игр</vt:lpstr>
      <vt:lpstr>Обучение рассказыванию                     по картинам</vt:lpstr>
      <vt:lpstr>Возрастные особенности</vt:lpstr>
      <vt:lpstr>Рассказы-описания </vt:lpstr>
      <vt:lpstr>Рассказ  по многофигурным картинам </vt:lpstr>
      <vt:lpstr>Рассказы-описания </vt:lpstr>
      <vt:lpstr>Рассказывание  по серии сюжетных картин</vt:lpstr>
      <vt:lpstr>Сравнение персонажей</vt:lpstr>
      <vt:lpstr>Рассказывание  по серии сюжетных картин</vt:lpstr>
      <vt:lpstr>Рассказывание  по многофигурным картинам</vt:lpstr>
      <vt:lpstr>Рассказывание  по серии сюжетных картин</vt:lpstr>
      <vt:lpstr>Рассказывание  по серии сюжетных картин</vt:lpstr>
      <vt:lpstr>Рассказывание  по серии сюжетных картин</vt:lpstr>
      <vt:lpstr>Описание пейзажной картины</vt:lpstr>
      <vt:lpstr>Сравнение  пейзажных картин</vt:lpstr>
      <vt:lpstr>Последовательность рассказывания по пейзажной картине</vt:lpstr>
      <vt:lpstr>Описание пейзажной картины</vt:lpstr>
      <vt:lpstr>Описание пейзажной картины</vt:lpstr>
      <vt:lpstr>Описание предмета на картине </vt:lpstr>
      <vt:lpstr>Рассказы-описания натюрмортов</vt:lpstr>
      <vt:lpstr>Рассказы-описания натюрмортов</vt:lpstr>
      <vt:lpstr>Виды творческих заданий</vt:lpstr>
      <vt:lpstr>Виды творческих заданий</vt:lpstr>
      <vt:lpstr>Виды творческих заданий</vt:lpstr>
      <vt:lpstr>Виды творческих заданий</vt:lpstr>
      <vt:lpstr>Структура занятия по рассказыванию по картинам</vt:lpstr>
      <vt:lpstr>Оценивание рассказов</vt:lpstr>
      <vt:lpstr>Спасибо                              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User</cp:lastModifiedBy>
  <cp:revision>79</cp:revision>
  <dcterms:created xsi:type="dcterms:W3CDTF">2018-06-04T06:43:27Z</dcterms:created>
  <dcterms:modified xsi:type="dcterms:W3CDTF">2024-04-17T12:20:28Z</dcterms:modified>
</cp:coreProperties>
</file>