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2" r:id="rId2"/>
    <p:sldId id="271" r:id="rId3"/>
    <p:sldId id="263" r:id="rId4"/>
    <p:sldId id="256" r:id="rId5"/>
    <p:sldId id="257" r:id="rId6"/>
    <p:sldId id="261" r:id="rId7"/>
    <p:sldId id="258" r:id="rId8"/>
    <p:sldId id="270" r:id="rId9"/>
    <p:sldId id="265" r:id="rId10"/>
    <p:sldId id="266" r:id="rId11"/>
    <p:sldId id="267" r:id="rId12"/>
    <p:sldId id="268" r:id="rId13"/>
    <p:sldId id="269" r:id="rId14"/>
    <p:sldId id="259" r:id="rId15"/>
    <p:sldId id="260" r:id="rId16"/>
    <p:sldId id="264" r:id="rId17"/>
    <p:sldId id="272" r:id="rId18"/>
    <p:sldId id="273" r:id="rId19"/>
    <p:sldId id="274" r:id="rId20"/>
    <p:sldId id="275" r:id="rId21"/>
    <p:sldId id="276" r:id="rId22"/>
  </p:sldIdLst>
  <p:sldSz cx="9144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3" d="100"/>
          <a:sy n="53" d="100"/>
        </p:scale>
        <p:origin x="-2318" y="-58"/>
      </p:cViewPr>
      <p:guideLst>
        <p:guide orient="horz"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874524"/>
            <a:ext cx="9144000" cy="5317476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7452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4715220"/>
            <a:ext cx="9144000" cy="406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844800"/>
            <a:ext cx="9144000" cy="90762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8982303"/>
            <a:ext cx="5637010" cy="156821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5568517"/>
            <a:ext cx="7175351" cy="3187852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1300478"/>
            <a:ext cx="6400800" cy="61772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669364"/>
            <a:ext cx="2057400" cy="9312603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1300479"/>
            <a:ext cx="4829287" cy="87017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1300480"/>
            <a:ext cx="6400800" cy="6177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74524"/>
            <a:ext cx="9144000" cy="5317476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7452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715220"/>
            <a:ext cx="9144000" cy="406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844800"/>
            <a:ext cx="9144000" cy="90762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3862485"/>
            <a:ext cx="5966666" cy="4308171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8191131"/>
            <a:ext cx="5970494" cy="1485262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1300478"/>
            <a:ext cx="3346704" cy="6177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300480"/>
            <a:ext cx="3346704" cy="6177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300480"/>
            <a:ext cx="3346704" cy="1137355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2489470"/>
            <a:ext cx="3346704" cy="4876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1300480"/>
            <a:ext cx="3346704" cy="1137355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87168"/>
            <a:ext cx="3346704" cy="4876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3928534"/>
            <a:ext cx="3636085" cy="223732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1300480"/>
            <a:ext cx="4017085" cy="8701742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6218314"/>
            <a:ext cx="3388660" cy="3803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874524"/>
            <a:ext cx="9144000" cy="5317476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7452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4715220"/>
            <a:ext cx="9144000" cy="406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844800"/>
            <a:ext cx="9144000" cy="90762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2032000"/>
            <a:ext cx="4114800" cy="5560544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796420"/>
            <a:ext cx="3694114" cy="3845369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7936748"/>
            <a:ext cx="6383538" cy="2032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9076267"/>
            <a:ext cx="9144000" cy="311573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90762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699207"/>
            <a:ext cx="9144000" cy="406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844800"/>
            <a:ext cx="9144000" cy="90762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7772743"/>
            <a:ext cx="6512511" cy="2032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301796"/>
            <a:ext cx="6400800" cy="617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10972801"/>
            <a:ext cx="2514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C330704-DF5D-401C-8D55-46FDC61AD9F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10972801"/>
            <a:ext cx="3352801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10972801"/>
            <a:ext cx="18288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FC77D3-7B4E-4840-870E-F9AFECD6C6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0FB12B1-806F-43B6-9C76-1C2B96F3F661}"/>
              </a:ext>
            </a:extLst>
          </p:cNvPr>
          <p:cNvSpPr txBox="1"/>
          <p:nvPr/>
        </p:nvSpPr>
        <p:spPr>
          <a:xfrm>
            <a:off x="338667" y="3792585"/>
            <a:ext cx="84836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ПРЕЗЕНАЦИЯ</a:t>
            </a:r>
          </a:p>
          <a:p>
            <a:pPr algn="ctr"/>
            <a:r>
              <a:rPr lang="ru-RU" sz="3200" dirty="0" smtClean="0"/>
              <a:t>К МЕТОДИЧЕСКОЙ РАЗРАБОТКЕ</a:t>
            </a:r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мастер-класса</a:t>
            </a:r>
            <a:endParaRPr lang="ru-RU" sz="3200" dirty="0"/>
          </a:p>
          <a:p>
            <a:pPr algn="ctr"/>
            <a:r>
              <a:rPr lang="ru-RU" sz="3200" dirty="0"/>
              <a:t>«Обработка наружных конических поверхностей и обработка поверхностей методом пластического деформирования».</a:t>
            </a:r>
          </a:p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210D654-E83A-4A25-866D-A1E013F00212}"/>
              </a:ext>
            </a:extLst>
          </p:cNvPr>
          <p:cNvSpPr txBox="1"/>
          <p:nvPr/>
        </p:nvSpPr>
        <p:spPr>
          <a:xfrm>
            <a:off x="1303867" y="11328400"/>
            <a:ext cx="697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г. Мелитополь   2024.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1312B1E-F61B-4762-B1F9-B697E8517558}"/>
              </a:ext>
            </a:extLst>
          </p:cNvPr>
          <p:cNvSpPr txBox="1"/>
          <p:nvPr/>
        </p:nvSpPr>
        <p:spPr>
          <a:xfrm>
            <a:off x="524933" y="8890000"/>
            <a:ext cx="8297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						Разработал     </a:t>
            </a:r>
          </a:p>
          <a:p>
            <a:r>
              <a:rPr lang="ru-RU" sz="3200" dirty="0" smtClean="0"/>
              <a:t>						мастер </a:t>
            </a:r>
            <a:r>
              <a:rPr lang="ru-RU" sz="3200" dirty="0"/>
              <a:t>П.О.   </a:t>
            </a:r>
            <a:r>
              <a:rPr lang="ru-RU" sz="3200" dirty="0" err="1"/>
              <a:t>Шандыба</a:t>
            </a:r>
            <a:r>
              <a:rPr lang="ru-RU" sz="3200" dirty="0"/>
              <a:t> С.Б.</a:t>
            </a:r>
          </a:p>
        </p:txBody>
      </p:sp>
    </p:spTree>
    <p:extLst>
      <p:ext uri="{BB962C8B-B14F-4D97-AF65-F5344CB8AC3E}">
        <p14:creationId xmlns:p14="http://schemas.microsoft.com/office/powerpoint/2010/main" val="1732614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0A1FB31-1D4A-4DA4-9193-4D6B8F269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46" y="847593"/>
            <a:ext cx="8617907" cy="861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93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4ABC9A6-D4A7-47EB-84CC-61DD3165B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04" y="189781"/>
            <a:ext cx="5491600" cy="5491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5FD2451-4C0A-4B0B-ACAC-E3CF6A88B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32" y="5932839"/>
            <a:ext cx="6297283" cy="588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62242C7-1A15-496F-BE11-E99DC6FA3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28" y="254940"/>
            <a:ext cx="7576270" cy="58410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52D6B53-3902-4CCD-B580-76CFD6229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721" y="6803368"/>
            <a:ext cx="4928558" cy="492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77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F9B753C-2DA9-4D50-B748-5FCC42A74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50" y="-660287"/>
            <a:ext cx="9144000" cy="69910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B4E2D6E-D6C9-4071-BC94-5E3DD008B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5" y="6096000"/>
            <a:ext cx="63817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59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537B6FB-7511-4299-83D8-D81C052A4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096681"/>
            <a:ext cx="89408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67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5805E5F-3DC1-4121-A028-768B2F1D9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1" y="2010"/>
            <a:ext cx="9372601" cy="1289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25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7FEF4EF-7A0B-414C-9F59-CFE73E46EB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2" t="50000"/>
          <a:stretch/>
        </p:blipFill>
        <p:spPr>
          <a:xfrm rot="10800000">
            <a:off x="-1" y="-89239"/>
            <a:ext cx="9381067" cy="633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66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B3CBA88-C44B-4C39-83C9-9E4F1F3CC4CE}"/>
              </a:ext>
            </a:extLst>
          </p:cNvPr>
          <p:cNvSpPr txBox="1"/>
          <p:nvPr/>
        </p:nvSpPr>
        <p:spPr>
          <a:xfrm>
            <a:off x="414338" y="485775"/>
            <a:ext cx="8501062" cy="109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  <a:p>
            <a:endParaRPr lang="ru-RU" dirty="0"/>
          </a:p>
          <a:p>
            <a:pPr algn="ctr"/>
            <a:r>
              <a:rPr lang="ru-RU" dirty="0"/>
              <a:t>	</a:t>
            </a:r>
            <a:r>
              <a:rPr lang="ru-RU" sz="2400" dirty="0"/>
              <a:t>ТЕХНИКА БЕЗОПАСНОСТИ ПРИ РАБОТЕ НА ТОКАРНОМ СТАНКЕ</a:t>
            </a:r>
          </a:p>
          <a:p>
            <a:pPr algn="just"/>
            <a:r>
              <a:rPr lang="ru-RU" sz="2400" dirty="0" smtClean="0"/>
              <a:t>	Техника </a:t>
            </a:r>
            <a:r>
              <a:rPr lang="ru-RU" sz="2400" dirty="0"/>
              <a:t>безопасности – это система организационных и технических мероприятий и средств, предотвращающих воздействие на работающих опасных и вредных производственных факторов. Основное содержание мероприятий по технике безопасности и производственной санитарии заключается в профилактике травматизма, т. е. предупреждении несчастных случаев на производстве, и в частности в период прохождения учебной практики.</a:t>
            </a:r>
          </a:p>
          <a:p>
            <a:pPr algn="just"/>
            <a:r>
              <a:rPr lang="ru-RU" sz="2400" dirty="0" smtClean="0"/>
              <a:t>	Каждый </a:t>
            </a:r>
            <a:r>
              <a:rPr lang="ru-RU" sz="2400" dirty="0"/>
              <a:t>студент должен получить инструктаж по технике безопасности, производственной санитарии и противопожарной охране.</a:t>
            </a:r>
          </a:p>
          <a:p>
            <a:pPr algn="just"/>
            <a:r>
              <a:rPr lang="ru-RU" sz="2400" dirty="0" smtClean="0"/>
              <a:t>	Инструктаж </a:t>
            </a:r>
            <a:r>
              <a:rPr lang="ru-RU" sz="2400" dirty="0"/>
              <a:t>на рабочем месте проводится перед допуском к работе всех прибывших на практику учащихся.</a:t>
            </a:r>
          </a:p>
          <a:p>
            <a:r>
              <a:rPr lang="ru-RU" sz="2400" dirty="0"/>
              <a:t>До начала работы.</a:t>
            </a:r>
          </a:p>
          <a:p>
            <a:pPr algn="just"/>
            <a:r>
              <a:rPr lang="ru-RU" sz="2400" dirty="0"/>
              <a:t>   1.	Надеть спецодежду; застегнуть рукава; спрятать волосы под головной убор.</a:t>
            </a:r>
          </a:p>
          <a:p>
            <a:pPr algn="just"/>
            <a:r>
              <a:rPr lang="ru-RU" sz="2400" dirty="0"/>
              <a:t>   2.	Проверить наличие и надёжность крепления защитных ограждений и соединение защитного заземления с корпусом станка.</a:t>
            </a:r>
          </a:p>
          <a:p>
            <a:pPr algn="just"/>
            <a:r>
              <a:rPr lang="ru-RU" sz="2400" dirty="0"/>
              <a:t>   3.	Расположить инструменты и заготовки в определённом порядке на приставной тумбе.</a:t>
            </a:r>
          </a:p>
          <a:p>
            <a:r>
              <a:rPr lang="ru-RU" sz="2400" dirty="0"/>
              <a:t>   4.	Прочно закрепить резец и обрабатываемую деталь. Вынуть ключ из патрона и положить на установленное место.</a:t>
            </a:r>
          </a:p>
        </p:txBody>
      </p:sp>
    </p:spTree>
    <p:extLst>
      <p:ext uri="{BB962C8B-B14F-4D97-AF65-F5344CB8AC3E}">
        <p14:creationId xmlns:p14="http://schemas.microsoft.com/office/powerpoint/2010/main" val="2271883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D54593-A5C7-4401-BE46-6FD014F46304}"/>
              </a:ext>
            </a:extLst>
          </p:cNvPr>
          <p:cNvSpPr txBox="1"/>
          <p:nvPr/>
        </p:nvSpPr>
        <p:spPr>
          <a:xfrm>
            <a:off x="371475" y="485775"/>
            <a:ext cx="8486775" cy="1255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Во время работы.</a:t>
            </a:r>
          </a:p>
          <a:p>
            <a:pPr algn="just"/>
            <a:r>
              <a:rPr lang="ru-RU" sz="2400" dirty="0"/>
              <a:t>  1.	Строго выполнять технологический процесс обработки детали.</a:t>
            </a:r>
          </a:p>
          <a:p>
            <a:pPr algn="just"/>
            <a:r>
              <a:rPr lang="ru-RU" sz="2400" dirty="0"/>
              <a:t>  2.	Во избежание травм запрещается:</a:t>
            </a:r>
          </a:p>
          <a:p>
            <a:pPr algn="just"/>
            <a:r>
              <a:rPr lang="ru-RU" sz="2400" dirty="0"/>
              <a:t>•	наклонять голову близко к патрону или режущему инструменту.</a:t>
            </a:r>
          </a:p>
          <a:p>
            <a:pPr algn="just"/>
            <a:r>
              <a:rPr lang="ru-RU" sz="2400" dirty="0"/>
              <a:t>•	передавать или принимать предметы через вращающие части станков.</a:t>
            </a:r>
          </a:p>
          <a:p>
            <a:pPr algn="just"/>
            <a:r>
              <a:rPr lang="ru-RU" sz="2400" dirty="0"/>
              <a:t>•	облокачиваться или опираться на станок, класть на него инструменты или заготовки.</a:t>
            </a:r>
          </a:p>
          <a:p>
            <a:pPr algn="just"/>
            <a:r>
              <a:rPr lang="ru-RU" sz="2400" dirty="0"/>
              <a:t>•	измерять обрабатываемую деталь, чистить и убирать стружку со станка до полной его остановки.</a:t>
            </a:r>
          </a:p>
          <a:p>
            <a:pPr algn="just"/>
            <a:r>
              <a:rPr lang="ru-RU" sz="2400" dirty="0"/>
              <a:t>•	охлаждать режущий инструмент или обрабатываемую деталь с помощью тряпки.</a:t>
            </a:r>
          </a:p>
          <a:p>
            <a:pPr algn="just"/>
            <a:r>
              <a:rPr lang="ru-RU" sz="2400" dirty="0"/>
              <a:t>•	останавливать станок путём торможения рукой патрона.</a:t>
            </a:r>
          </a:p>
          <a:p>
            <a:pPr algn="just"/>
            <a:r>
              <a:rPr lang="ru-RU" sz="2400" dirty="0"/>
              <a:t>•	отходить от станка не выключив его.</a:t>
            </a:r>
          </a:p>
          <a:p>
            <a:pPr algn="just"/>
            <a:r>
              <a:rPr lang="ru-RU" sz="2400" dirty="0"/>
              <a:t>•	поддерживать и ловить рукой отрезанною деталь.</a:t>
            </a:r>
          </a:p>
          <a:p>
            <a:pPr algn="just"/>
            <a:r>
              <a:rPr lang="ru-RU" sz="2400" dirty="0"/>
              <a:t>   3.	Зачистку детали на станке производить напильником или шкуркой закрепленной к оправе. Рукоятка оправы должна быть с предохранительным кольцом. При работе держать левой рукой.</a:t>
            </a:r>
          </a:p>
          <a:p>
            <a:pPr algn="just"/>
            <a:r>
              <a:rPr lang="ru-RU" sz="2400" dirty="0"/>
              <a:t>   4.	При выключении станка необходимо отвести резец от обрабатываемой детали.</a:t>
            </a:r>
          </a:p>
          <a:p>
            <a:pPr algn="just"/>
            <a:r>
              <a:rPr lang="ru-RU" sz="2400" dirty="0"/>
              <a:t>   5.	При работе в центрах проверить надёжно ли закреплена задняя бабка и следить, чтобы глубина центрового отверстия была достаточна, и угол ее соответствовал углу центров.</a:t>
            </a:r>
          </a:p>
          <a:p>
            <a:pPr algn="just"/>
            <a:r>
              <a:rPr lang="ru-RU" sz="2400" dirty="0"/>
              <a:t>   6.	Пользоваться ключами, соответствующими размерам гаек и головкам болтов.</a:t>
            </a:r>
          </a:p>
          <a:p>
            <a:pPr algn="just"/>
            <a:r>
              <a:rPr lang="ru-RU" sz="2400" dirty="0"/>
              <a:t>   7.	Обрабатываемый пруток не должен выступать за пределы станка с левой стороны передней бабки.</a:t>
            </a:r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024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E290449-E93C-489C-AEEC-9920A06C557A}"/>
              </a:ext>
            </a:extLst>
          </p:cNvPr>
          <p:cNvSpPr txBox="1"/>
          <p:nvPr/>
        </p:nvSpPr>
        <p:spPr>
          <a:xfrm>
            <a:off x="385763" y="442913"/>
            <a:ext cx="83867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  8.	При аварийном отключении электроэнергии во время работы отвести инструмент от обрабатываемой детали и немедленно выключить станок.</a:t>
            </a:r>
          </a:p>
          <a:p>
            <a:r>
              <a:rPr lang="ru-RU" sz="2400" dirty="0"/>
              <a:t>По окончании работы.</a:t>
            </a:r>
          </a:p>
          <a:p>
            <a:r>
              <a:rPr lang="ru-RU" sz="2400" dirty="0"/>
              <a:t>   1. Отключить суппорт, выключить электродвигатель.</a:t>
            </a:r>
          </a:p>
          <a:p>
            <a:r>
              <a:rPr lang="ru-RU" sz="2400" dirty="0"/>
              <a:t>    2. Удалить стружку со станка при помощи щётки, из пазов станины крючками. Сдувать стружку или сметать рукой запрещается.</a:t>
            </a:r>
          </a:p>
          <a:p>
            <a:r>
              <a:rPr lang="ru-RU" sz="2400" dirty="0"/>
              <a:t>   3. Протереть станок, смазать, привести в порядок инструменты и индивидуальные средства защиты. </a:t>
            </a:r>
          </a:p>
          <a:p>
            <a:r>
              <a:rPr lang="ru-RU" sz="2400" dirty="0"/>
              <a:t>  4. Предъявить станок для проверки качества уборки преподавателю.</a:t>
            </a:r>
          </a:p>
        </p:txBody>
      </p:sp>
    </p:spTree>
    <p:extLst>
      <p:ext uri="{BB962C8B-B14F-4D97-AF65-F5344CB8AC3E}">
        <p14:creationId xmlns:p14="http://schemas.microsoft.com/office/powerpoint/2010/main" val="4098035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0BEC964-F6AB-4AA7-B245-762BF8FF50C7}"/>
              </a:ext>
            </a:extLst>
          </p:cNvPr>
          <p:cNvSpPr txBox="1"/>
          <p:nvPr/>
        </p:nvSpPr>
        <p:spPr>
          <a:xfrm>
            <a:off x="514350" y="571500"/>
            <a:ext cx="8301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Мастер-класс.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81D5642-3DBA-4FD8-B0AB-3F80E3560E66}"/>
              </a:ext>
            </a:extLst>
          </p:cNvPr>
          <p:cNvSpPr txBox="1"/>
          <p:nvPr/>
        </p:nvSpPr>
        <p:spPr>
          <a:xfrm>
            <a:off x="357187" y="1094720"/>
            <a:ext cx="8615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«Обработка наружных конических поверхностей и обработка поверхностей методом пластического деформирования.»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85D80E-CD07-4BA0-AD92-DEEE01C9C415}"/>
              </a:ext>
            </a:extLst>
          </p:cNvPr>
          <p:cNvSpPr txBox="1"/>
          <p:nvPr/>
        </p:nvSpPr>
        <p:spPr>
          <a:xfrm>
            <a:off x="757238" y="2428875"/>
            <a:ext cx="8215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Тема </a:t>
            </a:r>
            <a:r>
              <a:rPr lang="ru-RU" sz="2400" dirty="0" smtClean="0"/>
              <a:t>мастер-класса: </a:t>
            </a:r>
            <a:r>
              <a:rPr lang="ru-RU" sz="2400" dirty="0"/>
              <a:t>обработка конических поверхностей      поворотом верхней части </a:t>
            </a:r>
            <a:r>
              <a:rPr lang="ru-RU" sz="2400" dirty="0" smtClean="0"/>
              <a:t>суппорта, </a:t>
            </a:r>
            <a:r>
              <a:rPr lang="ru-RU" sz="2400" dirty="0"/>
              <a:t>накатывание на цилиндрической поверхности перекрестных </a:t>
            </a:r>
            <a:r>
              <a:rPr lang="ru-RU" sz="2400" dirty="0" smtClean="0"/>
              <a:t>рифлений.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333456E-C665-4F74-88EF-6008F5C08173}"/>
              </a:ext>
            </a:extLst>
          </p:cNvPr>
          <p:cNvSpPr txBox="1"/>
          <p:nvPr/>
        </p:nvSpPr>
        <p:spPr>
          <a:xfrm>
            <a:off x="757238" y="4314825"/>
            <a:ext cx="78438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Цель </a:t>
            </a:r>
            <a:r>
              <a:rPr lang="ru-RU" sz="2400" dirty="0" smtClean="0"/>
              <a:t>мастер-класса: </a:t>
            </a:r>
            <a:r>
              <a:rPr lang="ru-RU" sz="2400" dirty="0"/>
              <a:t>наглядно показать обработку конических поверхностей поворотом верхних салазок </a:t>
            </a:r>
            <a:r>
              <a:rPr lang="ru-RU" sz="2400" dirty="0" smtClean="0"/>
              <a:t>суппорта, </a:t>
            </a:r>
            <a:r>
              <a:rPr lang="ru-RU" sz="2400" dirty="0"/>
              <a:t>накатку на цилиндрической поверхности перекрестных рифлений методом пластического </a:t>
            </a:r>
            <a:r>
              <a:rPr lang="ru-RU" sz="2400" dirty="0" smtClean="0"/>
              <a:t>деформирования.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380F7B-52F0-486C-B4DD-4546B28ED556}"/>
              </a:ext>
            </a:extLst>
          </p:cNvPr>
          <p:cNvSpPr txBox="1"/>
          <p:nvPr/>
        </p:nvSpPr>
        <p:spPr>
          <a:xfrm>
            <a:off x="757238" y="6939438"/>
            <a:ext cx="7943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Материально-техническое </a:t>
            </a:r>
            <a:r>
              <a:rPr lang="ru-RU" sz="2400" dirty="0" smtClean="0"/>
              <a:t>обеспечение: </a:t>
            </a:r>
            <a:r>
              <a:rPr lang="ru-RU" sz="2400" dirty="0"/>
              <a:t>токарно-винторезный станок </a:t>
            </a:r>
            <a:r>
              <a:rPr lang="ru-RU" sz="2400" dirty="0" smtClean="0"/>
              <a:t>16Е20, </a:t>
            </a:r>
            <a:r>
              <a:rPr lang="ru-RU" sz="2400" dirty="0" err="1"/>
              <a:t>трехкулачковый</a:t>
            </a:r>
            <a:r>
              <a:rPr lang="ru-RU" sz="2400" dirty="0"/>
              <a:t> </a:t>
            </a:r>
            <a:r>
              <a:rPr lang="ru-RU" sz="2400" dirty="0" smtClean="0"/>
              <a:t>патрон. </a:t>
            </a:r>
            <a:r>
              <a:rPr lang="ru-RU" sz="2400" dirty="0"/>
              <a:t>Вращающийся </a:t>
            </a:r>
            <a:r>
              <a:rPr lang="ru-RU" sz="2400" dirty="0" smtClean="0"/>
              <a:t>центр. </a:t>
            </a:r>
            <a:r>
              <a:rPr lang="ru-RU" sz="2400" dirty="0"/>
              <a:t>Резец проходной отогнутый ,резец проходной </a:t>
            </a:r>
            <a:r>
              <a:rPr lang="ru-RU" sz="2400" dirty="0" smtClean="0"/>
              <a:t>упорный, накатка </a:t>
            </a:r>
            <a:r>
              <a:rPr lang="ru-RU" sz="2400" dirty="0"/>
              <a:t>сетчатого </a:t>
            </a:r>
            <a:r>
              <a:rPr lang="ru-RU" sz="2400" dirty="0" smtClean="0"/>
              <a:t>рифления, сверло центровочное, </a:t>
            </a:r>
            <a:r>
              <a:rPr lang="ru-RU" sz="2400" dirty="0"/>
              <a:t>штангенциркуль </a:t>
            </a:r>
            <a:r>
              <a:rPr lang="ru-RU" sz="2400" dirty="0" smtClean="0"/>
              <a:t>ШЦ-1.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1391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1F39866-9ECB-4C85-96C0-D71F9841D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6" y="298846"/>
            <a:ext cx="7315199" cy="5486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A81EAE3-FB5A-4A41-BCD1-BAC9BD46F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7" y="6406754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91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0E4E990-A066-4589-95A2-EA9DD100E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3" y="684609"/>
            <a:ext cx="7215188" cy="54113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6B63A7E-24EA-43D6-BBC3-6CCE0AEDB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6438899"/>
            <a:ext cx="7186613" cy="538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61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81F8746-A00B-47B2-9204-9316D3DF6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95880"/>
            <a:ext cx="9144000" cy="1258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85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5A0C63E-5857-44B9-8E87-B58EDEE8F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37" y="8827400"/>
            <a:ext cx="5433811" cy="31547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9DFBFEE-DF05-434A-ACA2-D2CFD721D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89" y="2144400"/>
            <a:ext cx="8323072" cy="62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17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3B56C39-D258-417A-8CD2-A809A973D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64" y="727695"/>
            <a:ext cx="8323072" cy="62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96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A47CD15-DD42-45AC-85B6-746EAEE83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851" y="1062376"/>
            <a:ext cx="9707701" cy="728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88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9C60BFE-E72E-4958-A74F-75269ABF9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64" y="966755"/>
            <a:ext cx="8323072" cy="62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9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2C0B1CD-D99F-4A99-B8C8-4AAC2F9B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24423" cy="42183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7A7FAD1-6276-469A-9B0E-44C022DCB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365" y="3922682"/>
            <a:ext cx="4346635" cy="4346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5785BA0-6FFB-45EF-A6AB-89B9F9F22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93" y="7686602"/>
            <a:ext cx="4346635" cy="434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27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49E0BBB-391E-46E7-84A6-F3C6B7E75E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7157"/>
            <a:ext cx="9144000" cy="514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736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651</TotalTime>
  <Words>119</Words>
  <Application>Microsoft Office PowerPoint</Application>
  <PresentationFormat>Произвольный</PresentationFormat>
  <Paragraphs>46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Admin</cp:lastModifiedBy>
  <cp:revision>23</cp:revision>
  <dcterms:created xsi:type="dcterms:W3CDTF">2024-02-27T05:35:02Z</dcterms:created>
  <dcterms:modified xsi:type="dcterms:W3CDTF">2024-08-26T05:49:38Z</dcterms:modified>
</cp:coreProperties>
</file>