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_rels/theme1.xml.rels" ContentType="application/vnd.openxmlformats-package.relationships+xml"/>
  <Override PartName="/ppt/theme/_rels/theme2.xml.rels" ContentType="application/vnd.openxmlformats-package.relationships+xml"/>
  <Override PartName="/ppt/theme/_rels/theme3.xml.rels" ContentType="application/vnd.openxmlformats-package.relationships+xml"/>
  <Override PartName="/ppt/theme/_rels/theme4.xml.rels" ContentType="application/vnd.openxmlformats-package.relationships+xml"/>
  <Override PartName="/ppt/theme/_rels/theme5.xml.rels" ContentType="application/vnd.openxmlformats-package.relationships+xml"/>
  <Override PartName="/ppt/theme/_rels/theme6.xml.rels" ContentType="application/vnd.openxmlformats-package.relationships+xml"/>
  <Override PartName="/ppt/theme/_rels/theme7.xml.rels" ContentType="application/vnd.openxmlformats-package.relationships+xml"/>
  <Override PartName="/ppt/theme/_rels/theme8.xml.rels" ContentType="application/vnd.openxmlformats-package.relationships+xml"/>
  <Override PartName="/ppt/theme/_rels/theme9.xml.rels" ContentType="application/vnd.openxmlformats-package.relationships+xml"/>
  <Override PartName="/ppt/theme/_rels/theme10.xml.rels" ContentType="application/vnd.openxmlformats-package.relationships+xml"/>
  <Override PartName="/ppt/theme/_rels/theme11.xml.rels" ContentType="application/vnd.openxmlformats-package.relationships+xml"/>
  <Override PartName="/ppt/media/image1.jpeg" ContentType="image/jpeg"/>
  <Override PartName="/ppt/media/image17.jpeg" ContentType="image/jpeg"/>
  <Override PartName="/ppt/media/image3.png" ContentType="image/png"/>
  <Override PartName="/ppt/media/image2.png" ContentType="image/pn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media25.mp4" ContentType="video/mp4"/>
  <Override PartName="/ppt/media/image2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3" r:id="rId9"/>
    <p:sldMasterId id="2147483665" r:id="rId10"/>
    <p:sldMasterId id="2147483667" r:id="rId11"/>
    <p:sldMasterId id="2147483669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slide" Target="slides/slide20.xml"/><Relationship Id="rId33" Type="http://schemas.openxmlformats.org/officeDocument/2006/relationships/slide" Target="slides/slide21.xml"/><Relationship Id="rId34" Type="http://schemas.openxmlformats.org/officeDocument/2006/relationships/slide" Target="slides/slide22.xml"/><Relationship Id="rId3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1202760" y="2011680"/>
            <a:ext cx="97833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8EB2A3C-4A96-4ACD-B174-C3C163B3787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D34C4D86-6A92-48DA-B205-5BE679979DC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C5A4DE4D-5849-4C42-BAF7-B9EA51206A6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B8602941-83A3-4DB8-B60D-D77DB20320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1202760" y="2011680"/>
            <a:ext cx="97833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1AD9772-345F-47BA-8783-A02465F0BBA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03BD7EE-6739-4632-B93B-F2414F0FCE9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89415357-0EED-424C-919B-84F322E2283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1202760" y="2011680"/>
            <a:ext cx="97833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2915A080-9B40-4219-8DE3-44F80CD2521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22548D42-1683-4049-B2D7-E618EF11D54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1202760" y="2011680"/>
            <a:ext cx="47739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6215760" y="2011680"/>
            <a:ext cx="47739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DE3F1C64-3089-4B82-8DFC-AEC05159207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E3214685-771D-40F3-85C9-6162A5DDAFA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6CB34723-6033-41B5-814E-A4AF1FCAB51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1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3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4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5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6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7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8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9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1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100000" sy="100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6" hidden="1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Rectangle 6"/>
          <p:cNvSpPr/>
          <p:nvPr/>
        </p:nvSpPr>
        <p:spPr>
          <a:xfrm>
            <a:off x="-6840" y="2058840"/>
            <a:ext cx="12195000" cy="1828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753BAD54-D648-4116-94CB-81FB83806724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1"/>
          <p:cNvSpPr>
            <a:spLocks noGrp="1"/>
          </p:cNvSpPr>
          <p:nvPr>
            <p:ph type="ftr" idx="28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ldNum" idx="29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0583B06C-B83C-4AA0-818A-02963901AE53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dt" idx="30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8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1"/>
          <p:cNvSpPr>
            <a:spLocks noGrp="1"/>
          </p:cNvSpPr>
          <p:nvPr>
            <p:ph type="ftr" idx="31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ldNum" idx="32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21951B4B-15B6-4D9A-9C67-CEAC4393DDF8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dt" idx="33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0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1"/>
          <p:cNvSpPr>
            <a:spLocks noGrp="1"/>
          </p:cNvSpPr>
          <p:nvPr>
            <p:ph type="ftr" idx="4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ldNum" idx="5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E26768A7-58B3-40DF-9468-8C73036789F3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6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2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 hidden="1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9019440" y="0"/>
            <a:ext cx="2742480" cy="6857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1"/>
          <p:cNvSpPr>
            <a:spLocks noGrp="1"/>
          </p:cNvSpPr>
          <p:nvPr>
            <p:ph type="ftr" idx="7"/>
          </p:nvPr>
        </p:nvSpPr>
        <p:spPr>
          <a:xfrm>
            <a:off x="3776040" y="6422760"/>
            <a:ext cx="42789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sldNum" idx="8"/>
          </p:nvPr>
        </p:nvSpPr>
        <p:spPr>
          <a:xfrm>
            <a:off x="8073000" y="6422760"/>
            <a:ext cx="8791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500E930D-1DF1-40FD-B8DA-EBFD117B268F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9"/>
          </p:nvPr>
        </p:nvSpPr>
        <p:spPr>
          <a:xfrm>
            <a:off x="838080" y="642276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4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1202760" y="2011680"/>
            <a:ext cx="97833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ftr" idx="10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11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0D9036FA-8674-4DF5-BDF0-50D383B66817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dt" idx="12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6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100000" sy="100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 hidden="1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" name="Rectangle 6"/>
          <p:cNvSpPr/>
          <p:nvPr/>
        </p:nvSpPr>
        <p:spPr>
          <a:xfrm>
            <a:off x="-6840" y="2058840"/>
            <a:ext cx="12195000" cy="1828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PlaceHolder 1"/>
          <p:cNvSpPr>
            <a:spLocks noGrp="1"/>
          </p:cNvSpPr>
          <p:nvPr>
            <p:ph type="ftr" idx="13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sldNum" idx="14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2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D55593FD-73AB-4E8B-8AD3-724F2DCCA1E5}" type="slidenum">
              <a:rPr b="0" lang="en-US" sz="1200" spc="-1" strike="noStrike">
                <a:solidFill>
                  <a:schemeClr val="dk2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dt" idx="15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8" r:id="rId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202760" y="2011680"/>
            <a:ext cx="47739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216120" y="2011680"/>
            <a:ext cx="4773960" cy="420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ftr" idx="16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sldNum" idx="17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B70E62DC-BAF7-41F5-9647-77539112043F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dt" idx="18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0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1"/>
          <p:cNvSpPr>
            <a:spLocks noGrp="1"/>
          </p:cNvSpPr>
          <p:nvPr>
            <p:ph type="ftr" idx="19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ldNum" idx="20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A0E9C4D7-B627-4B12-9B89-84D38B1E664C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dt" idx="21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6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ftr" idx="22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sldNum" idx="23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4A551B07-CC4B-4174-AEAC-EA019EDC05FE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dt" idx="24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4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2323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6" hidden="1"/>
          <p:cNvSpPr/>
          <p:nvPr/>
        </p:nvSpPr>
        <p:spPr>
          <a:xfrm>
            <a:off x="360" y="176040"/>
            <a:ext cx="12188160" cy="164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1"/>
          <p:cNvSpPr>
            <a:spLocks noGrp="1"/>
          </p:cNvSpPr>
          <p:nvPr>
            <p:ph type="ftr" idx="25"/>
          </p:nvPr>
        </p:nvSpPr>
        <p:spPr>
          <a:xfrm>
            <a:off x="5596560" y="6422760"/>
            <a:ext cx="50436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ldNum" idx="26"/>
          </p:nvPr>
        </p:nvSpPr>
        <p:spPr>
          <a:xfrm>
            <a:off x="10658880" y="6422760"/>
            <a:ext cx="945720" cy="364320"/>
          </a:xfrm>
          <a:prstGeom prst="rect">
            <a:avLst/>
          </a:prstGeom>
          <a:noFill/>
          <a:ln w="0">
            <a:noFill/>
          </a:ln>
        </p:spPr>
        <p:txBody>
          <a:bodyPr lIns="4572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chemeClr val="dk1"/>
                </a:solidFill>
                <a:latin typeface="Corbel"/>
              </a:defRPr>
            </a:lvl1pPr>
          </a:lstStyle>
          <a:p>
            <a:pPr indent="0" defTabSz="457200">
              <a:lnSpc>
                <a:spcPct val="100000"/>
              </a:lnSpc>
              <a:buNone/>
              <a:tabLst>
                <a:tab algn="l" pos="0"/>
              </a:tabLst>
            </a:pPr>
            <a:fld id="{3C6FF7D4-F411-4452-B41E-00E713CC4699}" type="slidenum">
              <a:rPr b="0" lang="en-US" sz="1200" spc="-1" strike="noStrike">
                <a:solidFill>
                  <a:schemeClr val="dk1"/>
                </a:solidFill>
                <a:latin typeface="Corbel"/>
              </a:rPr>
              <a:t>&lt;номер&gt;</a:t>
            </a:fld>
            <a:endParaRPr b="0" lang="ru-R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dt" idx="27"/>
          </p:nvPr>
        </p:nvSpPr>
        <p:spPr>
          <a:xfrm>
            <a:off x="1202400" y="6422760"/>
            <a:ext cx="300024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4572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6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video" Target="../media/media25.mp4"/><Relationship Id="rId2" Type="http://schemas.microsoft.com/office/2007/relationships/media" Target="../media/media25.mp4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365760" y="2166480"/>
            <a:ext cx="11470680" cy="1738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0000"/>
              </a:lnSpc>
              <a:buNone/>
              <a:tabLst>
                <a:tab algn="l" pos="0"/>
              </a:tabLst>
            </a:pPr>
            <a:r>
              <a:rPr b="0" lang="ru-RU" sz="6000" spc="145" strike="noStrike" cap="all">
                <a:solidFill>
                  <a:schemeClr val="lt2"/>
                </a:solidFill>
                <a:latin typeface="Corbel"/>
              </a:rPr>
              <a:t>Великие вёрсты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subTitle"/>
          </p:nvPr>
        </p:nvSpPr>
        <p:spPr>
          <a:xfrm>
            <a:off x="1523880" y="3996360"/>
            <a:ext cx="9143280" cy="1308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orbel"/>
              </a:rPr>
              <a:t>Информационный час (День бамовца)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67" name="" descr=""/>
          <p:cNvPicPr/>
          <p:nvPr/>
        </p:nvPicPr>
        <p:blipFill>
          <a:blip r:embed="rId1"/>
          <a:stretch/>
        </p:blipFill>
        <p:spPr>
          <a:xfrm>
            <a:off x="8460000" y="3960000"/>
            <a:ext cx="3455640" cy="2806560"/>
          </a:xfrm>
          <a:prstGeom prst="rect">
            <a:avLst/>
          </a:prstGeom>
          <a:ln w="0">
            <a:noFill/>
          </a:ln>
        </p:spPr>
      </p:pic>
      <p:pic>
        <p:nvPicPr>
          <p:cNvPr id="68" name="" descr=""/>
          <p:cNvPicPr/>
          <p:nvPr/>
        </p:nvPicPr>
        <p:blipFill>
          <a:blip r:embed="rId2"/>
          <a:stretch/>
        </p:blipFill>
        <p:spPr>
          <a:xfrm>
            <a:off x="180000" y="4257360"/>
            <a:ext cx="3599640" cy="2458800"/>
          </a:xfrm>
          <a:prstGeom prst="rect">
            <a:avLst/>
          </a:prstGeom>
          <a:ln w="0">
            <a:noFill/>
          </a:ln>
        </p:spPr>
      </p:pic>
      <p:pic>
        <p:nvPicPr>
          <p:cNvPr id="69" name="" descr=""/>
          <p:cNvPicPr/>
          <p:nvPr/>
        </p:nvPicPr>
        <p:blipFill>
          <a:blip r:embed="rId3"/>
          <a:stretch/>
        </p:blipFill>
        <p:spPr>
          <a:xfrm>
            <a:off x="149760" y="180000"/>
            <a:ext cx="3269880" cy="233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Заключенные строят бам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6" name="Объект 3" descr=""/>
          <p:cNvPicPr/>
          <p:nvPr/>
        </p:nvPicPr>
        <p:blipFill>
          <a:blip r:embed="rId1"/>
          <a:stretch/>
        </p:blipFill>
        <p:spPr>
          <a:xfrm>
            <a:off x="3185280" y="2011320"/>
            <a:ext cx="6229800" cy="4502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БАМ в 1938 гг.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8" name="Объект 3" descr=""/>
          <p:cNvPicPr/>
          <p:nvPr/>
        </p:nvPicPr>
        <p:blipFill>
          <a:blip r:embed="rId1"/>
          <a:stretch/>
        </p:blipFill>
        <p:spPr>
          <a:xfrm>
            <a:off x="2781360" y="2011320"/>
            <a:ext cx="6440040" cy="4668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Волжская рокада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0" name="Объект 3" descr=""/>
          <p:cNvPicPr/>
          <p:nvPr/>
        </p:nvPicPr>
        <p:blipFill>
          <a:blip r:embed="rId1"/>
          <a:stretch/>
        </p:blipFill>
        <p:spPr>
          <a:xfrm>
            <a:off x="2768760" y="2036880"/>
            <a:ext cx="6930360" cy="4566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Комсомольск – советская гавань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2" name="Объект 3" descr=""/>
          <p:cNvPicPr/>
          <p:nvPr/>
        </p:nvPicPr>
        <p:blipFill>
          <a:blip r:embed="rId1"/>
          <a:stretch/>
        </p:blipFill>
        <p:spPr>
          <a:xfrm>
            <a:off x="2654280" y="2011320"/>
            <a:ext cx="6390720" cy="4555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8 июля 1974 года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4" name="Объект 3" descr=""/>
          <p:cNvPicPr/>
          <p:nvPr/>
        </p:nvPicPr>
        <p:blipFill>
          <a:blip r:embed="rId1"/>
          <a:stretch/>
        </p:blipFill>
        <p:spPr>
          <a:xfrm>
            <a:off x="2108160" y="2011320"/>
            <a:ext cx="8095320" cy="4553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Объект 3" descr=""/>
          <p:cNvPicPr/>
          <p:nvPr/>
        </p:nvPicPr>
        <p:blipFill>
          <a:blip r:embed="rId1"/>
          <a:stretch/>
        </p:blipFill>
        <p:spPr>
          <a:xfrm>
            <a:off x="2527200" y="2011320"/>
            <a:ext cx="6400080" cy="4752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Объект 3" descr=""/>
          <p:cNvPicPr/>
          <p:nvPr/>
        </p:nvPicPr>
        <p:blipFill>
          <a:blip r:embed="rId1"/>
          <a:stretch/>
        </p:blipFill>
        <p:spPr>
          <a:xfrm>
            <a:off x="2679840" y="2011320"/>
            <a:ext cx="6354360" cy="454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Объект 3" descr=""/>
          <p:cNvPicPr/>
          <p:nvPr/>
        </p:nvPicPr>
        <p:blipFill>
          <a:blip r:embed="rId1"/>
          <a:stretch/>
        </p:blipFill>
        <p:spPr>
          <a:xfrm>
            <a:off x="2870280" y="1870200"/>
            <a:ext cx="6019200" cy="4888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Объект 3" descr=""/>
          <p:cNvPicPr/>
          <p:nvPr/>
        </p:nvPicPr>
        <p:blipFill>
          <a:blip r:embed="rId1"/>
          <a:stretch/>
        </p:blipFill>
        <p:spPr>
          <a:xfrm>
            <a:off x="2823120" y="2011320"/>
            <a:ext cx="6886440" cy="4426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Объект 3" descr=""/>
          <p:cNvPicPr/>
          <p:nvPr/>
        </p:nvPicPr>
        <p:blipFill>
          <a:blip r:embed="rId1"/>
          <a:stretch/>
        </p:blipFill>
        <p:spPr>
          <a:xfrm>
            <a:off x="2184480" y="2011320"/>
            <a:ext cx="7649640" cy="4302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" descr=""/>
          <p:cNvPicPr/>
          <p:nvPr/>
        </p:nvPicPr>
        <p:blipFill>
          <a:blip r:embed="rId1"/>
          <a:stretch/>
        </p:blipFill>
        <p:spPr>
          <a:xfrm>
            <a:off x="421200" y="180000"/>
            <a:ext cx="10378800" cy="661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Объект 3" descr=""/>
          <p:cNvPicPr/>
          <p:nvPr/>
        </p:nvPicPr>
        <p:blipFill>
          <a:blip r:embed="rId1"/>
          <a:stretch/>
        </p:blipFill>
        <p:spPr>
          <a:xfrm>
            <a:off x="1692720" y="2011320"/>
            <a:ext cx="8141400" cy="4579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Объект 3" descr=""/>
          <p:cNvPicPr/>
          <p:nvPr/>
        </p:nvPicPr>
        <p:blipFill>
          <a:blip r:embed="rId1"/>
          <a:stretch/>
        </p:blipFill>
        <p:spPr>
          <a:xfrm>
            <a:off x="2082600" y="2011320"/>
            <a:ext cx="7368480" cy="4617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90760" y="2011320"/>
            <a:ext cx="5608080" cy="4206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102"/>
                    </p:tgtEl>
                  </p:cond>
                </p:stCondLst>
                <p:childTnLst>
                  <p:par>
                    <p:cTn id="3" fill="hold">
                      <p:stCondLst>
                        <p:cond delay="0" evt="onClick">
                          <p:tgtEl>
                            <p:spTgt spid="102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>
              <p:cMediaNode>
                <p:cTn>
                  <p:stCondLst>
                    <p:cond delay="indefinite"/>
                  </p:stCondLst>
                </p:cTn>
                <p:tgtEl>
                  <p:spTgt spid="10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«Железная дорога через всю сибирь»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2" name="Объект 3" descr=""/>
          <p:cNvPicPr/>
          <p:nvPr/>
        </p:nvPicPr>
        <p:blipFill>
          <a:blip r:embed="rId1"/>
          <a:stretch/>
        </p:blipFill>
        <p:spPr>
          <a:xfrm>
            <a:off x="2653560" y="1957320"/>
            <a:ext cx="7078320" cy="4658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1888 год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4" name="Объект 3" descr=""/>
          <p:cNvPicPr/>
          <p:nvPr/>
        </p:nvPicPr>
        <p:blipFill>
          <a:blip r:embed="rId1"/>
          <a:stretch/>
        </p:blipFill>
        <p:spPr>
          <a:xfrm>
            <a:off x="2046600" y="1998720"/>
            <a:ext cx="8096400" cy="4553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Экспедиция в 1889 году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6" name="Объект 3" descr=""/>
          <p:cNvPicPr/>
          <p:nvPr/>
        </p:nvPicPr>
        <p:blipFill>
          <a:blip r:embed="rId1"/>
          <a:stretch/>
        </p:blipFill>
        <p:spPr>
          <a:xfrm>
            <a:off x="1602360" y="2011320"/>
            <a:ext cx="8231760" cy="4629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Транссибирская магистраль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8" name="Объект 3" descr=""/>
          <p:cNvPicPr/>
          <p:nvPr/>
        </p:nvPicPr>
        <p:blipFill>
          <a:blip r:embed="rId1"/>
          <a:stretch/>
        </p:blipFill>
        <p:spPr>
          <a:xfrm>
            <a:off x="2324160" y="2011320"/>
            <a:ext cx="6925680" cy="4616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1911 год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0" name="Объект 3" descr=""/>
          <p:cNvPicPr/>
          <p:nvPr/>
        </p:nvPicPr>
        <p:blipFill>
          <a:blip r:embed="rId1"/>
          <a:stretch/>
        </p:blipFill>
        <p:spPr>
          <a:xfrm>
            <a:off x="2060640" y="1998360"/>
            <a:ext cx="7362000" cy="4681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Первые изыскатели северной трассы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2" name="Объект 3" descr=""/>
          <p:cNvPicPr/>
          <p:nvPr/>
        </p:nvPicPr>
        <p:blipFill>
          <a:blip r:embed="rId1"/>
          <a:stretch/>
        </p:blipFill>
        <p:spPr>
          <a:xfrm>
            <a:off x="2819520" y="2011320"/>
            <a:ext cx="6079680" cy="4559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1202760" y="284040"/>
            <a:ext cx="9783360" cy="150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85000"/>
              </a:lnSpc>
              <a:buNone/>
              <a:tabLst>
                <a:tab algn="l" pos="0"/>
              </a:tabLst>
            </a:pPr>
            <a:r>
              <a:rPr b="0" lang="ru-RU" sz="4000" spc="-1" strike="noStrike" cap="all">
                <a:solidFill>
                  <a:schemeClr val="lt2"/>
                </a:solidFill>
                <a:latin typeface="Corbel"/>
              </a:rPr>
              <a:t>Постановление 13.04.1932</a:t>
            </a:r>
            <a:endParaRPr b="0" lang="ru-RU" sz="4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4" name="Объект 3" descr=""/>
          <p:cNvPicPr/>
          <p:nvPr/>
        </p:nvPicPr>
        <p:blipFill>
          <a:blip r:embed="rId1"/>
          <a:stretch/>
        </p:blipFill>
        <p:spPr>
          <a:xfrm>
            <a:off x="2171880" y="1918440"/>
            <a:ext cx="7225560" cy="4804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theme1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Полосы">
  <a:themeElements>
    <a:clrScheme name="Banded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 pitchFamily="0" charset="1"/>
        <a:ea typeface=""/>
        <a:cs typeface=""/>
      </a:majorFont>
      <a:minorFont>
        <a:latin typeface="Corbel" panose="020B0503020204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07000"/>
              </a:schemeClr>
            </a:gs>
            <a:gs pos="50000">
              <a:schemeClr val="phClr">
                <a:tint val="70000"/>
                <a:lumMod val="103000"/>
              </a:schemeClr>
            </a:gs>
            <a:gs pos="100000">
              <a:schemeClr val="phClr">
                <a:tint val="85000"/>
                <a:lumMod val="10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85000"/>
                <a:shade val="98000"/>
                <a:lumMod val="103000"/>
              </a:schemeClr>
            </a:gs>
            <a:gs pos="50000">
              <a:schemeClr val="phClr">
                <a:shade val="85000"/>
                <a:lumMod val="100000"/>
              </a:schemeClr>
            </a:gs>
            <a:gs pos="100000">
              <a:schemeClr val="phClr">
                <a:shade val="60000"/>
                <a:lumMod val="100000"/>
              </a:schemeClr>
            </a:gs>
          </a:gsLst>
          <a:lin ang="5400000" scaled="0"/>
          <a:tileRect l="0" t="0" r="0" b="0"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100000"/>
                <a:shade val="0"/>
              </a:schemeClr>
            </a:gs>
            <a:gs pos="100000">
              <a:schemeClr val="phClr">
                <a:shade val="100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72</TotalTime>
  <Application>LibreOffice/24.2.3.2$Windows_X86_64 LibreOffice_project/433d9c2ded56988e8a90e6b2e771ee4e6a5ab2ba</Application>
  <AppVersion>15.0000</AppVersion>
  <Words>49</Words>
  <Paragraphs>14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2024-07-05T04:57:30Z</dcterms:created>
  <dc:creator>f33</dc:creator>
  <dc:description/>
  <dc:language>ru-RU</dc:language>
  <cp:lastModifiedBy/>
  <dcterms:modified xsi:type="dcterms:W3CDTF">2024-07-08T08:08:48Z</dcterms:modified>
  <cp:revision>22</cp:revision>
  <dc:subject/>
  <dc:title>Великие вёрсты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21</vt:i4>
  </property>
</Properties>
</file>