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353DC-FBE4-4A31-BD14-84C6464A2A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A78BFA-2940-4C40-8F17-B414791C0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E1601-094A-4AAD-932C-5486DFC66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B231E8-F6CB-4518-A790-F9BA2B8CB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F827D-50A3-4812-9EC2-E5DAD37D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727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CAB77-745C-40B9-937F-8D1CE4B14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B2156B-280D-4A96-9D72-10DA46944B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BB723-A264-4B12-8358-E57B1721C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25493-1201-4ECE-989A-5FDB083C7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C8B6B1-8024-476F-BB91-9E1B32C18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45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7E4642-3595-4D01-BB5D-DC686BF5DA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9A4682-DAB7-4BFD-AFCD-2A9421AA4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02315-7DC1-4A0A-ACDB-0338A2A4D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18B96-7BA9-46BB-9356-65606020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2CD7B-C6A3-4DB6-BC1D-968C5A25F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4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AEDE0-CB0B-448C-B3AF-133E86A17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9B5E3-4728-4320-9302-9A4E63F02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8A3D7-063A-4123-9D87-9AFB8EF531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9D891-581B-42BD-8FD4-3D42889AA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81EF0-8DF3-42FB-8B69-CABCAECB7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28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88BCD-8B61-43CD-BAA3-6E4563A7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DB0F8-B8C3-4361-A589-CDE7FEFA8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258FC-8348-49D3-8234-41AD86E0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142C1-28F3-4A80-ACE4-255F6CB2C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63680-9A7F-482C-92B8-3E3BF16FB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86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F77A3-0C36-467E-BFEE-48813DA2C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E6037-B518-442B-9438-9F25F56021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B3AF5F-442D-480C-BFCC-178CEB88C3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EC25E2-50F6-4B69-8558-8CC2AB728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A73E39-04D9-4D0A-B139-353F48B42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60FFF-BB79-4BFA-9BEF-DD0B5CB1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8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84E89-98F4-4B07-8F49-BE822E178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6D1FE-1A86-4F62-BB38-6F92A167F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FBF9E-5E28-4425-83EF-A5291BD060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4F448B-332C-46EE-B85F-23C3AB84CD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DA200A-709A-4A96-A0B6-D82E01986D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692B88-F9DE-4B7F-97F7-7CA3B2DA5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33065A-74AF-4E4F-ADD5-69EA3504D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010556-D66B-4E49-9A62-73497B2A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312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4F7DF-40E8-4E7E-A7E1-37AB45EC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B0DEA0-6BB6-4891-B349-B01972109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6BF68-C2B1-4609-990A-220199F25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5EDB36-E459-4787-BE84-644C63E8B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37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4F4E04-FE6D-45E6-B01E-10C9BB82E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E6883-638A-4DA8-BAF7-0B340BE0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393E6-E55E-41BD-BB1F-3CC4F988E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054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BA8C6-20A5-4009-8746-926D25783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48AD6-0AFD-4300-AB60-29B143196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367146-34D9-4D43-975D-99DB422CB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A4A7E7-D3C8-4404-B56E-376DB84BD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9C3DD3-AD27-4C9B-B5BE-879F9F013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969EB-1A98-495A-98DA-C86DA3FB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50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B58DD-AB49-496D-BA0C-3354425A7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2AAC53-4757-4D10-A301-070780BB1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A2E4FC-C6BB-4251-9B66-F818BFAD54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89AB3-9999-44B3-ABAD-675EECE28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4DFB40-557F-4167-BA51-14BD94937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505A94-229F-4B14-803A-F67D609E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329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62EEC6-B277-4D7A-B82E-AE0D6D727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949CAD-E1AB-41EB-B380-83D1117D5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8B062-E030-4E54-927E-6B2AA56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0F514-7E59-48AB-B17A-6AA4B0281FC9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F5829-B9E0-40C7-9F3F-EE1169A2BD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5F1BA-AE3B-41A2-8802-911E3AE44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1E986-3FC8-4ABE-B9C7-FB3AC739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B2F62-328E-4E5E-B2FD-FA16F461AA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ACABAB-093E-4713-A6A5-58D4DC4C33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EBE3D56-CBBA-4B76-A27D-7AFF7A65B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73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BF406-8E69-4976-A13D-D91D97627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8E095-2818-49C5-A98F-3E1581EDC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1AD934F-B21C-458D-8532-7AB9F0BF0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728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FF93E-7CB3-4087-BFB4-81EED2BBB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ECD76-E54E-4686-A6CE-3642AE0B56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9066E61-7D74-4021-8BDD-C60AB461B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29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438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5634-480B-4C3D-B305-85053A31F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778A7-7357-4954-A0D3-0F79AF6FF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A85C507-38C7-4556-BF2A-00A8C6D80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29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02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1136F-E9F5-4B97-A0B8-E1A9A9EFE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FD107-22CB-44C7-8EAC-F27580EE1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175FDCC-5C13-49DC-A9D5-E71F5DBD0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91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787D3-880F-4B76-BA15-0B84CA78F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25AC2-5FDD-4D9D-B73A-BC76E4284B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BE2498-F01F-4787-94CF-677D31C85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" y="0"/>
            <a:ext cx="122029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875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6456-DA35-433D-94A2-9639AD16F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2851-CB91-496A-B131-F0444B96C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056D4EE-CB8E-4816-80B8-096D6EC7A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29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45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FF05-4E47-4B90-8EF0-B6B8B8541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3A869-AD0E-4B46-87C5-AB7826676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E8BE547-D0BB-42E1-AB58-6B2F83A1F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029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594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73300-7438-4ADA-94CD-7E267A381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9DDD7-F757-4DE7-AF17-259517262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E679DED-5BC3-4AF9-970A-9F4F4F367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904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66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тамагочи</dc:creator>
  <cp:lastModifiedBy>тамагочи</cp:lastModifiedBy>
  <cp:revision>2</cp:revision>
  <dcterms:created xsi:type="dcterms:W3CDTF">2024-08-01T14:38:28Z</dcterms:created>
  <dcterms:modified xsi:type="dcterms:W3CDTF">2024-08-01T15:35:14Z</dcterms:modified>
</cp:coreProperties>
</file>