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841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19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6068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71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8358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95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853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7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5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314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4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6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0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668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D330-01F4-45BC-9F26-4B638A21DD01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38D3BC-899C-4416-94AC-3740B84FA4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4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dirty="0" smtClean="0"/>
              <a:t>Матрёшка 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Технология 2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647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</a:t>
            </a:r>
            <a:r>
              <a:rPr lang="ru-RU" dirty="0" smtClean="0"/>
              <a:t>) Возьмите шаблон № 2. </a:t>
            </a:r>
            <a:r>
              <a:rPr lang="ru-RU" dirty="0"/>
              <a:t>В</a:t>
            </a:r>
            <a:r>
              <a:rPr lang="ru-RU" dirty="0" smtClean="0"/>
              <a:t>ыберете цветную бумагу, обведите шаблон. Приклейте косынку.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383" y="2096195"/>
            <a:ext cx="4284393" cy="4361117"/>
          </a:xfrm>
        </p:spPr>
      </p:pic>
    </p:spTree>
    <p:extLst>
      <p:ext uri="{BB962C8B-B14F-4D97-AF65-F5344CB8AC3E}">
        <p14:creationId xmlns:p14="http://schemas.microsoft.com/office/powerpoint/2010/main" val="393305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</a:t>
            </a:r>
            <a:r>
              <a:rPr lang="ru-RU" dirty="0" smtClean="0"/>
              <a:t>) Возьмите шаблон головы. Обведите его на светлой бумаге, вырежьте. Приклейте.</a:t>
            </a:r>
            <a:br>
              <a:rPr lang="ru-RU" dirty="0" smtClean="0"/>
            </a:br>
            <a:r>
              <a:rPr lang="ru-RU" dirty="0" smtClean="0"/>
              <a:t>Далее обведите шаблон челки. Вырежьте и приклейте его.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0" b="8020"/>
          <a:stretch/>
        </p:blipFill>
        <p:spPr>
          <a:xfrm>
            <a:off x="4404575" y="2434106"/>
            <a:ext cx="4404574" cy="4357720"/>
          </a:xfrm>
        </p:spPr>
      </p:pic>
    </p:spTree>
    <p:extLst>
      <p:ext uri="{BB962C8B-B14F-4D97-AF65-F5344CB8AC3E}">
        <p14:creationId xmlns:p14="http://schemas.microsoft.com/office/powerpoint/2010/main" val="28604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</a:t>
            </a:r>
            <a:r>
              <a:rPr lang="ru-RU" dirty="0" smtClean="0"/>
              <a:t>) Нарисуйте лицо матрешки.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029" y="1660684"/>
            <a:ext cx="3614416" cy="4819223"/>
          </a:xfrm>
        </p:spPr>
      </p:pic>
    </p:spTree>
    <p:extLst>
      <p:ext uri="{BB962C8B-B14F-4D97-AF65-F5344CB8AC3E}">
        <p14:creationId xmlns:p14="http://schemas.microsoft.com/office/powerpoint/2010/main" val="282599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7) Украсьте матрешку самостоятельно.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282" y="1270000"/>
            <a:ext cx="4039419" cy="53858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35" r="15840"/>
          <a:stretch/>
        </p:blipFill>
        <p:spPr>
          <a:xfrm>
            <a:off x="6246254" y="1393802"/>
            <a:ext cx="3683357" cy="525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30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Приведите в порядок свои рабочие места!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3081" y="1490886"/>
            <a:ext cx="4748867" cy="466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Приготовьте к уроку!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Картон</a:t>
            </a:r>
          </a:p>
          <a:p>
            <a:r>
              <a:rPr lang="ru-RU" sz="4400" dirty="0" smtClean="0"/>
              <a:t>Цветная бумага</a:t>
            </a:r>
          </a:p>
          <a:p>
            <a:r>
              <a:rPr lang="ru-RU" sz="4400" dirty="0" smtClean="0"/>
              <a:t>Клей</a:t>
            </a:r>
          </a:p>
          <a:p>
            <a:r>
              <a:rPr lang="ru-RU" sz="4400" dirty="0" smtClean="0"/>
              <a:t>Ножницы</a:t>
            </a:r>
          </a:p>
          <a:p>
            <a:r>
              <a:rPr lang="ru-RU" sz="4400" dirty="0" smtClean="0"/>
              <a:t>Карандаши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67" b="11925"/>
          <a:stretch/>
        </p:blipFill>
        <p:spPr>
          <a:xfrm>
            <a:off x="6679406" y="1199482"/>
            <a:ext cx="3102029" cy="23825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9" r="16072"/>
          <a:stretch/>
        </p:blipFill>
        <p:spPr>
          <a:xfrm>
            <a:off x="4550666" y="3711578"/>
            <a:ext cx="2111424" cy="25599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215" y="3582074"/>
            <a:ext cx="2899654" cy="221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4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741" y="4983408"/>
            <a:ext cx="3618963" cy="13208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матрешка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151" y="705276"/>
            <a:ext cx="6264379" cy="388077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Она на вид одна, большая,</a:t>
            </a:r>
          </a:p>
          <a:p>
            <a:pPr marL="0" indent="0">
              <a:buNone/>
            </a:pPr>
            <a:r>
              <a:rPr lang="ru-RU" sz="2800" dirty="0"/>
              <a:t>Но в ней сестра сидит вторая,</a:t>
            </a:r>
          </a:p>
          <a:p>
            <a:pPr marL="0" indent="0">
              <a:buNone/>
            </a:pPr>
            <a:r>
              <a:rPr lang="ru-RU" sz="2800" dirty="0"/>
              <a:t>А третью — во второй найдёшь.</a:t>
            </a:r>
          </a:p>
          <a:p>
            <a:pPr marL="0" indent="0">
              <a:buNone/>
            </a:pPr>
            <a:r>
              <a:rPr lang="ru-RU" sz="2800" dirty="0"/>
              <a:t>Их друг за дружкой разбирая,</a:t>
            </a:r>
          </a:p>
          <a:p>
            <a:pPr marL="0" indent="0">
              <a:buNone/>
            </a:pPr>
            <a:r>
              <a:rPr lang="ru-RU" sz="2800" dirty="0"/>
              <a:t>До самой маленькой дойдёшь.</a:t>
            </a:r>
          </a:p>
          <a:p>
            <a:pPr marL="0" indent="0">
              <a:buNone/>
            </a:pPr>
            <a:r>
              <a:rPr lang="ru-RU" sz="2800" dirty="0"/>
              <a:t>Внутри их всех — малютка, крошка.</a:t>
            </a:r>
          </a:p>
          <a:p>
            <a:pPr marL="0" indent="0">
              <a:buNone/>
            </a:pPr>
            <a:r>
              <a:rPr lang="ru-RU" sz="2800" dirty="0"/>
              <a:t>Всё вместе — сувенир …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1" r="22645"/>
          <a:stretch/>
        </p:blipFill>
        <p:spPr>
          <a:xfrm>
            <a:off x="7302320" y="705275"/>
            <a:ext cx="2756079" cy="42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219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появилась матрёшка?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421" y="1795106"/>
            <a:ext cx="5968165" cy="2358004"/>
          </a:xfrm>
        </p:spPr>
        <p:txBody>
          <a:bodyPr>
            <a:noAutofit/>
          </a:bodyPr>
          <a:lstStyle/>
          <a:p>
            <a:r>
              <a:rPr lang="ru-RU" sz="2400" dirty="0"/>
              <a:t>Однажды в 90-х годах 19 века помещица Мамонтова привезла из Японии игрушку —деревянного японца с головой вытянутой вверх от многочисленных раздумий.. Раскроешь его, а в нем японка, а в ней ещё и малыш спрятан.</a:t>
            </a:r>
          </a:p>
          <a:p>
            <a:r>
              <a:rPr lang="ru-RU" sz="2400" dirty="0"/>
              <a:t>В Японии деревянную игрушку называли ФУКУРУМУ, что означает весёлый складной старичок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468" l="1667" r="989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496" y="1649699"/>
            <a:ext cx="5371310" cy="405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русская матрёшка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8828" y="1450305"/>
            <a:ext cx="4262907" cy="419994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Первая русская матрёшка, была восьмиместная. За девочкой с чёрным петухом следовал мальчик, затем опять девочка. Все фигурки отличались друг от друга, а последняя, восьмая, изображала </a:t>
            </a:r>
            <a:r>
              <a:rPr lang="ru-RU" sz="2800" dirty="0" smtClean="0"/>
              <a:t>младенца.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23" y="1450305"/>
            <a:ext cx="4841383" cy="484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0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безопасности при работе с ножницами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007579" cy="3880773"/>
          </a:xfrm>
        </p:spPr>
        <p:txBody>
          <a:bodyPr/>
          <a:lstStyle/>
          <a:p>
            <a:r>
              <a:rPr lang="ru-RU" sz="2800" dirty="0" smtClean="0"/>
              <a:t>передавайте </a:t>
            </a:r>
            <a:r>
              <a:rPr lang="ru-RU" sz="2800" dirty="0"/>
              <a:t>ножницы кольцами к человеку;</a:t>
            </a:r>
          </a:p>
          <a:p>
            <a:r>
              <a:rPr lang="ru-RU" sz="2800" dirty="0"/>
              <a:t>клади ножницы на стол так, чтобы они не свешивались со стола;</a:t>
            </a:r>
          </a:p>
          <a:p>
            <a:r>
              <a:rPr lang="ru-RU" sz="2800" dirty="0" smtClean="0"/>
              <a:t>во </a:t>
            </a:r>
            <a:r>
              <a:rPr lang="ru-RU" sz="2800" dirty="0"/>
              <a:t>время резания придерживай материал левой рукой так, чтобы пальцы были в стороне от лезвия ножниц. Если ты левша- то наоборот.</a:t>
            </a:r>
          </a:p>
          <a:p>
            <a:r>
              <a:rPr lang="ru-RU" sz="2800" dirty="0"/>
              <a:t>не оставляйте ножницы в раскрытом виде.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0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Шаблоны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800" y="1437621"/>
            <a:ext cx="5075043" cy="4952133"/>
          </a:xfrm>
        </p:spPr>
      </p:pic>
      <p:sp>
        <p:nvSpPr>
          <p:cNvPr id="5" name="TextBox 4"/>
          <p:cNvSpPr txBox="1"/>
          <p:nvPr/>
        </p:nvSpPr>
        <p:spPr>
          <a:xfrm>
            <a:off x="3876541" y="3913687"/>
            <a:ext cx="13522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№1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962919" y="1930400"/>
            <a:ext cx="94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№2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422783" y="3425780"/>
            <a:ext cx="20348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Голова</a:t>
            </a:r>
          </a:p>
          <a:p>
            <a:endParaRPr lang="ru-RU" sz="4000" dirty="0" smtClean="0"/>
          </a:p>
          <a:p>
            <a:r>
              <a:rPr lang="ru-RU" sz="4000" dirty="0" smtClean="0"/>
              <a:t>Чёлка </a:t>
            </a:r>
            <a:endParaRPr lang="ru-RU" sz="4000" dirty="0"/>
          </a:p>
        </p:txBody>
      </p:sp>
      <p:sp>
        <p:nvSpPr>
          <p:cNvPr id="10" name="Стрелка влево 9"/>
          <p:cNvSpPr/>
          <p:nvPr/>
        </p:nvSpPr>
        <p:spPr>
          <a:xfrm>
            <a:off x="7482626" y="3580728"/>
            <a:ext cx="888642" cy="39924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7708005" y="4798497"/>
            <a:ext cx="714778" cy="38636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14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1) Возьмите шаблон №1. Переведите его на картон. Вырежьте.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978" y="2080273"/>
            <a:ext cx="4056845" cy="4552346"/>
          </a:xfrm>
        </p:spPr>
      </p:pic>
      <p:sp>
        <p:nvSpPr>
          <p:cNvPr id="5" name="TextBox 4"/>
          <p:cNvSpPr txBox="1"/>
          <p:nvPr/>
        </p:nvSpPr>
        <p:spPr>
          <a:xfrm>
            <a:off x="5512158" y="2331075"/>
            <a:ext cx="4623515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Помните о том, что обводим с краю листа!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060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2) Возьмите цветную бумагу</a:t>
            </a:r>
            <a:r>
              <a:rPr lang="ru-RU" dirty="0"/>
              <a:t>.</a:t>
            </a:r>
            <a:r>
              <a:rPr lang="ru-RU" dirty="0" smtClean="0"/>
              <a:t> Обведите шаблон №1 (кроме головы). Приклейте на картонную основу.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341" y="2263620"/>
            <a:ext cx="3186419" cy="433417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62" y="2263620"/>
            <a:ext cx="3275793" cy="436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8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310</Words>
  <Application>Microsoft Office PowerPoint</Application>
  <PresentationFormat>Широкоэкранный</PresentationFormat>
  <Paragraphs>40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Аспект</vt:lpstr>
      <vt:lpstr>Матрёшка </vt:lpstr>
      <vt:lpstr>Приготовьте к уроку!</vt:lpstr>
      <vt:lpstr>матрешка</vt:lpstr>
      <vt:lpstr>Как появилась матрёшка?</vt:lpstr>
      <vt:lpstr>Первая русская матрёшка</vt:lpstr>
      <vt:lpstr>Техника безопасности при работе с ножницами</vt:lpstr>
      <vt:lpstr>Шаблоны </vt:lpstr>
      <vt:lpstr>1) Возьмите шаблон №1. Переведите его на картон. Вырежьте. </vt:lpstr>
      <vt:lpstr>2) Возьмите цветную бумагу. Обведите шаблон №1 (кроме головы). Приклейте на картонную основу. </vt:lpstr>
      <vt:lpstr>3) Возьмите шаблон № 2. Выберете цветную бумагу, обведите шаблон. Приклейте косынку.</vt:lpstr>
      <vt:lpstr>4) Возьмите шаблон головы. Обведите его на светлой бумаге, вырежьте. Приклейте. Далее обведите шаблон челки. Вырежьте и приклейте его. </vt:lpstr>
      <vt:lpstr>5) Нарисуйте лицо матрешки.</vt:lpstr>
      <vt:lpstr>7) Украсьте матрешку самостоятельно. </vt:lpstr>
      <vt:lpstr>Приведите в порядок свои рабочие места!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Матрёшка </dc:title>
  <dc:creator>Кид55</dc:creator>
  <cp:lastModifiedBy>Кид55</cp:lastModifiedBy>
  <cp:revision>6</cp:revision>
  <dcterms:created xsi:type="dcterms:W3CDTF">2023-01-17T14:39:37Z</dcterms:created>
  <dcterms:modified xsi:type="dcterms:W3CDTF">2023-01-17T15:31:51Z</dcterms:modified>
</cp:coreProperties>
</file>