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1" r:id="rId2"/>
    <p:sldId id="291" r:id="rId3"/>
    <p:sldId id="288" r:id="rId4"/>
    <p:sldId id="285" r:id="rId5"/>
    <p:sldId id="294" r:id="rId6"/>
    <p:sldId id="293" r:id="rId7"/>
    <p:sldId id="295" r:id="rId8"/>
    <p:sldId id="283" r:id="rId9"/>
    <p:sldId id="292" r:id="rId10"/>
    <p:sldId id="266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1474" y="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D6AF783-109E-42ED-A9C0-12BD997D2920}" type="datetimeFigureOut">
              <a:rPr lang="ru-RU" smtClean="0"/>
              <a:pPr/>
              <a:t>16.05.2024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C1ACB94-8738-4837-9996-0D9F00B8A8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D6AF783-109E-42ED-A9C0-12BD997D2920}" type="datetimeFigureOut">
              <a:rPr lang="ru-RU" smtClean="0"/>
              <a:pPr/>
              <a:t>16.05.2024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C1ACB94-8738-4837-9996-0D9F00B8A8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D6AF783-109E-42ED-A9C0-12BD997D2920}" type="datetimeFigureOut">
              <a:rPr lang="ru-RU" smtClean="0"/>
              <a:pPr/>
              <a:t>16.05.2024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C1ACB94-8738-4837-9996-0D9F00B8A8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D6AF783-109E-42ED-A9C0-12BD997D2920}" type="datetimeFigureOut">
              <a:rPr lang="ru-RU" smtClean="0"/>
              <a:pPr/>
              <a:t>16.05.2024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C1ACB94-8738-4837-9996-0D9F00B8A8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D6AF783-109E-42ED-A9C0-12BD997D2920}" type="datetimeFigureOut">
              <a:rPr lang="ru-RU" smtClean="0"/>
              <a:pPr/>
              <a:t>16.05.2024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C1ACB94-8738-4837-9996-0D9F00B8A8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D6AF783-109E-42ED-A9C0-12BD997D2920}" type="datetimeFigureOut">
              <a:rPr lang="ru-RU" smtClean="0"/>
              <a:pPr/>
              <a:t>16.05.2024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C1ACB94-8738-4837-9996-0D9F00B8A8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D6AF783-109E-42ED-A9C0-12BD997D2920}" type="datetimeFigureOut">
              <a:rPr lang="ru-RU" smtClean="0"/>
              <a:pPr/>
              <a:t>16.05.2024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C1ACB94-8738-4837-9996-0D9F00B8A8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D6AF783-109E-42ED-A9C0-12BD997D2920}" type="datetimeFigureOut">
              <a:rPr lang="ru-RU" smtClean="0"/>
              <a:pPr/>
              <a:t>16.05.2024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C1ACB94-8738-4837-9996-0D9F00B8A8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D6AF783-109E-42ED-A9C0-12BD997D2920}" type="datetimeFigureOut">
              <a:rPr lang="ru-RU" smtClean="0"/>
              <a:pPr/>
              <a:t>16.05.2024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C1ACB94-8738-4837-9996-0D9F00B8A8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D6AF783-109E-42ED-A9C0-12BD997D2920}" type="datetimeFigureOut">
              <a:rPr lang="ru-RU" smtClean="0"/>
              <a:pPr/>
              <a:t>16.05.2024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C1ACB94-8738-4837-9996-0D9F00B8A8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D6AF783-109E-42ED-A9C0-12BD997D2920}" type="datetimeFigureOut">
              <a:rPr lang="ru-RU" smtClean="0"/>
              <a:pPr/>
              <a:t>16.05.2024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C1ACB94-8738-4837-9996-0D9F00B8A8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6D6AF783-109E-42ED-A9C0-12BD997D2920}" type="datetimeFigureOut">
              <a:rPr lang="ru-RU" smtClean="0"/>
              <a:pPr/>
              <a:t>16.05.2024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BC1ACB94-8738-4837-9996-0D9F00B8A84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714356"/>
            <a:ext cx="8229600" cy="1143000"/>
          </a:xfrm>
        </p:spPr>
        <p:txBody>
          <a:bodyPr/>
          <a:lstStyle/>
          <a:p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48152" y="1314840"/>
            <a:ext cx="8229600" cy="4525963"/>
          </a:xfrm>
        </p:spPr>
        <p:txBody>
          <a:bodyPr/>
          <a:lstStyle/>
          <a:p>
            <a:pPr>
              <a:buNone/>
            </a:pPr>
            <a:endParaRPr lang="ru-RU" dirty="0"/>
          </a:p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Презентация к уроку развития речи, 3 класс</a:t>
            </a:r>
          </a:p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УМК «Школа России»</a:t>
            </a:r>
          </a:p>
          <a:p>
            <a:pPr>
              <a:lnSpc>
                <a:spcPct val="80000"/>
              </a:lnSpc>
              <a:buNone/>
            </a:pPr>
            <a:endParaRPr lang="ru-RU" sz="1800" dirty="0"/>
          </a:p>
          <a:p>
            <a:pPr>
              <a:lnSpc>
                <a:spcPct val="80000"/>
              </a:lnSpc>
              <a:buNone/>
            </a:pPr>
            <a:r>
              <a:rPr lang="ru-RU" sz="1800" dirty="0"/>
              <a:t>  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763688" y="89322"/>
            <a:ext cx="688546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Изложение – повествование</a:t>
            </a:r>
          </a:p>
          <a:p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           Лесной великан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214414" y="1357298"/>
            <a:ext cx="203132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>
                <a:solidFill>
                  <a:srgbClr val="00B0F0"/>
                </a:solidFill>
              </a:rPr>
              <a:t>                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3205874"/>
            <a:ext cx="5163417" cy="30151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-315416"/>
            <a:ext cx="8229600" cy="1143000"/>
          </a:xfrm>
        </p:spPr>
        <p:txBody>
          <a:bodyPr/>
          <a:lstStyle/>
          <a:p>
            <a:r>
              <a:rPr lang="ru-RU" dirty="0"/>
              <a:t>Вопросы            Словарь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07504" y="388368"/>
            <a:ext cx="4392488" cy="6480720"/>
          </a:xfrm>
        </p:spPr>
        <p:txBody>
          <a:bodyPr/>
          <a:lstStyle/>
          <a:p>
            <a:pPr marL="0" indent="0">
              <a:buNone/>
            </a:pPr>
            <a:r>
              <a:rPr lang="ru-RU" sz="240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1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 Куда вышел </a:t>
            </a:r>
            <a:r>
              <a:rPr lang="ru-RU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лось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</a:p>
          <a:p>
            <a:pPr marL="0" indent="0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2. Что </a:t>
            </a:r>
            <a:r>
              <a:rPr lang="ru-RU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он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сделал?</a:t>
            </a:r>
          </a:p>
          <a:p>
            <a:pPr marL="0" indent="0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Что росло </a:t>
            </a:r>
            <a:r>
              <a:rPr lang="ru-RU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впереди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</a:p>
          <a:p>
            <a:pPr marL="0" indent="0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 Что сделал </a:t>
            </a:r>
            <a:r>
              <a:rPr lang="ru-RU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лось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</a:p>
          <a:p>
            <a:pPr marL="0" indent="0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5. Какая странность </a:t>
            </a:r>
          </a:p>
          <a:p>
            <a:pPr marL="0" indent="0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была в его поведении?</a:t>
            </a:r>
          </a:p>
          <a:p>
            <a:pPr marL="0" indent="0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6. Что сделал </a:t>
            </a:r>
            <a:r>
              <a:rPr lang="ru-RU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лесной великан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</a:p>
          <a:p>
            <a:pPr marL="0" indent="0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7. Что у него отвалилось?</a:t>
            </a:r>
          </a:p>
          <a:p>
            <a:pPr marL="0" indent="0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8. Каким вышел лось </a:t>
            </a:r>
            <a:r>
              <a:rPr lang="ru-RU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 березняка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</a:p>
          <a:p>
            <a:pPr marL="0" indent="0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9. Куда он пошёл? Зачем?</a:t>
            </a:r>
          </a:p>
          <a:p>
            <a:pPr marL="0" indent="0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10.Что делает лось </a:t>
            </a:r>
            <a:r>
              <a:rPr lang="ru-RU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каждый год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</a:p>
          <a:p>
            <a:pPr marL="0" indent="0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11. Как в народе говорят по это явление?</a:t>
            </a:r>
          </a:p>
          <a:p>
            <a:pPr marL="0" indent="0">
              <a:buNone/>
            </a:pP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AutoNum type="arabicPeriod"/>
            </a:pP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AutoNum type="arabicPeriod"/>
            </a:pP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>
          <a:xfrm>
            <a:off x="4572000" y="404664"/>
            <a:ext cx="4572000" cy="6237312"/>
          </a:xfrm>
        </p:spPr>
        <p:txBody>
          <a:bodyPr/>
          <a:lstStyle/>
          <a:p>
            <a:pPr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лесную поляну, </a:t>
            </a:r>
          </a:p>
          <a:p>
            <a:pPr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чутко прислушался, по краю </a:t>
            </a:r>
          </a:p>
          <a:p>
            <a:pPr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полянки;</a:t>
            </a:r>
          </a:p>
          <a:p>
            <a:pPr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толстые берёзы, зашагал,</a:t>
            </a:r>
          </a:p>
          <a:p>
            <a:pPr>
              <a:buNone/>
            </a:pPr>
            <a:r>
              <a:rPr lang="ru-RU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он странно поматывал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будто </a:t>
            </a:r>
          </a:p>
          <a:p>
            <a:pPr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хотел, </a:t>
            </a:r>
          </a:p>
          <a:p>
            <a:pPr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полез между стволами, </a:t>
            </a:r>
          </a:p>
          <a:p>
            <a:pPr>
              <a:buNone/>
            </a:pPr>
            <a:r>
              <a:rPr lang="ru-RU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один рог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вдруг, застрял в ветвях;</a:t>
            </a:r>
          </a:p>
          <a:p>
            <a:pPr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только с одним,</a:t>
            </a:r>
            <a:r>
              <a:rPr lang="ru-RU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>
              <a:buNone/>
            </a:pPr>
            <a:endParaRPr lang="ru-RU" sz="24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None/>
            </a:pPr>
            <a:r>
              <a:rPr lang="ru-RU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он медленно</a:t>
            </a:r>
            <a:r>
              <a:rPr lang="ru-RU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там он</a:t>
            </a:r>
            <a:r>
              <a:rPr lang="ru-RU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сбросит;</a:t>
            </a:r>
          </a:p>
          <a:p>
            <a:pPr>
              <a:buNone/>
            </a:pPr>
            <a:r>
              <a:rPr lang="ru-RU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свой тяжёлый головной убор, </a:t>
            </a:r>
          </a:p>
          <a:p>
            <a:pPr>
              <a:buNone/>
            </a:pPr>
            <a:r>
              <a:rPr lang="ru-RU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недаром говорят:</a:t>
            </a:r>
            <a:r>
              <a:rPr lang="ru-RU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зимнюю </a:t>
            </a:r>
          </a:p>
          <a:p>
            <a:pPr>
              <a:buNone/>
            </a:pPr>
            <a:r>
              <a:rPr lang="ru-RU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шапку ломает.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None/>
            </a:pP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70384" y="188640"/>
            <a:ext cx="8229600" cy="5937523"/>
          </a:xfrm>
        </p:spPr>
        <p:txBody>
          <a:bodyPr/>
          <a:lstStyle/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9665" y="548680"/>
            <a:ext cx="7934335" cy="61180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287174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4995" y="0"/>
            <a:ext cx="8229600" cy="1143000"/>
          </a:xfrm>
        </p:spPr>
        <p:txBody>
          <a:bodyPr/>
          <a:lstStyle/>
          <a:p>
            <a:br>
              <a:rPr lang="ru-RU" sz="36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Изложение – повествование</a:t>
            </a:r>
            <a:br>
              <a:rPr lang="ru-RU" sz="4000" dirty="0">
                <a:solidFill>
                  <a:prstClr val="black"/>
                </a:solidFill>
              </a:rPr>
            </a:br>
            <a:r>
              <a:rPr lang="ru-RU" sz="4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Лесной великан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                               </a:t>
            </a: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План</a:t>
            </a:r>
          </a:p>
          <a:p>
            <a:pPr marL="0" indent="0">
              <a:buNone/>
            </a:pP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    1.Лось на поляне.</a:t>
            </a:r>
          </a:p>
          <a:p>
            <a:pPr marL="0" indent="0">
              <a:buNone/>
            </a:pP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    2.В березняке.</a:t>
            </a:r>
          </a:p>
          <a:p>
            <a:pPr marL="0" indent="0">
              <a:buNone/>
            </a:pP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    3.Рога сброшены.</a:t>
            </a:r>
          </a:p>
          <a:p>
            <a:pPr marL="0" indent="0">
              <a:buNone/>
            </a:pP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    4.Лось с весной здоровается.</a:t>
            </a:r>
          </a:p>
        </p:txBody>
      </p:sp>
    </p:spTree>
    <p:extLst>
      <p:ext uri="{BB962C8B-B14F-4D97-AF65-F5344CB8AC3E}">
        <p14:creationId xmlns:p14="http://schemas.microsoft.com/office/powerpoint/2010/main" val="9357033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50370" y="188640"/>
            <a:ext cx="8229600" cy="1143000"/>
          </a:xfrm>
        </p:spPr>
        <p:txBody>
          <a:bodyPr/>
          <a:lstStyle/>
          <a:p>
            <a:pPr lvl="0">
              <a:spcBef>
                <a:spcPct val="20000"/>
              </a:spcBef>
            </a:pP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лесную поляну вышел огромный лось. Он постоял и чутко прислушался. А потом зашагал по краю полянки.</a:t>
            </a:r>
          </a:p>
        </p:txBody>
      </p:sp>
      <p:pic>
        <p:nvPicPr>
          <p:cNvPr id="3075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916832"/>
            <a:ext cx="724154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583843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116632"/>
            <a:ext cx="8100392" cy="2304256"/>
          </a:xfrm>
        </p:spPr>
        <p:txBody>
          <a:bodyPr/>
          <a:lstStyle/>
          <a:p>
            <a:pPr algn="just"/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Впереди росли толстые берёзы. Лось зашагал к ним. Он странно поматывал головой, будто хотел что-то сбросить. Лесной великан не обошёл берёзы, а полез между стволами.</a:t>
            </a:r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2708920"/>
            <a:ext cx="7776864" cy="41044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1388209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116632"/>
            <a:ext cx="8229600" cy="1143000"/>
          </a:xfrm>
        </p:spPr>
        <p:txBody>
          <a:bodyPr/>
          <a:lstStyle/>
          <a:p>
            <a:r>
              <a:rPr lang="ru-RU" sz="4000" dirty="0"/>
              <a:t>  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Один рог у него вдруг </a:t>
            </a: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отвалился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застрял в ветвях.</a:t>
            </a:r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7197" y="1600200"/>
            <a:ext cx="6029605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3532828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44758" y="116632"/>
            <a:ext cx="8229600" cy="2074242"/>
          </a:xfrm>
        </p:spPr>
        <p:txBody>
          <a:bodyPr/>
          <a:lstStyle/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 березняка лось вышел только с одним рогом. Он медленно пошёл в чащу. Там он сбросит и второй рог.</a:t>
            </a:r>
          </a:p>
        </p:txBody>
      </p:sp>
      <p:pic>
        <p:nvPicPr>
          <p:cNvPr id="921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2132856"/>
            <a:ext cx="3240360" cy="43085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5619600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116632"/>
            <a:ext cx="8229600" cy="1143000"/>
          </a:xfrm>
        </p:spPr>
        <p:txBody>
          <a:bodyPr/>
          <a:lstStyle/>
          <a:p>
            <a:pPr lvl="0" fontAlgn="auto">
              <a:spcBef>
                <a:spcPts val="0"/>
              </a:spcBef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Каждый год лось сбрасывает свой тяжелый головной убор.</a:t>
            </a:r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1230" y="1600200"/>
            <a:ext cx="724154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8289470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47259" y="0"/>
            <a:ext cx="8229600" cy="1143000"/>
          </a:xfrm>
        </p:spPr>
        <p:txBody>
          <a:bodyPr/>
          <a:lstStyle/>
          <a:p>
            <a:pPr algn="just"/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Недаром говорят: лось зимнюю шапку ломает, с весной здоровается.</a:t>
            </a:r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3050" y="1600200"/>
            <a:ext cx="6737899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6513002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1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793</TotalTime>
  <Words>310</Words>
  <Application>Microsoft Office PowerPoint</Application>
  <PresentationFormat>Экран (4:3)</PresentationFormat>
  <Paragraphs>51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4" baseType="lpstr">
      <vt:lpstr>Arial</vt:lpstr>
      <vt:lpstr>Calibri</vt:lpstr>
      <vt:lpstr>Times New Roman</vt:lpstr>
      <vt:lpstr>Тема1</vt:lpstr>
      <vt:lpstr> </vt:lpstr>
      <vt:lpstr>Презентация PowerPoint</vt:lpstr>
      <vt:lpstr> Изложение – повествование Лесной великан</vt:lpstr>
      <vt:lpstr>На лесную поляну вышел огромный лось. Он постоял и чутко прислушался. А потом зашагал по краю полянки.</vt:lpstr>
      <vt:lpstr>Впереди росли толстые берёзы. Лось зашагал к ним. Он странно поматывал головой, будто хотел что-то сбросить. Лесной великан не обошёл берёзы, а полез между стволами.</vt:lpstr>
      <vt:lpstr>   Один рог у него вдруг отвалился и застрял в ветвях.</vt:lpstr>
      <vt:lpstr>Из березняка лось вышел только с одним рогом. Он медленно пошёл в чащу. Там он сбросит и второй рог.</vt:lpstr>
      <vt:lpstr>Каждый год лось сбрасывает свой тяжелый головной убор.</vt:lpstr>
      <vt:lpstr>Недаром говорят: лось зимнюю шапку ломает, с весной здоровается.</vt:lpstr>
      <vt:lpstr>Вопросы            Словарь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Редактирование текста</dc:title>
  <dc:creator>User</dc:creator>
  <cp:lastModifiedBy>Светлана Кузнецова</cp:lastModifiedBy>
  <cp:revision>96</cp:revision>
  <dcterms:created xsi:type="dcterms:W3CDTF">2012-04-03T03:03:46Z</dcterms:created>
  <dcterms:modified xsi:type="dcterms:W3CDTF">2024-05-16T07:24:24Z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588476</vt:lpwstr>
  </property>
  <property fmtid="{D5CDD505-2E9C-101B-9397-08002B2CF9AE}" pid="3" name="NXPowerLiteSettings">
    <vt:lpwstr>F6000400038000</vt:lpwstr>
  </property>
  <property fmtid="{D5CDD505-2E9C-101B-9397-08002B2CF9AE}" pid="4" name="NXPowerLiteVersion">
    <vt:lpwstr>D4.3.1</vt:lpwstr>
  </property>
</Properties>
</file>