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57" r:id="rId4"/>
    <p:sldId id="256" r:id="rId5"/>
    <p:sldId id="258" r:id="rId6"/>
    <p:sldId id="259" r:id="rId7"/>
    <p:sldId id="261" r:id="rId8"/>
    <p:sldId id="264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04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36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2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417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99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42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85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57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567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39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18AA-E966-4227-B3F4-BE14B13F9A3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9EC6E-93BB-423C-B47B-21D9A513E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28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099" y="168396"/>
            <a:ext cx="1133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Разминка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013"/>
          <a:stretch/>
        </p:blipFill>
        <p:spPr>
          <a:xfrm>
            <a:off x="308099" y="427289"/>
            <a:ext cx="5460312" cy="4527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23" t="13541"/>
          <a:stretch/>
        </p:blipFill>
        <p:spPr>
          <a:xfrm>
            <a:off x="6093151" y="2401112"/>
            <a:ext cx="5719216" cy="3974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41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64" y="1170774"/>
            <a:ext cx="11714499" cy="18202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099" y="168396"/>
            <a:ext cx="1133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Разминка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942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011" y="1501540"/>
            <a:ext cx="11338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Модуль числа</a:t>
            </a:r>
            <a:endParaRPr lang="ru-RU" sz="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692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3148"/>
          <a:stretch/>
        </p:blipFill>
        <p:spPr>
          <a:xfrm>
            <a:off x="199573" y="1049906"/>
            <a:ext cx="11745686" cy="412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7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01" y="404545"/>
            <a:ext cx="11483541" cy="11080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5049" t="56535" r="8348"/>
          <a:stretch/>
        </p:blipFill>
        <p:spPr>
          <a:xfrm>
            <a:off x="1025495" y="2068083"/>
            <a:ext cx="10502782" cy="1794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154" y="4682205"/>
            <a:ext cx="11645856" cy="112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6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3046"/>
          <a:stretch/>
        </p:blipFill>
        <p:spPr>
          <a:xfrm>
            <a:off x="282011" y="362907"/>
            <a:ext cx="11477001" cy="15086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259" b="35944"/>
          <a:stretch/>
        </p:blipFill>
        <p:spPr>
          <a:xfrm>
            <a:off x="282010" y="2213361"/>
            <a:ext cx="11477001" cy="2059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786" t="65735" r="21445"/>
          <a:stretch/>
        </p:blipFill>
        <p:spPr>
          <a:xfrm>
            <a:off x="846033" y="4725824"/>
            <a:ext cx="8007409" cy="191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8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15" y="1261003"/>
            <a:ext cx="11584341" cy="12600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8099" y="168396"/>
            <a:ext cx="1133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Закрепление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015" y="737783"/>
            <a:ext cx="352941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2800" b="1" dirty="0" smtClean="0">
                <a:ln/>
                <a:solidFill>
                  <a:srgbClr val="C00000"/>
                </a:solidFill>
              </a:rPr>
              <a:t>Работаем устно</a:t>
            </a:r>
            <a:endParaRPr lang="ru-RU" sz="2800" b="1" dirty="0">
              <a:ln/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015" y="2711954"/>
            <a:ext cx="9367977" cy="206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2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099" y="168396"/>
            <a:ext cx="11338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Закрепление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015" y="737783"/>
            <a:ext cx="352941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2800" b="1" dirty="0" smtClean="0">
                <a:ln/>
                <a:solidFill>
                  <a:srgbClr val="C00000"/>
                </a:solidFill>
              </a:rPr>
              <a:t>Работаем письменно</a:t>
            </a:r>
            <a:endParaRPr lang="ru-RU" sz="2800" b="1" dirty="0">
              <a:ln/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99" y="1324598"/>
            <a:ext cx="11603700" cy="18448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383" y="2637978"/>
            <a:ext cx="3765005" cy="207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0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78467" y="168396"/>
            <a:ext cx="4468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Закрепление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7828" y="322284"/>
            <a:ext cx="352941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2800" b="1" dirty="0" smtClean="0">
                <a:ln/>
                <a:solidFill>
                  <a:srgbClr val="C00000"/>
                </a:solidFill>
              </a:rPr>
              <a:t>Работаем письменно</a:t>
            </a:r>
            <a:endParaRPr lang="ru-RU" sz="2800" b="1" dirty="0">
              <a:ln/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2155" b="51914"/>
          <a:stretch/>
        </p:blipFill>
        <p:spPr>
          <a:xfrm>
            <a:off x="247828" y="914399"/>
            <a:ext cx="11687638" cy="23073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49617"/>
          <a:stretch/>
        </p:blipFill>
        <p:spPr>
          <a:xfrm>
            <a:off x="247828" y="3967767"/>
            <a:ext cx="11687638" cy="253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3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Петрова</dc:creator>
  <cp:lastModifiedBy>Наталья Петрова</cp:lastModifiedBy>
  <cp:revision>5</cp:revision>
  <dcterms:created xsi:type="dcterms:W3CDTF">2024-01-16T19:47:53Z</dcterms:created>
  <dcterms:modified xsi:type="dcterms:W3CDTF">2024-07-30T10:01:16Z</dcterms:modified>
</cp:coreProperties>
</file>