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7" r:id="rId4"/>
    <p:sldId id="268" r:id="rId5"/>
    <p:sldId id="269" r:id="rId6"/>
    <p:sldId id="266" r:id="rId7"/>
    <p:sldId id="272" r:id="rId8"/>
    <p:sldId id="27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91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043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364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524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417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99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4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854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579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567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391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E18AA-E966-4227-B3F4-BE14B13F9A3F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9EC6E-93BB-423C-B47B-21D9A513EE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285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011" y="1501540"/>
            <a:ext cx="113385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Модуль числа</a:t>
            </a:r>
            <a:endParaRPr lang="ru-RU" sz="9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692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47" b="70239"/>
          <a:stretch/>
        </p:blipFill>
        <p:spPr>
          <a:xfrm>
            <a:off x="470019" y="880217"/>
            <a:ext cx="11243330" cy="39139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537533" y="2290273"/>
            <a:ext cx="233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расстояние</a:t>
            </a:r>
            <a:endParaRPr lang="ru-RU" sz="24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9425" y="2931207"/>
            <a:ext cx="2659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C00000"/>
                </a:solidFill>
                <a:latin typeface="Georgia" panose="02040502050405020303" pitchFamily="18" charset="0"/>
              </a:rPr>
              <a:t>н</a:t>
            </a:r>
            <a:r>
              <a:rPr lang="ru-RU" sz="20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ачала отсчета</a:t>
            </a:r>
            <a:endParaRPr lang="ru-RU" sz="2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54183" y="3510897"/>
            <a:ext cx="2659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самому числу</a:t>
            </a:r>
            <a:endParaRPr lang="ru-RU" sz="2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88664" y="4161994"/>
            <a:ext cx="3213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противоположному</a:t>
            </a:r>
            <a:endParaRPr lang="ru-RU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1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33" t="74722" b="1787"/>
          <a:stretch/>
        </p:blipFill>
        <p:spPr>
          <a:xfrm>
            <a:off x="478564" y="578784"/>
            <a:ext cx="11150298" cy="34781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65533" y="1452785"/>
            <a:ext cx="233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- 15 и 15</a:t>
            </a:r>
            <a:endParaRPr lang="ru-RU" sz="24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65533" y="2377675"/>
            <a:ext cx="233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-3/7 и 3/7</a:t>
            </a:r>
            <a:endParaRPr lang="ru-RU" sz="24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15728" y="2377155"/>
            <a:ext cx="233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0</a:t>
            </a:r>
            <a:endParaRPr lang="ru-RU" sz="24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9627" y="3302565"/>
            <a:ext cx="233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- 26 и 26</a:t>
            </a:r>
            <a:endParaRPr lang="ru-RU" sz="24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36793" y="1507620"/>
            <a:ext cx="233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-5, 26 и 5, 26</a:t>
            </a:r>
            <a:endParaRPr lang="ru-RU" sz="24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15728" y="3246690"/>
            <a:ext cx="2333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-1 и 1</a:t>
            </a:r>
            <a:endParaRPr lang="ru-RU" sz="24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6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66" b="78800"/>
          <a:stretch/>
        </p:blipFill>
        <p:spPr>
          <a:xfrm>
            <a:off x="448882" y="475488"/>
            <a:ext cx="11337555" cy="3282696"/>
          </a:xfrm>
          <a:prstGeom prst="rect">
            <a:avLst/>
          </a:prstGeom>
        </p:spPr>
      </p:pic>
      <p:cxnSp>
        <p:nvCxnSpPr>
          <p:cNvPr id="4" name="Прямая соединительная линия 3"/>
          <p:cNvCxnSpPr/>
          <p:nvPr/>
        </p:nvCxnSpPr>
        <p:spPr>
          <a:xfrm flipH="1">
            <a:off x="1234440" y="2313432"/>
            <a:ext cx="1033272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222248" y="3608832"/>
            <a:ext cx="67056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6608064" y="2548128"/>
            <a:ext cx="71628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9360408" y="3371088"/>
            <a:ext cx="1033272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5260848" y="3611880"/>
            <a:ext cx="67056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9494520" y="2334768"/>
            <a:ext cx="670560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59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266" b="60000"/>
          <a:stretch/>
        </p:blipFill>
        <p:spPr>
          <a:xfrm>
            <a:off x="266003" y="448056"/>
            <a:ext cx="11561946" cy="30083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90088" y="1420518"/>
            <a:ext cx="484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=</a:t>
            </a:r>
            <a:endParaRPr lang="ru-RU" sz="36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8117" y="2066849"/>
            <a:ext cx="2333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rgbClr val="C00000"/>
                </a:solidFill>
                <a:latin typeface="Georgia" panose="02040502050405020303" pitchFamily="18" charset="0"/>
              </a:rPr>
              <a:t>=</a:t>
            </a:r>
            <a:endParaRPr lang="ru-RU" sz="36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52344" y="2652803"/>
            <a:ext cx="2333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&gt;</a:t>
            </a:r>
            <a:endParaRPr lang="ru-RU" sz="36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63157" y="1405428"/>
            <a:ext cx="2333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&gt;</a:t>
            </a:r>
            <a:endParaRPr lang="ru-RU" sz="36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63157" y="2006472"/>
            <a:ext cx="2333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&gt;</a:t>
            </a:r>
            <a:endParaRPr lang="ru-RU" sz="36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63157" y="2652803"/>
            <a:ext cx="2333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&lt;</a:t>
            </a:r>
            <a:endParaRPr lang="ru-RU" sz="36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43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78467" y="168396"/>
            <a:ext cx="4468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Закрепление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7828" y="322284"/>
            <a:ext cx="352941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800" b="1" dirty="0" smtClean="0">
                <a:ln/>
                <a:solidFill>
                  <a:srgbClr val="C00000"/>
                </a:solidFill>
              </a:rPr>
              <a:t>Работаем устно </a:t>
            </a:r>
            <a:endParaRPr lang="ru-RU" sz="2800" b="1" dirty="0">
              <a:ln/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4500" b="39921"/>
          <a:stretch/>
        </p:blipFill>
        <p:spPr>
          <a:xfrm>
            <a:off x="401753" y="845504"/>
            <a:ext cx="11502837" cy="19541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t="58111" r="29709"/>
          <a:stretch/>
        </p:blipFill>
        <p:spPr>
          <a:xfrm>
            <a:off x="1454837" y="3322843"/>
            <a:ext cx="8466404" cy="13624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046" y="5424296"/>
            <a:ext cx="6711997" cy="67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43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78467" y="168396"/>
            <a:ext cx="4468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Закрепление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7828" y="322284"/>
            <a:ext cx="352941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800" b="1" dirty="0" smtClean="0">
                <a:ln/>
                <a:solidFill>
                  <a:srgbClr val="C00000"/>
                </a:solidFill>
              </a:rPr>
              <a:t>Работаем письменно</a:t>
            </a:r>
            <a:endParaRPr lang="ru-RU" sz="2800" b="1" dirty="0">
              <a:ln/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155" b="51914"/>
          <a:stretch/>
        </p:blipFill>
        <p:spPr>
          <a:xfrm>
            <a:off x="247828" y="914399"/>
            <a:ext cx="11687638" cy="23073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49617"/>
          <a:stretch/>
        </p:blipFill>
        <p:spPr>
          <a:xfrm>
            <a:off x="247828" y="3967767"/>
            <a:ext cx="11687638" cy="253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50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78467" y="168396"/>
            <a:ext cx="44681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Закрепление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7828" y="322284"/>
            <a:ext cx="3529413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sz="2800" b="1" dirty="0" smtClean="0">
                <a:ln/>
                <a:solidFill>
                  <a:srgbClr val="C00000"/>
                </a:solidFill>
              </a:rPr>
              <a:t>Работаем письменно</a:t>
            </a:r>
            <a:endParaRPr lang="ru-RU" sz="2800" b="1" dirty="0">
              <a:ln/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207" b="79555"/>
          <a:stretch/>
        </p:blipFill>
        <p:spPr>
          <a:xfrm>
            <a:off x="566927" y="999393"/>
            <a:ext cx="11522711" cy="9601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t="23746" r="2947" b="58363"/>
          <a:stretch/>
        </p:blipFill>
        <p:spPr>
          <a:xfrm>
            <a:off x="463545" y="2505456"/>
            <a:ext cx="11183113" cy="9418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t="50843" b="28834"/>
          <a:stretch/>
        </p:blipFill>
        <p:spPr>
          <a:xfrm>
            <a:off x="409315" y="3803904"/>
            <a:ext cx="11522711" cy="10698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t="70645" r="9137"/>
          <a:stretch/>
        </p:blipFill>
        <p:spPr>
          <a:xfrm>
            <a:off x="1462145" y="5107240"/>
            <a:ext cx="10469881" cy="154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8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48</Words>
  <Application>Microsoft Office PowerPoint</Application>
  <PresentationFormat>Широкоэкранный</PresentationFormat>
  <Paragraphs>23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Петрова</dc:creator>
  <cp:lastModifiedBy>Наталья Петрова</cp:lastModifiedBy>
  <cp:revision>11</cp:revision>
  <dcterms:created xsi:type="dcterms:W3CDTF">2024-01-16T19:47:53Z</dcterms:created>
  <dcterms:modified xsi:type="dcterms:W3CDTF">2024-07-30T10:02:12Z</dcterms:modified>
</cp:coreProperties>
</file>