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28D57-7D9D-4B60-BC3C-EF968DD757D9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19F8-BC08-4F68-8651-924B42642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873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28D57-7D9D-4B60-BC3C-EF968DD757D9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19F8-BC08-4F68-8651-924B42642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5577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28D57-7D9D-4B60-BC3C-EF968DD757D9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19F8-BC08-4F68-8651-924B42642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07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28D57-7D9D-4B60-BC3C-EF968DD757D9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19F8-BC08-4F68-8651-924B42642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621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28D57-7D9D-4B60-BC3C-EF968DD757D9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19F8-BC08-4F68-8651-924B42642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8615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28D57-7D9D-4B60-BC3C-EF968DD757D9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19F8-BC08-4F68-8651-924B42642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8835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28D57-7D9D-4B60-BC3C-EF968DD757D9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19F8-BC08-4F68-8651-924B42642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0291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28D57-7D9D-4B60-BC3C-EF968DD757D9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19F8-BC08-4F68-8651-924B42642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880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28D57-7D9D-4B60-BC3C-EF968DD757D9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19F8-BC08-4F68-8651-924B42642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870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28D57-7D9D-4B60-BC3C-EF968DD757D9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19F8-BC08-4F68-8651-924B42642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219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28D57-7D9D-4B60-BC3C-EF968DD757D9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19F8-BC08-4F68-8651-924B42642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919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28D57-7D9D-4B60-BC3C-EF968DD757D9}" type="datetimeFigureOut">
              <a:rPr lang="ru-RU" smtClean="0"/>
              <a:t>30.07.2024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A19F8-BC08-4F68-8651-924B426429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195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97" y="1418066"/>
            <a:ext cx="12158803" cy="37692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2378" y="187829"/>
            <a:ext cx="7715250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57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259" y="266166"/>
            <a:ext cx="7553325" cy="11811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7306" y="1866544"/>
            <a:ext cx="4038600" cy="3962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2146" y="2044892"/>
            <a:ext cx="4314825" cy="4067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658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131" y="529482"/>
            <a:ext cx="11842536" cy="4358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79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508" y="166954"/>
            <a:ext cx="6276975" cy="866775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271513" y="1357312"/>
            <a:ext cx="11834837" cy="4718748"/>
            <a:chOff x="271513" y="1357312"/>
            <a:chExt cx="11834837" cy="4718748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1513" y="1357312"/>
              <a:ext cx="11834837" cy="4718748"/>
            </a:xfrm>
            <a:prstGeom prst="rect">
              <a:avLst/>
            </a:prstGeom>
          </p:spPr>
        </p:pic>
        <p:sp>
          <p:nvSpPr>
            <p:cNvPr id="6" name="Прямоугольник 5"/>
            <p:cNvSpPr/>
            <p:nvPr/>
          </p:nvSpPr>
          <p:spPr>
            <a:xfrm>
              <a:off x="2264636" y="5554766"/>
              <a:ext cx="2059536" cy="4443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744467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547264" y="922946"/>
            <a:ext cx="11483192" cy="5084747"/>
            <a:chOff x="547264" y="922946"/>
            <a:chExt cx="11483192" cy="5084747"/>
          </a:xfrm>
        </p:grpSpPr>
        <p:pic>
          <p:nvPicPr>
            <p:cNvPr id="2" name="Рисунок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7264" y="922946"/>
              <a:ext cx="11258305" cy="5084747"/>
            </a:xfrm>
            <a:prstGeom prst="rect">
              <a:avLst/>
            </a:prstGeom>
          </p:spPr>
        </p:pic>
        <p:sp>
          <p:nvSpPr>
            <p:cNvPr id="3" name="Прямоугольник 2"/>
            <p:cNvSpPr/>
            <p:nvPr/>
          </p:nvSpPr>
          <p:spPr>
            <a:xfrm>
              <a:off x="694944" y="2212848"/>
              <a:ext cx="3099816" cy="4937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8930640" y="1106424"/>
              <a:ext cx="3099816" cy="6187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05788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9906" y="276656"/>
            <a:ext cx="9790476" cy="800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8318" y="1158952"/>
            <a:ext cx="3674354" cy="41649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6964" y="5648566"/>
            <a:ext cx="10380952" cy="8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584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169" y="315599"/>
            <a:ext cx="11804904" cy="7076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3633" y="1320586"/>
            <a:ext cx="3316636" cy="4832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18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9465" y="0"/>
            <a:ext cx="6327678" cy="52289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427" y="5315331"/>
            <a:ext cx="10410825" cy="1238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729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Петрова</dc:creator>
  <cp:lastModifiedBy>Наталья Петрова</cp:lastModifiedBy>
  <cp:revision>4</cp:revision>
  <dcterms:created xsi:type="dcterms:W3CDTF">2023-10-24T17:02:21Z</dcterms:created>
  <dcterms:modified xsi:type="dcterms:W3CDTF">2024-07-30T09:33:20Z</dcterms:modified>
</cp:coreProperties>
</file>