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1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6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2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979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9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2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50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42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744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4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17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624A-8F5B-4C5C-90B9-3B5E02566CE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22B57-7A8D-4217-9416-4794B8C8E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7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7" t="9096" r="21276" b="81184"/>
          <a:stretch/>
        </p:blipFill>
        <p:spPr>
          <a:xfrm>
            <a:off x="1617785" y="623842"/>
            <a:ext cx="8836269" cy="370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54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4" t="26916" r="67493" b="66106"/>
          <a:stretch/>
        </p:blipFill>
        <p:spPr>
          <a:xfrm>
            <a:off x="2956434" y="0"/>
            <a:ext cx="5314996" cy="22351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8844"/>
            <a:ext cx="11958718" cy="14671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57" y="3725696"/>
            <a:ext cx="11876382" cy="13365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057" y="5162000"/>
            <a:ext cx="11803661" cy="165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08" t="53718" r="72338" b="26282"/>
          <a:stretch/>
        </p:blipFill>
        <p:spPr>
          <a:xfrm>
            <a:off x="0" y="197652"/>
            <a:ext cx="2026966" cy="42160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1655" b="67719"/>
          <a:stretch/>
        </p:blipFill>
        <p:spPr>
          <a:xfrm>
            <a:off x="2026966" y="395287"/>
            <a:ext cx="9870902" cy="11609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655" t="33503" b="37894"/>
          <a:stretch/>
        </p:blipFill>
        <p:spPr>
          <a:xfrm>
            <a:off x="1947835" y="2373923"/>
            <a:ext cx="9870902" cy="10287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7476" t="63573"/>
          <a:stretch/>
        </p:blipFill>
        <p:spPr>
          <a:xfrm>
            <a:off x="636330" y="4791807"/>
            <a:ext cx="10969364" cy="154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19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79" y="305532"/>
            <a:ext cx="11705076" cy="10133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1383"/>
          <a:stretch/>
        </p:blipFill>
        <p:spPr>
          <a:xfrm>
            <a:off x="1099039" y="2721583"/>
            <a:ext cx="10404236" cy="21198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86200" y="3420208"/>
            <a:ext cx="606669" cy="1421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386646" y="3427433"/>
            <a:ext cx="606669" cy="1421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67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82073"/>
            <a:ext cx="11946690" cy="18049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760" y="2714624"/>
            <a:ext cx="8618722" cy="2147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58762" y="3433703"/>
            <a:ext cx="606669" cy="1421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78816" y="3433703"/>
            <a:ext cx="606669" cy="1421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5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194" y="239280"/>
            <a:ext cx="1158809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Найдите, зависимость между какими величинами прямо пропорциональная, обратно пропорциональная, а между какими не является пропорциональной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:</a:t>
            </a:r>
          </a:p>
          <a:p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время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движения поезда и пройденный за это время путь при постоянной скорости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b="0" i="0" u="none" strike="noStrike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количество одинакового товара и его стоимость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число рабочих одинаковой квалификации и время выполнения определённой работы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масса деревянного бруска и его длина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98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919" y="0"/>
            <a:ext cx="1158809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время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работы снегоуборочной техники и число единиц одинаковой техники;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цена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товара и его количество при определённой сумме покупки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возраст человека и его рост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площадь квадрата и длина его стороны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высота прямоугольного параллелепипеда и его объём при постоянной площади основания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;.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054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644" y="752028"/>
            <a:ext cx="115880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урожайность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зерна с 1 га и масса зерна при постоянной площади посева; </a:t>
            </a: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множители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данном произведении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делимое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и делитель при данном частном.</a:t>
            </a:r>
          </a:p>
        </p:txBody>
      </p:sp>
    </p:spTree>
    <p:extLst>
      <p:ext uri="{BB962C8B-B14F-4D97-AF65-F5344CB8AC3E}">
        <p14:creationId xmlns:p14="http://schemas.microsoft.com/office/powerpoint/2010/main" val="236490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125</Words>
  <Application>Microsoft Office PowerPoint</Application>
  <PresentationFormat>Широкоэкранный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Петрова</dc:creator>
  <cp:lastModifiedBy>Наталья Петрова</cp:lastModifiedBy>
  <cp:revision>4</cp:revision>
  <dcterms:created xsi:type="dcterms:W3CDTF">2023-12-20T19:18:38Z</dcterms:created>
  <dcterms:modified xsi:type="dcterms:W3CDTF">2024-07-30T09:52:20Z</dcterms:modified>
</cp:coreProperties>
</file>