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4" r:id="rId3"/>
    <p:sldId id="265" r:id="rId4"/>
    <p:sldId id="257" r:id="rId5"/>
    <p:sldId id="256" r:id="rId6"/>
    <p:sldId id="258" r:id="rId7"/>
    <p:sldId id="259" r:id="rId8"/>
    <p:sldId id="260" r:id="rId9"/>
    <p:sldId id="261" r:id="rId10"/>
    <p:sldId id="262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41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BB75E-443E-4A99-8252-601ED443B21A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05FF5-E5C4-47DD-A787-1C00F90ED6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69660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BB75E-443E-4A99-8252-601ED443B21A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05FF5-E5C4-47DD-A787-1C00F90ED6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71032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BB75E-443E-4A99-8252-601ED443B21A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05FF5-E5C4-47DD-A787-1C00F90ED6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34957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BB75E-443E-4A99-8252-601ED443B21A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05FF5-E5C4-47DD-A787-1C00F90ED6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31932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BB75E-443E-4A99-8252-601ED443B21A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05FF5-E5C4-47DD-A787-1C00F90ED6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1792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BB75E-443E-4A99-8252-601ED443B21A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05FF5-E5C4-47DD-A787-1C00F90ED6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80126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BB75E-443E-4A99-8252-601ED443B21A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05FF5-E5C4-47DD-A787-1C00F90ED6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30233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BB75E-443E-4A99-8252-601ED443B21A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05FF5-E5C4-47DD-A787-1C00F90ED6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13201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BB75E-443E-4A99-8252-601ED443B21A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05FF5-E5C4-47DD-A787-1C00F90ED6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7803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BB75E-443E-4A99-8252-601ED443B21A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05FF5-E5C4-47DD-A787-1C00F90ED6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92942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BB75E-443E-4A99-8252-601ED443B21A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05FF5-E5C4-47DD-A787-1C00F90ED6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9915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0BB75E-443E-4A99-8252-601ED443B21A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805FF5-E5C4-47DD-A787-1C00F90ED6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4144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t="35703"/>
          <a:stretch/>
        </p:blipFill>
        <p:spPr>
          <a:xfrm>
            <a:off x="289266" y="333286"/>
            <a:ext cx="11477784" cy="132459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3937" y="2892853"/>
            <a:ext cx="5551206" cy="3965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5529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r="59857"/>
          <a:stretch/>
        </p:blipFill>
        <p:spPr>
          <a:xfrm>
            <a:off x="281129" y="256373"/>
            <a:ext cx="7010489" cy="287138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l="47766"/>
          <a:stretch/>
        </p:blipFill>
        <p:spPr>
          <a:xfrm>
            <a:off x="3199863" y="3442531"/>
            <a:ext cx="8529239" cy="2684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9160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9182" y="523695"/>
            <a:ext cx="7693865" cy="5013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672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316" y="170916"/>
            <a:ext cx="11403013" cy="160661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148" y="2770083"/>
            <a:ext cx="9409068" cy="2961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1360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3669" y="940037"/>
            <a:ext cx="9163303" cy="3401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2208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b="53934"/>
          <a:stretch/>
        </p:blipFill>
        <p:spPr>
          <a:xfrm>
            <a:off x="0" y="2258493"/>
            <a:ext cx="11957699" cy="206567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0075" y="373032"/>
            <a:ext cx="9350629" cy="15214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/>
          <a:srcRect t="46257" b="32589"/>
          <a:stretch/>
        </p:blipFill>
        <p:spPr>
          <a:xfrm>
            <a:off x="0" y="4332718"/>
            <a:ext cx="11957699" cy="94858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/>
          <a:srcRect t="68364"/>
          <a:stretch/>
        </p:blipFill>
        <p:spPr>
          <a:xfrm>
            <a:off x="0" y="5324030"/>
            <a:ext cx="11957699" cy="141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3374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788" y="418698"/>
            <a:ext cx="11587147" cy="184593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7815" y="2759935"/>
            <a:ext cx="4589091" cy="1240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9591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923" y="401652"/>
            <a:ext cx="11624366" cy="188007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97882" y="2898760"/>
            <a:ext cx="6832447" cy="1066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5784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9539" y="463387"/>
            <a:ext cx="10751259" cy="169869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76713" y="2768837"/>
            <a:ext cx="4980976" cy="102549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8267" y="4334898"/>
            <a:ext cx="11835221" cy="1211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2609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105" y="401654"/>
            <a:ext cx="12108558" cy="1410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9694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0</Words>
  <Application>Microsoft Office PowerPoint</Application>
  <PresentationFormat>Широкоэкранный</PresentationFormat>
  <Paragraphs>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 Петрова</dc:creator>
  <cp:lastModifiedBy>Наталья Петрова</cp:lastModifiedBy>
  <cp:revision>5</cp:revision>
  <dcterms:created xsi:type="dcterms:W3CDTF">2024-01-28T12:50:40Z</dcterms:created>
  <dcterms:modified xsi:type="dcterms:W3CDTF">2024-07-30T10:05:59Z</dcterms:modified>
</cp:coreProperties>
</file>