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1" y="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22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046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216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678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644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57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748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9625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6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6571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489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8AE80-E13C-4E18-91D6-55A957DD7FBD}" type="datetimeFigureOut">
              <a:rPr lang="ru-RU" smtClean="0"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F5F7D-09CD-4457-9E3E-C0DC05185C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81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andex.ru/video/preview/17296687397052060139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live/kmZvBtg2GSc?si=YRHjck5YS-ak9Y_-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602064"/>
            <a:ext cx="9144000" cy="23876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Мифология народов России и мира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989664"/>
            <a:ext cx="9144000" cy="1655762"/>
          </a:xfrm>
        </p:spPr>
        <p:txBody>
          <a:bodyPr/>
          <a:lstStyle/>
          <a:p>
            <a:r>
              <a:rPr lang="ru-RU" dirty="0" smtClean="0"/>
              <a:t>Урок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021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3000"/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4487" y="278296"/>
            <a:ext cx="10515600" cy="1520687"/>
          </a:xfrm>
        </p:spPr>
        <p:txBody>
          <a:bodyPr>
            <a:normAutofit/>
          </a:bodyPr>
          <a:lstStyle/>
          <a:p>
            <a:pPr algn="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Глубокое проникновение в культуру прошлого и культуры других народов сближает времена и страны. </a:t>
            </a:r>
            <a:b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Д. С. Лихачёв</a:t>
            </a:r>
            <a:endParaRPr lang="ru-RU" sz="32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670" y="2529166"/>
            <a:ext cx="10049625" cy="3310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77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765" y="22277"/>
            <a:ext cx="10515600" cy="132556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Запишем в тетрадь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4574" y="1636925"/>
            <a:ext cx="98927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Миф</a:t>
            </a:r>
            <a:r>
              <a:rPr lang="ru-RU" sz="2400" dirty="0" smtClean="0"/>
              <a:t> – греческое слово, и означает оно «предание, сказание».</a:t>
            </a:r>
          </a:p>
          <a:p>
            <a:pPr algn="just"/>
            <a:r>
              <a:rPr lang="ru-RU" sz="2400" dirty="0" smtClean="0"/>
              <a:t>В мифах выражены представления древних народов о происхождении мира, о явлениях природы, о богах и легендарных героях.</a:t>
            </a: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4574" y="3814868"/>
            <a:ext cx="98032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Мифология</a:t>
            </a:r>
            <a:r>
              <a:rPr lang="ru-RU" sz="2400" dirty="0" smtClean="0"/>
              <a:t> – это совокупность преданий или сказаний (мифов) разных народов, изображающая природу и весь окружающий мир древних людей. </a:t>
            </a:r>
          </a:p>
          <a:p>
            <a:pPr algn="just"/>
            <a:r>
              <a:rPr lang="ru-RU" sz="2400" dirty="0" smtClean="0"/>
              <a:t>Например: Греческая мифология, грузинская мифология и др.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4954"/>
            <a:ext cx="2097206" cy="18962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19416"/>
            <a:ext cx="2097206" cy="189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5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488" y="74811"/>
            <a:ext cx="10515600" cy="132556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Греческая мифология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4900" y="1325563"/>
            <a:ext cx="36663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Разделимся на две группы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62608" y="178722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1 группа</a:t>
            </a:r>
          </a:p>
          <a:p>
            <a:pPr algn="ctr"/>
            <a:r>
              <a:rPr lang="ru-RU" sz="2400" dirty="0" smtClean="0"/>
              <a:t>Шестой подвиг</a:t>
            </a:r>
          </a:p>
          <a:p>
            <a:pPr algn="ctr"/>
            <a:r>
              <a:rPr lang="ru-RU" sz="2400" dirty="0" smtClean="0"/>
              <a:t>«Скотный двор царя Авгия»</a:t>
            </a:r>
          </a:p>
          <a:p>
            <a:pPr algn="ctr"/>
            <a:r>
              <a:rPr lang="ru-RU" sz="2400" dirty="0" smtClean="0"/>
              <a:t>Стр.7</a:t>
            </a:r>
          </a:p>
          <a:p>
            <a:pPr algn="ctr"/>
            <a:endParaRPr lang="ru-RU" sz="2400" dirty="0" smtClean="0"/>
          </a:p>
          <a:p>
            <a:pPr algn="ctr"/>
            <a:r>
              <a:rPr lang="ru-RU" sz="2400" b="1" dirty="0" smtClean="0"/>
              <a:t>2 группа</a:t>
            </a:r>
          </a:p>
          <a:p>
            <a:pPr algn="ctr"/>
            <a:r>
              <a:rPr lang="ru-RU" sz="2400" dirty="0" smtClean="0"/>
              <a:t>Двенадцатый подвиг</a:t>
            </a:r>
          </a:p>
          <a:p>
            <a:pPr algn="ctr"/>
            <a:r>
              <a:rPr lang="ru-RU" sz="2400" dirty="0" smtClean="0"/>
              <a:t>«Яблоки Гесперид»</a:t>
            </a:r>
          </a:p>
          <a:p>
            <a:pPr algn="ctr"/>
            <a:r>
              <a:rPr lang="ru-RU" sz="2400" dirty="0" smtClean="0"/>
              <a:t>Стр.9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3488" y="5338277"/>
            <a:ext cx="67637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Задача: Выписать все имена собственные из текста в столбик.</a:t>
            </a:r>
          </a:p>
          <a:p>
            <a:r>
              <a:rPr lang="ru-RU" sz="2800" dirty="0" smtClean="0"/>
              <a:t>Сколько имен у вас получилось?</a:t>
            </a:r>
            <a:endParaRPr lang="ru-RU" sz="28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3580" y="0"/>
            <a:ext cx="76727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932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172200" y="2478934"/>
            <a:ext cx="5039139" cy="24981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5604" y="2478934"/>
            <a:ext cx="5078408" cy="249815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644" y="0"/>
            <a:ext cx="10515600" cy="132556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текстом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286" y="1325563"/>
            <a:ext cx="10836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Вставь в предложенный фрагмент  имя героя, используя текст учебника:</a:t>
            </a:r>
            <a:endParaRPr lang="ru-RU" sz="2400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604" y="2556769"/>
            <a:ext cx="5078408" cy="24203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0817" y="2556769"/>
            <a:ext cx="5395428" cy="3450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2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035" y="106707"/>
            <a:ext cx="10515600" cy="132556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Двенадцать подвигов Геракла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8757" y="1541601"/>
            <a:ext cx="4969565" cy="452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08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156" y="2308657"/>
            <a:ext cx="4214192" cy="37947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1495" y="6103456"/>
            <a:ext cx="7871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Ссылка:</a:t>
            </a:r>
            <a:r>
              <a:rPr lang="en-US" dirty="0" smtClean="0">
                <a:hlinkClick r:id="rId4"/>
              </a:rPr>
              <a:t>https://yandex.ru/video/preview/17296687397052060139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477" y="185352"/>
            <a:ext cx="11767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Просмотрите фрагмент мультфильма. </a:t>
            </a:r>
          </a:p>
          <a:p>
            <a:r>
              <a:rPr lang="ru-RU" sz="2400" dirty="0" smtClean="0"/>
              <a:t>Как вы думаете, зачем экранизировать мифы? </a:t>
            </a:r>
          </a:p>
          <a:p>
            <a:r>
              <a:rPr lang="ru-RU" sz="2400" dirty="0" smtClean="0"/>
              <a:t>Почему экранизация мифов интересна для  современного человека?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28385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522" y="76891"/>
            <a:ext cx="10515600" cy="1325563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Мифология в культуре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2522" y="1402454"/>
            <a:ext cx="1111194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smtClean="0"/>
              <a:t>Эрмитаж</a:t>
            </a:r>
            <a:r>
              <a:rPr lang="ru-RU" sz="2400" smtClean="0"/>
              <a:t> </a:t>
            </a:r>
            <a:r>
              <a:rPr lang="ru-RU" sz="2400" dirty="0" smtClean="0"/>
              <a:t>– это один из крупнейших музеев мира, расположенный в Санкт-Петербурге.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Основан в 1764 году императрицей Екатериной II. Первоначально служил как казарма и собрание произведений искусства для частного пользования.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Сегодня Эрмитаж представляет собой многогранный культурный комплекс, состоящий из нескольких зданий, включая Зимний дворец — бывшую резиденцию русских императоров.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14074" y="5506278"/>
            <a:ext cx="8939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Ссылка: </a:t>
            </a:r>
            <a:r>
              <a:rPr lang="en-US" dirty="0" smtClean="0">
                <a:hlinkClick r:id="rId3"/>
              </a:rPr>
              <a:t>https://www.youtube.com/live/kmZvBtg2GSc?si=YRHjck5YS-ak9Y_-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994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238</Words>
  <Application>Microsoft Office PowerPoint</Application>
  <PresentationFormat>Широкоэкранный</PresentationFormat>
  <Paragraphs>35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Мифология народов России и мира</vt:lpstr>
      <vt:lpstr>Глубокое проникновение в культуру прошлого и культуры других народов сближает времена и страны.  Д. С. Лихачёв</vt:lpstr>
      <vt:lpstr>Запишем в тетрадь</vt:lpstr>
      <vt:lpstr>Греческая мифология</vt:lpstr>
      <vt:lpstr>Работа с текстом</vt:lpstr>
      <vt:lpstr>Двенадцать подвигов Геракла</vt:lpstr>
      <vt:lpstr>Презентация PowerPoint</vt:lpstr>
      <vt:lpstr>Мифология в культуре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Мифология народов России и мира</dc:title>
  <dc:creator>User</dc:creator>
  <cp:lastModifiedBy>User</cp:lastModifiedBy>
  <cp:revision>6</cp:revision>
  <dcterms:created xsi:type="dcterms:W3CDTF">2024-08-01T12:22:11Z</dcterms:created>
  <dcterms:modified xsi:type="dcterms:W3CDTF">2024-08-01T17:09:02Z</dcterms:modified>
</cp:coreProperties>
</file>