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5800" y="500043"/>
            <a:ext cx="7772400" cy="1928826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костюмы народов России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ард\Desktop\1673997341_gas-kvas-com-p-risunok-na-temu-natsionalnosti-rossii-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786058"/>
            <a:ext cx="6572296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500042"/>
            <a:ext cx="459105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76500" y="428625"/>
            <a:ext cx="4191000" cy="5857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76500" y="428625"/>
            <a:ext cx="4191000" cy="5857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кард\Desktop\416327-narody-rossii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215370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666730"/>
            <a:ext cx="4695825" cy="5762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714356"/>
            <a:ext cx="4857784" cy="569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500042"/>
            <a:ext cx="4786312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95525" y="95250"/>
            <a:ext cx="4552950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6963" y="571480"/>
            <a:ext cx="4410075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33613" y="500042"/>
            <a:ext cx="4676775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6013" y="571480"/>
            <a:ext cx="4371975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500042"/>
            <a:ext cx="4419600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</TotalTime>
  <Words>3</Words>
  <PresentationFormat>Экран (4:3)</PresentationFormat>
  <Paragraphs>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костюмы народов России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наш ноутбук</dc:creator>
  <cp:lastModifiedBy>наш ноутбук</cp:lastModifiedBy>
  <cp:revision>4</cp:revision>
  <dcterms:created xsi:type="dcterms:W3CDTF">2016-04-06T16:50:51Z</dcterms:created>
  <dcterms:modified xsi:type="dcterms:W3CDTF">2024-08-01T16:29:19Z</dcterms:modified>
</cp:coreProperties>
</file>