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4" r:id="rId1"/>
  </p:sldMasterIdLst>
  <p:notesMasterIdLst>
    <p:notesMasterId r:id="rId32"/>
  </p:notesMasterIdLst>
  <p:sldIdLst>
    <p:sldId id="256" r:id="rId2"/>
    <p:sldId id="328" r:id="rId3"/>
    <p:sldId id="305" r:id="rId4"/>
    <p:sldId id="306" r:id="rId5"/>
    <p:sldId id="307" r:id="rId6"/>
    <p:sldId id="308" r:id="rId7"/>
    <p:sldId id="309" r:id="rId8"/>
    <p:sldId id="310" r:id="rId9"/>
    <p:sldId id="264" r:id="rId10"/>
    <p:sldId id="312" r:id="rId11"/>
    <p:sldId id="260" r:id="rId12"/>
    <p:sldId id="314" r:id="rId13"/>
    <p:sldId id="315" r:id="rId14"/>
    <p:sldId id="316" r:id="rId15"/>
    <p:sldId id="317" r:id="rId16"/>
    <p:sldId id="304" r:id="rId17"/>
    <p:sldId id="259" r:id="rId18"/>
    <p:sldId id="319" r:id="rId19"/>
    <p:sldId id="318" r:id="rId20"/>
    <p:sldId id="320" r:id="rId21"/>
    <p:sldId id="321" r:id="rId22"/>
    <p:sldId id="322" r:id="rId23"/>
    <p:sldId id="323" r:id="rId24"/>
    <p:sldId id="324" r:id="rId25"/>
    <p:sldId id="325" r:id="rId26"/>
    <p:sldId id="326" r:id="rId27"/>
    <p:sldId id="327" r:id="rId28"/>
    <p:sldId id="332" r:id="rId29"/>
    <p:sldId id="331" r:id="rId30"/>
    <p:sldId id="333" r:id="rId31"/>
  </p:sldIdLst>
  <p:sldSz cx="9144000" cy="5143500" type="screen16x9"/>
  <p:notesSz cx="6858000" cy="9144000"/>
  <p:embeddedFontLst>
    <p:embeddedFont>
      <p:font typeface="Nanum Gothic" panose="020B0604020202020204" charset="-127"/>
      <p:regular r:id="rId33"/>
      <p:bold r:id="rId34"/>
    </p:embeddedFont>
    <p:embeddedFont>
      <p:font typeface="Mogra" panose="020B0604020202020204" charset="0"/>
      <p:regular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37F986D-AE9C-45C2-A81F-61CE8F898441}">
  <a:tblStyle styleId="{037F986D-AE9C-45C2-A81F-61CE8F89844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3" d="100"/>
          <a:sy n="123" d="100"/>
        </p:scale>
        <p:origin x="29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Анастасия Митяева" userId="d0561fc613c22730" providerId="LiveId" clId="{13AA7FA4-7D73-47E0-B960-9D68C4AECF87}"/>
    <pc:docChg chg="undo custSel addSld delSld modSld sldOrd delMainMaster">
      <pc:chgData name="Анастасия Митяева" userId="d0561fc613c22730" providerId="LiveId" clId="{13AA7FA4-7D73-47E0-B960-9D68C4AECF87}" dt="2023-05-17T21:24:11.232" v="1682"/>
      <pc:docMkLst>
        <pc:docMk/>
      </pc:docMkLst>
      <pc:sldChg chg="delSp modSp mod">
        <pc:chgData name="Анастасия Митяева" userId="d0561fc613c22730" providerId="LiveId" clId="{13AA7FA4-7D73-47E0-B960-9D68C4AECF87}" dt="2023-05-17T20:04:58.174" v="86" actId="1076"/>
        <pc:sldMkLst>
          <pc:docMk/>
          <pc:sldMk cId="0" sldId="256"/>
        </pc:sldMkLst>
        <pc:spChg chg="mod">
          <ac:chgData name="Анастасия Митяева" userId="d0561fc613c22730" providerId="LiveId" clId="{13AA7FA4-7D73-47E0-B960-9D68C4AECF87}" dt="2023-05-17T20:04:58.174" v="86" actId="1076"/>
          <ac:spMkLst>
            <pc:docMk/>
            <pc:sldMk cId="0" sldId="256"/>
            <ac:spMk id="512" creationId="{00000000-0000-0000-0000-000000000000}"/>
          </ac:spMkLst>
        </pc:spChg>
        <pc:spChg chg="del mod">
          <ac:chgData name="Анастасия Митяева" userId="d0561fc613c22730" providerId="LiveId" clId="{13AA7FA4-7D73-47E0-B960-9D68C4AECF87}" dt="2023-05-17T20:04:45.712" v="84" actId="21"/>
          <ac:spMkLst>
            <pc:docMk/>
            <pc:sldMk cId="0" sldId="256"/>
            <ac:spMk id="513" creationId="{00000000-0000-0000-0000-000000000000}"/>
          </ac:spMkLst>
        </pc:spChg>
      </pc:sldChg>
      <pc:sldChg chg="del">
        <pc:chgData name="Анастасия Митяева" userId="d0561fc613c22730" providerId="LiveId" clId="{13AA7FA4-7D73-47E0-B960-9D68C4AECF87}" dt="2023-05-17T21:20:58.092" v="1651" actId="2696"/>
        <pc:sldMkLst>
          <pc:docMk/>
          <pc:sldMk cId="0" sldId="257"/>
        </pc:sldMkLst>
      </pc:sldChg>
      <pc:sldChg chg="addSp delSp modSp del mod ord">
        <pc:chgData name="Анастасия Митяева" userId="d0561fc613c22730" providerId="LiveId" clId="{13AA7FA4-7D73-47E0-B960-9D68C4AECF87}" dt="2023-05-17T21:20:58.092" v="1651" actId="2696"/>
        <pc:sldMkLst>
          <pc:docMk/>
          <pc:sldMk cId="0" sldId="258"/>
        </pc:sldMkLst>
        <pc:spChg chg="add del mod">
          <ac:chgData name="Анастасия Митяева" userId="d0561fc613c22730" providerId="LiveId" clId="{13AA7FA4-7D73-47E0-B960-9D68C4AECF87}" dt="2023-05-17T20:34:50.337" v="654" actId="21"/>
          <ac:spMkLst>
            <pc:docMk/>
            <pc:sldMk cId="0" sldId="258"/>
            <ac:spMk id="3" creationId="{73FFB8C5-7E61-5E9F-AEB0-3AD967C79928}"/>
          </ac:spMkLst>
        </pc:spChg>
        <pc:spChg chg="mod">
          <ac:chgData name="Анастасия Митяева" userId="d0561fc613c22730" providerId="LiveId" clId="{13AA7FA4-7D73-47E0-B960-9D68C4AECF87}" dt="2023-05-17T20:34:22.696" v="650" actId="20577"/>
          <ac:spMkLst>
            <pc:docMk/>
            <pc:sldMk cId="0" sldId="258"/>
            <ac:spMk id="603" creationId="{00000000-0000-0000-0000-000000000000}"/>
          </ac:spMkLst>
        </pc:spChg>
        <pc:spChg chg="mod">
          <ac:chgData name="Анастасия Митяева" userId="d0561fc613c22730" providerId="LiveId" clId="{13AA7FA4-7D73-47E0-B960-9D68C4AECF87}" dt="2023-05-17T20:35:53.268" v="681" actId="20577"/>
          <ac:spMkLst>
            <pc:docMk/>
            <pc:sldMk cId="0" sldId="258"/>
            <ac:spMk id="604" creationId="{00000000-0000-0000-0000-000000000000}"/>
          </ac:spMkLst>
        </pc:spChg>
        <pc:spChg chg="del">
          <ac:chgData name="Анастасия Митяева" userId="d0561fc613c22730" providerId="LiveId" clId="{13AA7FA4-7D73-47E0-B960-9D68C4AECF87}" dt="2023-05-17T20:34:45.664" v="653" actId="21"/>
          <ac:spMkLst>
            <pc:docMk/>
            <pc:sldMk cId="0" sldId="258"/>
            <ac:spMk id="605" creationId="{00000000-0000-0000-0000-000000000000}"/>
          </ac:spMkLst>
        </pc:spChg>
        <pc:spChg chg="mod">
          <ac:chgData name="Анастасия Митяева" userId="d0561fc613c22730" providerId="LiveId" clId="{13AA7FA4-7D73-47E0-B960-9D68C4AECF87}" dt="2023-05-17T20:34:58.968" v="675" actId="20577"/>
          <ac:spMkLst>
            <pc:docMk/>
            <pc:sldMk cId="0" sldId="258"/>
            <ac:spMk id="606" creationId="{00000000-0000-0000-0000-000000000000}"/>
          </ac:spMkLst>
        </pc:spChg>
      </pc:sldChg>
      <pc:sldChg chg="delSp modSp mod ord modTransition modNotes">
        <pc:chgData name="Анастасия Митяева" userId="d0561fc613c22730" providerId="LiveId" clId="{13AA7FA4-7D73-47E0-B960-9D68C4AECF87}" dt="2023-05-17T21:23:07.302" v="1667"/>
        <pc:sldMkLst>
          <pc:docMk/>
          <pc:sldMk cId="0" sldId="259"/>
        </pc:sldMkLst>
        <pc:spChg chg="mod">
          <ac:chgData name="Анастасия Митяева" userId="d0561fc613c22730" providerId="LiveId" clId="{13AA7FA4-7D73-47E0-B960-9D68C4AECF87}" dt="2023-05-17T20:45:09.192" v="1047" actId="1076"/>
          <ac:spMkLst>
            <pc:docMk/>
            <pc:sldMk cId="0" sldId="259"/>
            <ac:spMk id="621" creationId="{00000000-0000-0000-0000-000000000000}"/>
          </ac:spMkLst>
        </pc:spChg>
        <pc:spChg chg="del mod">
          <ac:chgData name="Анастасия Митяева" userId="d0561fc613c22730" providerId="LiveId" clId="{13AA7FA4-7D73-47E0-B960-9D68C4AECF87}" dt="2023-05-17T20:45:06.583" v="1046" actId="21"/>
          <ac:spMkLst>
            <pc:docMk/>
            <pc:sldMk cId="0" sldId="259"/>
            <ac:spMk id="622" creationId="{00000000-0000-0000-0000-000000000000}"/>
          </ac:spMkLst>
        </pc:spChg>
      </pc:sldChg>
      <pc:sldChg chg="addSp delSp modSp mod ord modTransition modNotes">
        <pc:chgData name="Анастасия Митяева" userId="d0561fc613c22730" providerId="LiveId" clId="{13AA7FA4-7D73-47E0-B960-9D68C4AECF87}" dt="2023-05-17T21:22:47.202" v="1661"/>
        <pc:sldMkLst>
          <pc:docMk/>
          <pc:sldMk cId="0" sldId="260"/>
        </pc:sldMkLst>
        <pc:spChg chg="add del mod">
          <ac:chgData name="Анастасия Митяева" userId="d0561fc613c22730" providerId="LiveId" clId="{13AA7FA4-7D73-47E0-B960-9D68C4AECF87}" dt="2023-05-17T20:27:04.370" v="405" actId="21"/>
          <ac:spMkLst>
            <pc:docMk/>
            <pc:sldMk cId="0" sldId="260"/>
            <ac:spMk id="3" creationId="{A9B902C4-7B33-A308-FBF7-8155845CC841}"/>
          </ac:spMkLst>
        </pc:spChg>
        <pc:spChg chg="add del mod">
          <ac:chgData name="Анастасия Митяева" userId="d0561fc613c22730" providerId="LiveId" clId="{13AA7FA4-7D73-47E0-B960-9D68C4AECF87}" dt="2023-05-17T20:27:22.228" v="408" actId="21"/>
          <ac:spMkLst>
            <pc:docMk/>
            <pc:sldMk cId="0" sldId="260"/>
            <ac:spMk id="5" creationId="{EB8BDF75-5F74-B4CA-F765-D6D79EB9040A}"/>
          </ac:spMkLst>
        </pc:spChg>
        <pc:spChg chg="add del mod">
          <ac:chgData name="Анастасия Митяева" userId="d0561fc613c22730" providerId="LiveId" clId="{13AA7FA4-7D73-47E0-B960-9D68C4AECF87}" dt="2023-05-17T20:27:30.160" v="410" actId="21"/>
          <ac:spMkLst>
            <pc:docMk/>
            <pc:sldMk cId="0" sldId="260"/>
            <ac:spMk id="7" creationId="{4D6EF995-493A-43AD-390F-4CF5D053E096}"/>
          </ac:spMkLst>
        </pc:spChg>
        <pc:spChg chg="add del mod">
          <ac:chgData name="Анастасия Митяева" userId="d0561fc613c22730" providerId="LiveId" clId="{13AA7FA4-7D73-47E0-B960-9D68C4AECF87}" dt="2023-05-17T20:27:45.705" v="414" actId="21"/>
          <ac:spMkLst>
            <pc:docMk/>
            <pc:sldMk cId="0" sldId="260"/>
            <ac:spMk id="9" creationId="{3FCDC281-DBAC-0136-F5F0-B1511A819BDA}"/>
          </ac:spMkLst>
        </pc:spChg>
        <pc:spChg chg="add del mod">
          <ac:chgData name="Анастасия Митяева" userId="d0561fc613c22730" providerId="LiveId" clId="{13AA7FA4-7D73-47E0-B960-9D68C4AECF87}" dt="2023-05-17T20:27:54.085" v="416" actId="21"/>
          <ac:spMkLst>
            <pc:docMk/>
            <pc:sldMk cId="0" sldId="260"/>
            <ac:spMk id="11" creationId="{7ED1FAC7-1B94-A67B-CCED-C765812925DA}"/>
          </ac:spMkLst>
        </pc:spChg>
        <pc:spChg chg="add del mod">
          <ac:chgData name="Анастасия Митяева" userId="d0561fc613c22730" providerId="LiveId" clId="{13AA7FA4-7D73-47E0-B960-9D68C4AECF87}" dt="2023-05-17T20:28:08.351" v="418" actId="21"/>
          <ac:spMkLst>
            <pc:docMk/>
            <pc:sldMk cId="0" sldId="260"/>
            <ac:spMk id="13" creationId="{E28A4A1E-BE40-B0ED-3EE8-69EC0907D43F}"/>
          </ac:spMkLst>
        </pc:spChg>
        <pc:spChg chg="add mod">
          <ac:chgData name="Анастасия Митяева" userId="d0561fc613c22730" providerId="LiveId" clId="{13AA7FA4-7D73-47E0-B960-9D68C4AECF87}" dt="2023-05-17T20:33:25.382" v="616" actId="1076"/>
          <ac:spMkLst>
            <pc:docMk/>
            <pc:sldMk cId="0" sldId="260"/>
            <ac:spMk id="15" creationId="{27531F2A-D604-5ECD-90B3-E167912D6960}"/>
          </ac:spMkLst>
        </pc:spChg>
        <pc:spChg chg="mod">
          <ac:chgData name="Анастасия Митяева" userId="d0561fc613c22730" providerId="LiveId" clId="{13AA7FA4-7D73-47E0-B960-9D68C4AECF87}" dt="2023-05-17T20:26:47.266" v="403" actId="20577"/>
          <ac:spMkLst>
            <pc:docMk/>
            <pc:sldMk cId="0" sldId="260"/>
            <ac:spMk id="786" creationId="{00000000-0000-0000-0000-000000000000}"/>
          </ac:spMkLst>
        </pc:spChg>
        <pc:spChg chg="add del">
          <ac:chgData name="Анастасия Митяева" userId="d0561fc613c22730" providerId="LiveId" clId="{13AA7FA4-7D73-47E0-B960-9D68C4AECF87}" dt="2023-05-17T20:27:16.826" v="407" actId="21"/>
          <ac:spMkLst>
            <pc:docMk/>
            <pc:sldMk cId="0" sldId="260"/>
            <ac:spMk id="787" creationId="{00000000-0000-0000-0000-000000000000}"/>
          </ac:spMkLst>
        </pc:spChg>
        <pc:spChg chg="mod">
          <ac:chgData name="Анастасия Митяева" userId="d0561fc613c22730" providerId="LiveId" clId="{13AA7FA4-7D73-47E0-B960-9D68C4AECF87}" dt="2023-05-17T20:30:14.252" v="563" actId="1076"/>
          <ac:spMkLst>
            <pc:docMk/>
            <pc:sldMk cId="0" sldId="260"/>
            <ac:spMk id="788" creationId="{00000000-0000-0000-0000-000000000000}"/>
          </ac:spMkLst>
        </pc:spChg>
        <pc:spChg chg="del">
          <ac:chgData name="Анастасия Митяева" userId="d0561fc613c22730" providerId="LiveId" clId="{13AA7FA4-7D73-47E0-B960-9D68C4AECF87}" dt="2023-05-17T20:27:26.451" v="409" actId="21"/>
          <ac:spMkLst>
            <pc:docMk/>
            <pc:sldMk cId="0" sldId="260"/>
            <ac:spMk id="789" creationId="{00000000-0000-0000-0000-000000000000}"/>
          </ac:spMkLst>
        </pc:spChg>
        <pc:spChg chg="mod">
          <ac:chgData name="Анастасия Митяева" userId="d0561fc613c22730" providerId="LiveId" clId="{13AA7FA4-7D73-47E0-B960-9D68C4AECF87}" dt="2023-05-17T20:30:44.110" v="566" actId="1076"/>
          <ac:spMkLst>
            <pc:docMk/>
            <pc:sldMk cId="0" sldId="260"/>
            <ac:spMk id="790" creationId="{00000000-0000-0000-0000-000000000000}"/>
          </ac:spMkLst>
        </pc:spChg>
        <pc:spChg chg="del mod">
          <ac:chgData name="Анастасия Митяева" userId="d0561fc613c22730" providerId="LiveId" clId="{13AA7FA4-7D73-47E0-B960-9D68C4AECF87}" dt="2023-05-17T20:27:35.306" v="412" actId="21"/>
          <ac:spMkLst>
            <pc:docMk/>
            <pc:sldMk cId="0" sldId="260"/>
            <ac:spMk id="791" creationId="{00000000-0000-0000-0000-000000000000}"/>
          </ac:spMkLst>
        </pc:spChg>
        <pc:spChg chg="mod">
          <ac:chgData name="Анастасия Митяева" userId="d0561fc613c22730" providerId="LiveId" clId="{13AA7FA4-7D73-47E0-B960-9D68C4AECF87}" dt="2023-05-17T20:30:59.083" v="568" actId="1076"/>
          <ac:spMkLst>
            <pc:docMk/>
            <pc:sldMk cId="0" sldId="260"/>
            <ac:spMk id="792" creationId="{00000000-0000-0000-0000-000000000000}"/>
          </ac:spMkLst>
        </pc:spChg>
        <pc:spChg chg="del">
          <ac:chgData name="Анастасия Митяева" userId="d0561fc613c22730" providerId="LiveId" clId="{13AA7FA4-7D73-47E0-B960-9D68C4AECF87}" dt="2023-05-17T20:27:40.803" v="413" actId="21"/>
          <ac:spMkLst>
            <pc:docMk/>
            <pc:sldMk cId="0" sldId="260"/>
            <ac:spMk id="793" creationId="{00000000-0000-0000-0000-000000000000}"/>
          </ac:spMkLst>
        </pc:spChg>
        <pc:spChg chg="mod">
          <ac:chgData name="Анастасия Митяева" userId="d0561fc613c22730" providerId="LiveId" clId="{13AA7FA4-7D73-47E0-B960-9D68C4AECF87}" dt="2023-05-17T20:31:29.518" v="570" actId="1076"/>
          <ac:spMkLst>
            <pc:docMk/>
            <pc:sldMk cId="0" sldId="260"/>
            <ac:spMk id="794" creationId="{00000000-0000-0000-0000-000000000000}"/>
          </ac:spMkLst>
        </pc:spChg>
        <pc:spChg chg="del">
          <ac:chgData name="Анастасия Митяева" userId="d0561fc613c22730" providerId="LiveId" clId="{13AA7FA4-7D73-47E0-B960-9D68C4AECF87}" dt="2023-05-17T20:27:49.446" v="415" actId="21"/>
          <ac:spMkLst>
            <pc:docMk/>
            <pc:sldMk cId="0" sldId="260"/>
            <ac:spMk id="795" creationId="{00000000-0000-0000-0000-000000000000}"/>
          </ac:spMkLst>
        </pc:spChg>
        <pc:spChg chg="mod">
          <ac:chgData name="Анастасия Митяева" userId="d0561fc613c22730" providerId="LiveId" clId="{13AA7FA4-7D73-47E0-B960-9D68C4AECF87}" dt="2023-05-17T20:31:44.400" v="572" actId="1076"/>
          <ac:spMkLst>
            <pc:docMk/>
            <pc:sldMk cId="0" sldId="260"/>
            <ac:spMk id="796" creationId="{00000000-0000-0000-0000-000000000000}"/>
          </ac:spMkLst>
        </pc:spChg>
        <pc:spChg chg="del">
          <ac:chgData name="Анастасия Митяева" userId="d0561fc613c22730" providerId="LiveId" clId="{13AA7FA4-7D73-47E0-B960-9D68C4AECF87}" dt="2023-05-17T20:28:04.197" v="417" actId="21"/>
          <ac:spMkLst>
            <pc:docMk/>
            <pc:sldMk cId="0" sldId="260"/>
            <ac:spMk id="797" creationId="{00000000-0000-0000-0000-000000000000}"/>
          </ac:spMkLst>
        </pc:spChg>
        <pc:spChg chg="mod">
          <ac:chgData name="Анастасия Митяева" userId="d0561fc613c22730" providerId="LiveId" clId="{13AA7FA4-7D73-47E0-B960-9D68C4AECF87}" dt="2023-05-17T20:31:53.397" v="574" actId="1076"/>
          <ac:spMkLst>
            <pc:docMk/>
            <pc:sldMk cId="0" sldId="260"/>
            <ac:spMk id="798" creationId="{00000000-0000-0000-0000-000000000000}"/>
          </ac:spMkLst>
        </pc:spChg>
        <pc:grpChg chg="mod">
          <ac:chgData name="Анастасия Митяева" userId="d0561fc613c22730" providerId="LiveId" clId="{13AA7FA4-7D73-47E0-B960-9D68C4AECF87}" dt="2023-05-17T20:31:37.398" v="571" actId="1076"/>
          <ac:grpSpMkLst>
            <pc:docMk/>
            <pc:sldMk cId="0" sldId="260"/>
            <ac:grpSpMk id="809" creationId="{00000000-0000-0000-0000-000000000000}"/>
          </ac:grpSpMkLst>
        </pc:grpChg>
        <pc:grpChg chg="mod">
          <ac:chgData name="Анастасия Митяева" userId="d0561fc613c22730" providerId="LiveId" clId="{13AA7FA4-7D73-47E0-B960-9D68C4AECF87}" dt="2023-05-17T20:31:21.799" v="569" actId="1076"/>
          <ac:grpSpMkLst>
            <pc:docMk/>
            <pc:sldMk cId="0" sldId="260"/>
            <ac:grpSpMk id="813" creationId="{00000000-0000-0000-0000-000000000000}"/>
          </ac:grpSpMkLst>
        </pc:grpChg>
        <pc:grpChg chg="mod">
          <ac:chgData name="Анастасия Митяева" userId="d0561fc613c22730" providerId="LiveId" clId="{13AA7FA4-7D73-47E0-B960-9D68C4AECF87}" dt="2023-05-17T20:31:48.358" v="573" actId="1076"/>
          <ac:grpSpMkLst>
            <pc:docMk/>
            <pc:sldMk cId="0" sldId="260"/>
            <ac:grpSpMk id="861" creationId="{00000000-0000-0000-0000-000000000000}"/>
          </ac:grpSpMkLst>
        </pc:grpChg>
        <pc:picChg chg="add mod">
          <ac:chgData name="Анастасия Митяева" userId="d0561fc613c22730" providerId="LiveId" clId="{13AA7FA4-7D73-47E0-B960-9D68C4AECF87}" dt="2023-05-17T20:32:00.332" v="576" actId="1076"/>
          <ac:picMkLst>
            <pc:docMk/>
            <pc:sldMk cId="0" sldId="260"/>
            <ac:picMk id="14" creationId="{0233B993-C18A-D036-C5B7-E51F45F811F1}"/>
          </ac:picMkLst>
        </pc:picChg>
      </pc:sldChg>
      <pc:sldChg chg="del">
        <pc:chgData name="Анастасия Митяева" userId="d0561fc613c22730" providerId="LiveId" clId="{13AA7FA4-7D73-47E0-B960-9D68C4AECF87}" dt="2023-05-17T21:20:58.092" v="1651" actId="2696"/>
        <pc:sldMkLst>
          <pc:docMk/>
          <pc:sldMk cId="0" sldId="261"/>
        </pc:sldMkLst>
      </pc:sldChg>
      <pc:sldChg chg="del">
        <pc:chgData name="Анастасия Митяева" userId="d0561fc613c22730" providerId="LiveId" clId="{13AA7FA4-7D73-47E0-B960-9D68C4AECF87}" dt="2023-05-17T21:20:58.092" v="1651" actId="2696"/>
        <pc:sldMkLst>
          <pc:docMk/>
          <pc:sldMk cId="0" sldId="262"/>
        </pc:sldMkLst>
      </pc:sldChg>
      <pc:sldChg chg="del">
        <pc:chgData name="Анастасия Митяева" userId="d0561fc613c22730" providerId="LiveId" clId="{13AA7FA4-7D73-47E0-B960-9D68C4AECF87}" dt="2023-05-17T21:20:58.092" v="1651" actId="2696"/>
        <pc:sldMkLst>
          <pc:docMk/>
          <pc:sldMk cId="0" sldId="263"/>
        </pc:sldMkLst>
      </pc:sldChg>
      <pc:sldChg chg="addSp delSp modSp mod ord modTransition modNotes">
        <pc:chgData name="Анастасия Митяева" userId="d0561fc613c22730" providerId="LiveId" clId="{13AA7FA4-7D73-47E0-B960-9D68C4AECF87}" dt="2023-05-17T21:22:38.686" v="1659"/>
        <pc:sldMkLst>
          <pc:docMk/>
          <pc:sldMk cId="0" sldId="264"/>
        </pc:sldMkLst>
        <pc:spChg chg="add del mod">
          <ac:chgData name="Анастасия Митяева" userId="d0561fc613c22730" providerId="LiveId" clId="{13AA7FA4-7D73-47E0-B960-9D68C4AECF87}" dt="2023-05-17T20:23:03.311" v="332" actId="21"/>
          <ac:spMkLst>
            <pc:docMk/>
            <pc:sldMk cId="0" sldId="264"/>
            <ac:spMk id="6" creationId="{9DA35E5D-F003-620F-582A-BE790A1A80A0}"/>
          </ac:spMkLst>
        </pc:spChg>
        <pc:spChg chg="add del mod">
          <ac:chgData name="Анастасия Митяева" userId="d0561fc613c22730" providerId="LiveId" clId="{13AA7FA4-7D73-47E0-B960-9D68C4AECF87}" dt="2023-05-17T20:23:15.195" v="334" actId="21"/>
          <ac:spMkLst>
            <pc:docMk/>
            <pc:sldMk cId="0" sldId="264"/>
            <ac:spMk id="8" creationId="{78AF7243-3C00-28D8-E603-8B24338F5AC5}"/>
          </ac:spMkLst>
        </pc:spChg>
        <pc:spChg chg="add del mod">
          <ac:chgData name="Анастасия Митяева" userId="d0561fc613c22730" providerId="LiveId" clId="{13AA7FA4-7D73-47E0-B960-9D68C4AECF87}" dt="2023-05-17T20:23:23.595" v="336" actId="21"/>
          <ac:spMkLst>
            <pc:docMk/>
            <pc:sldMk cId="0" sldId="264"/>
            <ac:spMk id="10" creationId="{3530E0FF-BF84-DD72-D64C-A9A5DADC8F19}"/>
          </ac:spMkLst>
        </pc:spChg>
        <pc:spChg chg="add del mod">
          <ac:chgData name="Анастасия Митяева" userId="d0561fc613c22730" providerId="LiveId" clId="{13AA7FA4-7D73-47E0-B960-9D68C4AECF87}" dt="2023-05-17T20:23:33.448" v="338" actId="21"/>
          <ac:spMkLst>
            <pc:docMk/>
            <pc:sldMk cId="0" sldId="264"/>
            <ac:spMk id="12" creationId="{7A22C523-214C-DDDD-51CC-65A136BE7609}"/>
          </ac:spMkLst>
        </pc:spChg>
        <pc:spChg chg="mod">
          <ac:chgData name="Анастасия Митяева" userId="d0561fc613c22730" providerId="LiveId" clId="{13AA7FA4-7D73-47E0-B960-9D68C4AECF87}" dt="2023-05-17T20:22:34.737" v="327" actId="20577"/>
          <ac:spMkLst>
            <pc:docMk/>
            <pc:sldMk cId="0" sldId="264"/>
            <ac:spMk id="980" creationId="{00000000-0000-0000-0000-000000000000}"/>
          </ac:spMkLst>
        </pc:spChg>
        <pc:spChg chg="mod">
          <ac:chgData name="Анастасия Митяева" userId="d0561fc613c22730" providerId="LiveId" clId="{13AA7FA4-7D73-47E0-B960-9D68C4AECF87}" dt="2023-05-17T20:23:51.646" v="341" actId="1076"/>
          <ac:spMkLst>
            <pc:docMk/>
            <pc:sldMk cId="0" sldId="264"/>
            <ac:spMk id="981" creationId="{00000000-0000-0000-0000-000000000000}"/>
          </ac:spMkLst>
        </pc:spChg>
        <pc:spChg chg="del">
          <ac:chgData name="Анастасия Митяева" userId="d0561fc613c22730" providerId="LiveId" clId="{13AA7FA4-7D73-47E0-B960-9D68C4AECF87}" dt="2023-05-17T20:22:59.858" v="331" actId="21"/>
          <ac:spMkLst>
            <pc:docMk/>
            <pc:sldMk cId="0" sldId="264"/>
            <ac:spMk id="982" creationId="{00000000-0000-0000-0000-000000000000}"/>
          </ac:spMkLst>
        </pc:spChg>
        <pc:spChg chg="mod">
          <ac:chgData name="Анастасия Митяева" userId="d0561fc613c22730" providerId="LiveId" clId="{13AA7FA4-7D73-47E0-B960-9D68C4AECF87}" dt="2023-05-17T20:24:50.303" v="363" actId="1076"/>
          <ac:spMkLst>
            <pc:docMk/>
            <pc:sldMk cId="0" sldId="264"/>
            <ac:spMk id="983" creationId="{00000000-0000-0000-0000-000000000000}"/>
          </ac:spMkLst>
        </pc:spChg>
        <pc:spChg chg="del">
          <ac:chgData name="Анастасия Митяева" userId="d0561fc613c22730" providerId="LiveId" clId="{13AA7FA4-7D73-47E0-B960-9D68C4AECF87}" dt="2023-05-17T20:23:10.517" v="333" actId="21"/>
          <ac:spMkLst>
            <pc:docMk/>
            <pc:sldMk cId="0" sldId="264"/>
            <ac:spMk id="984" creationId="{00000000-0000-0000-0000-000000000000}"/>
          </ac:spMkLst>
        </pc:spChg>
        <pc:spChg chg="mod">
          <ac:chgData name="Анастасия Митяева" userId="d0561fc613c22730" providerId="LiveId" clId="{13AA7FA4-7D73-47E0-B960-9D68C4AECF87}" dt="2023-05-17T20:24:45.248" v="362" actId="1076"/>
          <ac:spMkLst>
            <pc:docMk/>
            <pc:sldMk cId="0" sldId="264"/>
            <ac:spMk id="985" creationId="{00000000-0000-0000-0000-000000000000}"/>
          </ac:spMkLst>
        </pc:spChg>
        <pc:spChg chg="del">
          <ac:chgData name="Анастасия Митяева" userId="d0561fc613c22730" providerId="LiveId" clId="{13AA7FA4-7D73-47E0-B960-9D68C4AECF87}" dt="2023-05-17T20:23:20.106" v="335" actId="21"/>
          <ac:spMkLst>
            <pc:docMk/>
            <pc:sldMk cId="0" sldId="264"/>
            <ac:spMk id="986" creationId="{00000000-0000-0000-0000-000000000000}"/>
          </ac:spMkLst>
        </pc:spChg>
        <pc:spChg chg="mod">
          <ac:chgData name="Анастасия Митяева" userId="d0561fc613c22730" providerId="LiveId" clId="{13AA7FA4-7D73-47E0-B960-9D68C4AECF87}" dt="2023-05-17T20:25:20.356" v="369" actId="1076"/>
          <ac:spMkLst>
            <pc:docMk/>
            <pc:sldMk cId="0" sldId="264"/>
            <ac:spMk id="987" creationId="{00000000-0000-0000-0000-000000000000}"/>
          </ac:spMkLst>
        </pc:spChg>
        <pc:spChg chg="del">
          <ac:chgData name="Анастасия Митяева" userId="d0561fc613c22730" providerId="LiveId" clId="{13AA7FA4-7D73-47E0-B960-9D68C4AECF87}" dt="2023-05-17T20:23:29.275" v="337" actId="21"/>
          <ac:spMkLst>
            <pc:docMk/>
            <pc:sldMk cId="0" sldId="264"/>
            <ac:spMk id="988" creationId="{00000000-0000-0000-0000-000000000000}"/>
          </ac:spMkLst>
        </pc:spChg>
        <pc:picChg chg="add del">
          <ac:chgData name="Анастасия Митяева" userId="d0561fc613c22730" providerId="LiveId" clId="{13AA7FA4-7D73-47E0-B960-9D68C4AECF87}" dt="2023-05-17T20:11:34.958" v="209" actId="21"/>
          <ac:picMkLst>
            <pc:docMk/>
            <pc:sldMk cId="0" sldId="264"/>
            <ac:picMk id="2" creationId="{3E66EE0B-5B81-8F02-29D5-5E0D7A456A77}"/>
          </ac:picMkLst>
        </pc:picChg>
        <pc:picChg chg="add del mod">
          <ac:chgData name="Анастасия Митяева" userId="d0561fc613c22730" providerId="LiveId" clId="{13AA7FA4-7D73-47E0-B960-9D68C4AECF87}" dt="2023-05-17T20:11:28.751" v="208" actId="21"/>
          <ac:picMkLst>
            <pc:docMk/>
            <pc:sldMk cId="0" sldId="264"/>
            <ac:picMk id="3" creationId="{DCE138D2-5226-83E2-C0C7-9EF800732F47}"/>
          </ac:picMkLst>
        </pc:picChg>
        <pc:picChg chg="add del mod">
          <ac:chgData name="Анастасия Митяева" userId="d0561fc613c22730" providerId="LiveId" clId="{13AA7FA4-7D73-47E0-B960-9D68C4AECF87}" dt="2023-05-17T20:11:49.677" v="211" actId="21"/>
          <ac:picMkLst>
            <pc:docMk/>
            <pc:sldMk cId="0" sldId="264"/>
            <ac:picMk id="4" creationId="{E0996F20-5897-46D3-3A41-5D943226A440}"/>
          </ac:picMkLst>
        </pc:picChg>
      </pc:sldChg>
      <pc:sldChg chg="del">
        <pc:chgData name="Анастасия Митяева" userId="d0561fc613c22730" providerId="LiveId" clId="{13AA7FA4-7D73-47E0-B960-9D68C4AECF87}" dt="2023-05-17T21:20:58.092" v="1651" actId="2696"/>
        <pc:sldMkLst>
          <pc:docMk/>
          <pc:sldMk cId="0" sldId="265"/>
        </pc:sldMkLst>
      </pc:sldChg>
      <pc:sldChg chg="del">
        <pc:chgData name="Анастасия Митяева" userId="d0561fc613c22730" providerId="LiveId" clId="{13AA7FA4-7D73-47E0-B960-9D68C4AECF87}" dt="2023-05-17T21:20:58.092" v="1651" actId="2696"/>
        <pc:sldMkLst>
          <pc:docMk/>
          <pc:sldMk cId="0" sldId="266"/>
        </pc:sldMkLst>
      </pc:sldChg>
      <pc:sldChg chg="del">
        <pc:chgData name="Анастасия Митяева" userId="d0561fc613c22730" providerId="LiveId" clId="{13AA7FA4-7D73-47E0-B960-9D68C4AECF87}" dt="2023-05-17T21:20:58.092" v="1651" actId="2696"/>
        <pc:sldMkLst>
          <pc:docMk/>
          <pc:sldMk cId="0" sldId="267"/>
        </pc:sldMkLst>
      </pc:sldChg>
      <pc:sldChg chg="del">
        <pc:chgData name="Анастасия Митяева" userId="d0561fc613c22730" providerId="LiveId" clId="{13AA7FA4-7D73-47E0-B960-9D68C4AECF87}" dt="2023-05-17T21:20:58.092" v="1651" actId="2696"/>
        <pc:sldMkLst>
          <pc:docMk/>
          <pc:sldMk cId="0" sldId="268"/>
        </pc:sldMkLst>
      </pc:sldChg>
      <pc:sldChg chg="del">
        <pc:chgData name="Анастасия Митяева" userId="d0561fc613c22730" providerId="LiveId" clId="{13AA7FA4-7D73-47E0-B960-9D68C4AECF87}" dt="2023-05-17T21:20:58.092" v="1651" actId="2696"/>
        <pc:sldMkLst>
          <pc:docMk/>
          <pc:sldMk cId="0" sldId="269"/>
        </pc:sldMkLst>
      </pc:sldChg>
      <pc:sldChg chg="del">
        <pc:chgData name="Анастасия Митяева" userId="d0561fc613c22730" providerId="LiveId" clId="{13AA7FA4-7D73-47E0-B960-9D68C4AECF87}" dt="2023-05-17T21:20:58.092" v="1651" actId="2696"/>
        <pc:sldMkLst>
          <pc:docMk/>
          <pc:sldMk cId="0" sldId="270"/>
        </pc:sldMkLst>
      </pc:sldChg>
      <pc:sldChg chg="del">
        <pc:chgData name="Анастасия Митяева" userId="d0561fc613c22730" providerId="LiveId" clId="{13AA7FA4-7D73-47E0-B960-9D68C4AECF87}" dt="2023-05-17T21:20:58.092" v="1651" actId="2696"/>
        <pc:sldMkLst>
          <pc:docMk/>
          <pc:sldMk cId="0" sldId="271"/>
        </pc:sldMkLst>
      </pc:sldChg>
      <pc:sldChg chg="del">
        <pc:chgData name="Анастасия Митяева" userId="d0561fc613c22730" providerId="LiveId" clId="{13AA7FA4-7D73-47E0-B960-9D68C4AECF87}" dt="2023-05-17T21:20:58.092" v="1651" actId="2696"/>
        <pc:sldMkLst>
          <pc:docMk/>
          <pc:sldMk cId="0" sldId="272"/>
        </pc:sldMkLst>
      </pc:sldChg>
      <pc:sldChg chg="del">
        <pc:chgData name="Анастасия Митяева" userId="d0561fc613c22730" providerId="LiveId" clId="{13AA7FA4-7D73-47E0-B960-9D68C4AECF87}" dt="2023-05-17T21:20:58.092" v="1651" actId="2696"/>
        <pc:sldMkLst>
          <pc:docMk/>
          <pc:sldMk cId="0" sldId="273"/>
        </pc:sldMkLst>
      </pc:sldChg>
      <pc:sldChg chg="del">
        <pc:chgData name="Анастасия Митяева" userId="d0561fc613c22730" providerId="LiveId" clId="{13AA7FA4-7D73-47E0-B960-9D68C4AECF87}" dt="2023-05-17T21:20:58.092" v="1651" actId="2696"/>
        <pc:sldMkLst>
          <pc:docMk/>
          <pc:sldMk cId="0" sldId="274"/>
        </pc:sldMkLst>
      </pc:sldChg>
      <pc:sldChg chg="del">
        <pc:chgData name="Анастасия Митяева" userId="d0561fc613c22730" providerId="LiveId" clId="{13AA7FA4-7D73-47E0-B960-9D68C4AECF87}" dt="2023-05-17T21:20:58.092" v="1651" actId="2696"/>
        <pc:sldMkLst>
          <pc:docMk/>
          <pc:sldMk cId="0" sldId="275"/>
        </pc:sldMkLst>
      </pc:sldChg>
      <pc:sldChg chg="del">
        <pc:chgData name="Анастасия Митяева" userId="d0561fc613c22730" providerId="LiveId" clId="{13AA7FA4-7D73-47E0-B960-9D68C4AECF87}" dt="2023-05-17T21:20:58.092" v="1651" actId="2696"/>
        <pc:sldMkLst>
          <pc:docMk/>
          <pc:sldMk cId="0" sldId="276"/>
        </pc:sldMkLst>
      </pc:sldChg>
      <pc:sldChg chg="del">
        <pc:chgData name="Анастасия Митяева" userId="d0561fc613c22730" providerId="LiveId" clId="{13AA7FA4-7D73-47E0-B960-9D68C4AECF87}" dt="2023-05-17T21:20:58.092" v="1651" actId="2696"/>
        <pc:sldMkLst>
          <pc:docMk/>
          <pc:sldMk cId="0" sldId="277"/>
        </pc:sldMkLst>
      </pc:sldChg>
      <pc:sldChg chg="del">
        <pc:chgData name="Анастасия Митяева" userId="d0561fc613c22730" providerId="LiveId" clId="{13AA7FA4-7D73-47E0-B960-9D68C4AECF87}" dt="2023-05-17T21:20:58.092" v="1651" actId="2696"/>
        <pc:sldMkLst>
          <pc:docMk/>
          <pc:sldMk cId="0" sldId="278"/>
        </pc:sldMkLst>
      </pc:sldChg>
      <pc:sldChg chg="del">
        <pc:chgData name="Анастасия Митяева" userId="d0561fc613c22730" providerId="LiveId" clId="{13AA7FA4-7D73-47E0-B960-9D68C4AECF87}" dt="2023-05-17T21:20:58.092" v="1651" actId="2696"/>
        <pc:sldMkLst>
          <pc:docMk/>
          <pc:sldMk cId="0" sldId="279"/>
        </pc:sldMkLst>
      </pc:sldChg>
      <pc:sldChg chg="del">
        <pc:chgData name="Анастасия Митяева" userId="d0561fc613c22730" providerId="LiveId" clId="{13AA7FA4-7D73-47E0-B960-9D68C4AECF87}" dt="2023-05-17T21:20:58.092" v="1651" actId="2696"/>
        <pc:sldMkLst>
          <pc:docMk/>
          <pc:sldMk cId="0" sldId="280"/>
        </pc:sldMkLst>
      </pc:sldChg>
      <pc:sldChg chg="del">
        <pc:chgData name="Анастасия Митяева" userId="d0561fc613c22730" providerId="LiveId" clId="{13AA7FA4-7D73-47E0-B960-9D68C4AECF87}" dt="2023-05-17T21:20:58.092" v="1651" actId="2696"/>
        <pc:sldMkLst>
          <pc:docMk/>
          <pc:sldMk cId="0" sldId="281"/>
        </pc:sldMkLst>
      </pc:sldChg>
      <pc:sldChg chg="del">
        <pc:chgData name="Анастасия Митяева" userId="d0561fc613c22730" providerId="LiveId" clId="{13AA7FA4-7D73-47E0-B960-9D68C4AECF87}" dt="2023-05-17T21:20:58.092" v="1651" actId="2696"/>
        <pc:sldMkLst>
          <pc:docMk/>
          <pc:sldMk cId="0" sldId="282"/>
        </pc:sldMkLst>
      </pc:sldChg>
      <pc:sldChg chg="del">
        <pc:chgData name="Анастасия Митяева" userId="d0561fc613c22730" providerId="LiveId" clId="{13AA7FA4-7D73-47E0-B960-9D68C4AECF87}" dt="2023-05-17T21:20:58.092" v="1651" actId="2696"/>
        <pc:sldMkLst>
          <pc:docMk/>
          <pc:sldMk cId="0" sldId="283"/>
        </pc:sldMkLst>
      </pc:sldChg>
      <pc:sldChg chg="del">
        <pc:chgData name="Анастасия Митяева" userId="d0561fc613c22730" providerId="LiveId" clId="{13AA7FA4-7D73-47E0-B960-9D68C4AECF87}" dt="2023-05-17T21:20:58.092" v="1651" actId="2696"/>
        <pc:sldMkLst>
          <pc:docMk/>
          <pc:sldMk cId="0" sldId="284"/>
        </pc:sldMkLst>
      </pc:sldChg>
      <pc:sldChg chg="del">
        <pc:chgData name="Анастасия Митяева" userId="d0561fc613c22730" providerId="LiveId" clId="{13AA7FA4-7D73-47E0-B960-9D68C4AECF87}" dt="2023-05-17T21:20:58.092" v="1651" actId="2696"/>
        <pc:sldMkLst>
          <pc:docMk/>
          <pc:sldMk cId="0" sldId="285"/>
        </pc:sldMkLst>
      </pc:sldChg>
      <pc:sldChg chg="del">
        <pc:chgData name="Анастасия Митяева" userId="d0561fc613c22730" providerId="LiveId" clId="{13AA7FA4-7D73-47E0-B960-9D68C4AECF87}" dt="2023-05-17T21:20:58.092" v="1651" actId="2696"/>
        <pc:sldMkLst>
          <pc:docMk/>
          <pc:sldMk cId="0" sldId="286"/>
        </pc:sldMkLst>
      </pc:sldChg>
      <pc:sldChg chg="del">
        <pc:chgData name="Анастасия Митяева" userId="d0561fc613c22730" providerId="LiveId" clId="{13AA7FA4-7D73-47E0-B960-9D68C4AECF87}" dt="2023-05-17T21:20:58.092" v="1651" actId="2696"/>
        <pc:sldMkLst>
          <pc:docMk/>
          <pc:sldMk cId="0" sldId="287"/>
        </pc:sldMkLst>
      </pc:sldChg>
      <pc:sldChg chg="del">
        <pc:chgData name="Анастасия Митяева" userId="d0561fc613c22730" providerId="LiveId" clId="{13AA7FA4-7D73-47E0-B960-9D68C4AECF87}" dt="2023-05-17T21:20:58.092" v="1651" actId="2696"/>
        <pc:sldMkLst>
          <pc:docMk/>
          <pc:sldMk cId="0" sldId="288"/>
        </pc:sldMkLst>
      </pc:sldChg>
      <pc:sldChg chg="del">
        <pc:chgData name="Анастасия Митяева" userId="d0561fc613c22730" providerId="LiveId" clId="{13AA7FA4-7D73-47E0-B960-9D68C4AECF87}" dt="2023-05-17T21:20:58.092" v="1651" actId="2696"/>
        <pc:sldMkLst>
          <pc:docMk/>
          <pc:sldMk cId="0" sldId="289"/>
        </pc:sldMkLst>
      </pc:sldChg>
      <pc:sldChg chg="del">
        <pc:chgData name="Анастасия Митяева" userId="d0561fc613c22730" providerId="LiveId" clId="{13AA7FA4-7D73-47E0-B960-9D68C4AECF87}" dt="2023-05-17T21:20:58.092" v="1651" actId="2696"/>
        <pc:sldMkLst>
          <pc:docMk/>
          <pc:sldMk cId="0" sldId="290"/>
        </pc:sldMkLst>
      </pc:sldChg>
      <pc:sldChg chg="del">
        <pc:chgData name="Анастасия Митяева" userId="d0561fc613c22730" providerId="LiveId" clId="{13AA7FA4-7D73-47E0-B960-9D68C4AECF87}" dt="2023-05-17T21:20:58.092" v="1651" actId="2696"/>
        <pc:sldMkLst>
          <pc:docMk/>
          <pc:sldMk cId="0" sldId="291"/>
        </pc:sldMkLst>
      </pc:sldChg>
      <pc:sldChg chg="del">
        <pc:chgData name="Анастасия Митяева" userId="d0561fc613c22730" providerId="LiveId" clId="{13AA7FA4-7D73-47E0-B960-9D68C4AECF87}" dt="2023-05-17T21:20:58.092" v="1651" actId="2696"/>
        <pc:sldMkLst>
          <pc:docMk/>
          <pc:sldMk cId="0" sldId="292"/>
        </pc:sldMkLst>
      </pc:sldChg>
      <pc:sldChg chg="del">
        <pc:chgData name="Анастасия Митяева" userId="d0561fc613c22730" providerId="LiveId" clId="{13AA7FA4-7D73-47E0-B960-9D68C4AECF87}" dt="2023-05-17T21:20:58.092" v="1651" actId="2696"/>
        <pc:sldMkLst>
          <pc:docMk/>
          <pc:sldMk cId="0" sldId="293"/>
        </pc:sldMkLst>
      </pc:sldChg>
      <pc:sldChg chg="del">
        <pc:chgData name="Анастасия Митяева" userId="d0561fc613c22730" providerId="LiveId" clId="{13AA7FA4-7D73-47E0-B960-9D68C4AECF87}" dt="2023-05-17T21:20:58.092" v="1651" actId="2696"/>
        <pc:sldMkLst>
          <pc:docMk/>
          <pc:sldMk cId="0" sldId="294"/>
        </pc:sldMkLst>
      </pc:sldChg>
      <pc:sldChg chg="del">
        <pc:chgData name="Анастасия Митяева" userId="d0561fc613c22730" providerId="LiveId" clId="{13AA7FA4-7D73-47E0-B960-9D68C4AECF87}" dt="2023-05-17T21:20:58.092" v="1651" actId="2696"/>
        <pc:sldMkLst>
          <pc:docMk/>
          <pc:sldMk cId="0" sldId="295"/>
        </pc:sldMkLst>
      </pc:sldChg>
      <pc:sldChg chg="del">
        <pc:chgData name="Анастасия Митяева" userId="d0561fc613c22730" providerId="LiveId" clId="{13AA7FA4-7D73-47E0-B960-9D68C4AECF87}" dt="2023-05-17T21:20:58.092" v="1651" actId="2696"/>
        <pc:sldMkLst>
          <pc:docMk/>
          <pc:sldMk cId="0" sldId="296"/>
        </pc:sldMkLst>
      </pc:sldChg>
      <pc:sldChg chg="del">
        <pc:chgData name="Анастасия Митяева" userId="d0561fc613c22730" providerId="LiveId" clId="{13AA7FA4-7D73-47E0-B960-9D68C4AECF87}" dt="2023-05-17T21:20:58.092" v="1651" actId="2696"/>
        <pc:sldMkLst>
          <pc:docMk/>
          <pc:sldMk cId="0" sldId="297"/>
        </pc:sldMkLst>
      </pc:sldChg>
      <pc:sldChg chg="del">
        <pc:chgData name="Анастасия Митяева" userId="d0561fc613c22730" providerId="LiveId" clId="{13AA7FA4-7D73-47E0-B960-9D68C4AECF87}" dt="2023-05-17T21:20:58.092" v="1651" actId="2696"/>
        <pc:sldMkLst>
          <pc:docMk/>
          <pc:sldMk cId="0" sldId="298"/>
        </pc:sldMkLst>
      </pc:sldChg>
      <pc:sldChg chg="del">
        <pc:chgData name="Анастасия Митяева" userId="d0561fc613c22730" providerId="LiveId" clId="{13AA7FA4-7D73-47E0-B960-9D68C4AECF87}" dt="2023-05-17T21:20:58.092" v="1651" actId="2696"/>
        <pc:sldMkLst>
          <pc:docMk/>
          <pc:sldMk cId="0" sldId="299"/>
        </pc:sldMkLst>
      </pc:sldChg>
      <pc:sldChg chg="del">
        <pc:chgData name="Анастасия Митяева" userId="d0561fc613c22730" providerId="LiveId" clId="{13AA7FA4-7D73-47E0-B960-9D68C4AECF87}" dt="2023-05-17T21:20:58.092" v="1651" actId="2696"/>
        <pc:sldMkLst>
          <pc:docMk/>
          <pc:sldMk cId="0" sldId="300"/>
        </pc:sldMkLst>
      </pc:sldChg>
      <pc:sldChg chg="del">
        <pc:chgData name="Анастасия Митяева" userId="d0561fc613c22730" providerId="LiveId" clId="{13AA7FA4-7D73-47E0-B960-9D68C4AECF87}" dt="2023-05-17T21:20:58.092" v="1651" actId="2696"/>
        <pc:sldMkLst>
          <pc:docMk/>
          <pc:sldMk cId="0" sldId="301"/>
        </pc:sldMkLst>
      </pc:sldChg>
      <pc:sldChg chg="del">
        <pc:chgData name="Анастасия Митяева" userId="d0561fc613c22730" providerId="LiveId" clId="{13AA7FA4-7D73-47E0-B960-9D68C4AECF87}" dt="2023-05-17T21:20:58.092" v="1651" actId="2696"/>
        <pc:sldMkLst>
          <pc:docMk/>
          <pc:sldMk cId="0" sldId="302"/>
        </pc:sldMkLst>
      </pc:sldChg>
      <pc:sldChg chg="del">
        <pc:chgData name="Анастасия Митяева" userId="d0561fc613c22730" providerId="LiveId" clId="{13AA7FA4-7D73-47E0-B960-9D68C4AECF87}" dt="2023-05-17T21:20:58.092" v="1651" actId="2696"/>
        <pc:sldMkLst>
          <pc:docMk/>
          <pc:sldMk cId="0" sldId="303"/>
        </pc:sldMkLst>
      </pc:sldChg>
      <pc:sldChg chg="addSp modSp new ord modTransition">
        <pc:chgData name="Анастасия Митяева" userId="d0561fc613c22730" providerId="LiveId" clId="{13AA7FA4-7D73-47E0-B960-9D68C4AECF87}" dt="2023-05-17T21:23:02.951" v="1666"/>
        <pc:sldMkLst>
          <pc:docMk/>
          <pc:sldMk cId="302877926" sldId="304"/>
        </pc:sldMkLst>
        <pc:picChg chg="add mod">
          <ac:chgData name="Анастасия Митяева" userId="d0561fc613c22730" providerId="LiveId" clId="{13AA7FA4-7D73-47E0-B960-9D68C4AECF87}" dt="2023-05-17T20:06:47.891" v="92" actId="14100"/>
          <ac:picMkLst>
            <pc:docMk/>
            <pc:sldMk cId="302877926" sldId="304"/>
            <ac:picMk id="1026" creationId="{808FCE30-5A1D-29C3-8DFE-15E761927E35}"/>
          </ac:picMkLst>
        </pc:picChg>
      </pc:sldChg>
      <pc:sldChg chg="modSp new mod modTransition">
        <pc:chgData name="Анастасия Митяева" userId="d0561fc613c22730" providerId="LiveId" clId="{13AA7FA4-7D73-47E0-B960-9D68C4AECF87}" dt="2023-05-17T21:21:37.954" v="1653"/>
        <pc:sldMkLst>
          <pc:docMk/>
          <pc:sldMk cId="295024567" sldId="305"/>
        </pc:sldMkLst>
        <pc:spChg chg="mod">
          <ac:chgData name="Анастасия Митяева" userId="d0561fc613c22730" providerId="LiveId" clId="{13AA7FA4-7D73-47E0-B960-9D68C4AECF87}" dt="2023-05-17T20:07:42.977" v="135" actId="1076"/>
          <ac:spMkLst>
            <pc:docMk/>
            <pc:sldMk cId="295024567" sldId="305"/>
            <ac:spMk id="2" creationId="{D264FAC5-F1FD-F801-7922-CB21305199D9}"/>
          </ac:spMkLst>
        </pc:spChg>
      </pc:sldChg>
      <pc:sldChg chg="addSp modSp new mod modTransition">
        <pc:chgData name="Анастасия Митяева" userId="d0561fc613c22730" providerId="LiveId" clId="{13AA7FA4-7D73-47E0-B960-9D68C4AECF87}" dt="2023-05-17T21:21:41.851" v="1654"/>
        <pc:sldMkLst>
          <pc:docMk/>
          <pc:sldMk cId="4269003186" sldId="306"/>
        </pc:sldMkLst>
        <pc:spChg chg="add mod">
          <ac:chgData name="Анастасия Митяева" userId="d0561fc613c22730" providerId="LiveId" clId="{13AA7FA4-7D73-47E0-B960-9D68C4AECF87}" dt="2023-05-17T20:09:29.712" v="155" actId="113"/>
          <ac:spMkLst>
            <pc:docMk/>
            <pc:sldMk cId="4269003186" sldId="306"/>
            <ac:spMk id="2" creationId="{CB09836F-F826-6089-1488-0358D47E1424}"/>
          </ac:spMkLst>
        </pc:spChg>
      </pc:sldChg>
      <pc:sldChg chg="modSp new mod modTransition">
        <pc:chgData name="Анастасия Митяева" userId="d0561fc613c22730" providerId="LiveId" clId="{13AA7FA4-7D73-47E0-B960-9D68C4AECF87}" dt="2023-05-17T21:22:06.284" v="1655"/>
        <pc:sldMkLst>
          <pc:docMk/>
          <pc:sldMk cId="608314009" sldId="307"/>
        </pc:sldMkLst>
        <pc:spChg chg="mod">
          <ac:chgData name="Анастасия Митяева" userId="d0561fc613c22730" providerId="LiveId" clId="{13AA7FA4-7D73-47E0-B960-9D68C4AECF87}" dt="2023-05-17T20:10:09.550" v="187" actId="404"/>
          <ac:spMkLst>
            <pc:docMk/>
            <pc:sldMk cId="608314009" sldId="307"/>
            <ac:spMk id="2" creationId="{AB91CAF9-518B-6CED-D98B-4FFDC0AAB764}"/>
          </ac:spMkLst>
        </pc:spChg>
      </pc:sldChg>
      <pc:sldChg chg="delSp modSp add mod modTransition">
        <pc:chgData name="Анастасия Митяева" userId="d0561fc613c22730" providerId="LiveId" clId="{13AA7FA4-7D73-47E0-B960-9D68C4AECF87}" dt="2023-05-17T21:22:18.638" v="1656"/>
        <pc:sldMkLst>
          <pc:docMk/>
          <pc:sldMk cId="397097180" sldId="308"/>
        </pc:sldMkLst>
        <pc:spChg chg="mod">
          <ac:chgData name="Анастасия Митяева" userId="d0561fc613c22730" providerId="LiveId" clId="{13AA7FA4-7D73-47E0-B960-9D68C4AECF87}" dt="2023-05-17T20:12:04.917" v="227" actId="20577"/>
          <ac:spMkLst>
            <pc:docMk/>
            <pc:sldMk cId="397097180" sldId="308"/>
            <ac:spMk id="980" creationId="{00000000-0000-0000-0000-000000000000}"/>
          </ac:spMkLst>
        </pc:spChg>
        <pc:spChg chg="mod">
          <ac:chgData name="Анастасия Митяева" userId="d0561fc613c22730" providerId="LiveId" clId="{13AA7FA4-7D73-47E0-B960-9D68C4AECF87}" dt="2023-05-17T20:16:27.471" v="248" actId="404"/>
          <ac:spMkLst>
            <pc:docMk/>
            <pc:sldMk cId="397097180" sldId="308"/>
            <ac:spMk id="981" creationId="{00000000-0000-0000-0000-000000000000}"/>
          </ac:spMkLst>
        </pc:spChg>
        <pc:spChg chg="del mod">
          <ac:chgData name="Анастасия Митяева" userId="d0561fc613c22730" providerId="LiveId" clId="{13AA7FA4-7D73-47E0-B960-9D68C4AECF87}" dt="2023-05-17T20:15:52.151" v="238" actId="21"/>
          <ac:spMkLst>
            <pc:docMk/>
            <pc:sldMk cId="397097180" sldId="308"/>
            <ac:spMk id="982" creationId="{00000000-0000-0000-0000-000000000000}"/>
          </ac:spMkLst>
        </pc:spChg>
        <pc:spChg chg="mod">
          <ac:chgData name="Анастасия Митяева" userId="d0561fc613c22730" providerId="LiveId" clId="{13AA7FA4-7D73-47E0-B960-9D68C4AECF87}" dt="2023-05-17T20:16:33.403" v="249" actId="1076"/>
          <ac:spMkLst>
            <pc:docMk/>
            <pc:sldMk cId="397097180" sldId="308"/>
            <ac:spMk id="983" creationId="{00000000-0000-0000-0000-000000000000}"/>
          </ac:spMkLst>
        </pc:spChg>
        <pc:spChg chg="del mod">
          <ac:chgData name="Анастасия Митяева" userId="d0561fc613c22730" providerId="LiveId" clId="{13AA7FA4-7D73-47E0-B960-9D68C4AECF87}" dt="2023-05-17T20:16:16.842" v="243" actId="21"/>
          <ac:spMkLst>
            <pc:docMk/>
            <pc:sldMk cId="397097180" sldId="308"/>
            <ac:spMk id="984" creationId="{00000000-0000-0000-0000-000000000000}"/>
          </ac:spMkLst>
        </pc:spChg>
        <pc:spChg chg="mod">
          <ac:chgData name="Анастасия Митяева" userId="d0561fc613c22730" providerId="LiveId" clId="{13AA7FA4-7D73-47E0-B960-9D68C4AECF87}" dt="2023-05-17T20:17:14.373" v="257" actId="1076"/>
          <ac:spMkLst>
            <pc:docMk/>
            <pc:sldMk cId="397097180" sldId="308"/>
            <ac:spMk id="985" creationId="{00000000-0000-0000-0000-000000000000}"/>
          </ac:spMkLst>
        </pc:spChg>
        <pc:spChg chg="del mod">
          <ac:chgData name="Анастасия Митяева" userId="d0561fc613c22730" providerId="LiveId" clId="{13AA7FA4-7D73-47E0-B960-9D68C4AECF87}" dt="2023-05-17T20:17:09.070" v="256" actId="21"/>
          <ac:spMkLst>
            <pc:docMk/>
            <pc:sldMk cId="397097180" sldId="308"/>
            <ac:spMk id="986" creationId="{00000000-0000-0000-0000-000000000000}"/>
          </ac:spMkLst>
        </pc:spChg>
        <pc:spChg chg="mod">
          <ac:chgData name="Анастасия Митяева" userId="d0561fc613c22730" providerId="LiveId" clId="{13AA7FA4-7D73-47E0-B960-9D68C4AECF87}" dt="2023-05-17T20:17:45.971" v="266" actId="1076"/>
          <ac:spMkLst>
            <pc:docMk/>
            <pc:sldMk cId="397097180" sldId="308"/>
            <ac:spMk id="987" creationId="{00000000-0000-0000-0000-000000000000}"/>
          </ac:spMkLst>
        </pc:spChg>
        <pc:spChg chg="del mod">
          <ac:chgData name="Анастасия Митяева" userId="d0561fc613c22730" providerId="LiveId" clId="{13AA7FA4-7D73-47E0-B960-9D68C4AECF87}" dt="2023-05-17T20:17:42.142" v="265" actId="21"/>
          <ac:spMkLst>
            <pc:docMk/>
            <pc:sldMk cId="397097180" sldId="308"/>
            <ac:spMk id="988" creationId="{00000000-0000-0000-0000-000000000000}"/>
          </ac:spMkLst>
        </pc:spChg>
      </pc:sldChg>
      <pc:sldChg chg="addSp delSp modSp add mod modTransition">
        <pc:chgData name="Анастасия Митяева" userId="d0561fc613c22730" providerId="LiveId" clId="{13AA7FA4-7D73-47E0-B960-9D68C4AECF87}" dt="2023-05-17T21:22:30.596" v="1657"/>
        <pc:sldMkLst>
          <pc:docMk/>
          <pc:sldMk cId="3500010892" sldId="309"/>
        </pc:sldMkLst>
        <pc:spChg chg="add del mod">
          <ac:chgData name="Анастасия Митяева" userId="d0561fc613c22730" providerId="LiveId" clId="{13AA7FA4-7D73-47E0-B960-9D68C4AECF87}" dt="2023-05-17T20:18:20.872" v="274" actId="21"/>
          <ac:spMkLst>
            <pc:docMk/>
            <pc:sldMk cId="3500010892" sldId="309"/>
            <ac:spMk id="3" creationId="{1DE77990-CEDE-5B83-1BD8-A868A113EEC6}"/>
          </ac:spMkLst>
        </pc:spChg>
        <pc:spChg chg="add del mod">
          <ac:chgData name="Анастасия Митяева" userId="d0561fc613c22730" providerId="LiveId" clId="{13AA7FA4-7D73-47E0-B960-9D68C4AECF87}" dt="2023-05-17T20:18:29.731" v="276" actId="21"/>
          <ac:spMkLst>
            <pc:docMk/>
            <pc:sldMk cId="3500010892" sldId="309"/>
            <ac:spMk id="5" creationId="{6F4DC2D3-6EE9-176B-96D2-FFA704BACEF7}"/>
          </ac:spMkLst>
        </pc:spChg>
        <pc:spChg chg="add del mod">
          <ac:chgData name="Анастасия Митяева" userId="d0561fc613c22730" providerId="LiveId" clId="{13AA7FA4-7D73-47E0-B960-9D68C4AECF87}" dt="2023-05-17T20:18:39.397" v="278" actId="21"/>
          <ac:spMkLst>
            <pc:docMk/>
            <pc:sldMk cId="3500010892" sldId="309"/>
            <ac:spMk id="7" creationId="{E1D1AA65-00F7-912A-3EC0-5137CD067833}"/>
          </ac:spMkLst>
        </pc:spChg>
        <pc:spChg chg="add del mod">
          <ac:chgData name="Анастасия Митяева" userId="d0561fc613c22730" providerId="LiveId" clId="{13AA7FA4-7D73-47E0-B960-9D68C4AECF87}" dt="2023-05-17T20:18:49.342" v="280" actId="21"/>
          <ac:spMkLst>
            <pc:docMk/>
            <pc:sldMk cId="3500010892" sldId="309"/>
            <ac:spMk id="9" creationId="{43109D0C-1EA7-7C0D-1F4F-6AE1570A2269}"/>
          </ac:spMkLst>
        </pc:spChg>
        <pc:spChg chg="add del mod">
          <ac:chgData name="Анастасия Митяева" userId="d0561fc613c22730" providerId="LiveId" clId="{13AA7FA4-7D73-47E0-B960-9D68C4AECF87}" dt="2023-05-17T20:19:07.144" v="284" actId="21"/>
          <ac:spMkLst>
            <pc:docMk/>
            <pc:sldMk cId="3500010892" sldId="309"/>
            <ac:spMk id="11" creationId="{B8544741-B2B3-D961-CEE5-200F3F8365B6}"/>
          </ac:spMkLst>
        </pc:spChg>
        <pc:spChg chg="mod">
          <ac:chgData name="Анастасия Митяева" userId="d0561fc613c22730" providerId="LiveId" clId="{13AA7FA4-7D73-47E0-B960-9D68C4AECF87}" dt="2023-05-17T20:20:42.176" v="312" actId="20577"/>
          <ac:spMkLst>
            <pc:docMk/>
            <pc:sldMk cId="3500010892" sldId="309"/>
            <ac:spMk id="980" creationId="{00000000-0000-0000-0000-000000000000}"/>
          </ac:spMkLst>
        </pc:spChg>
        <pc:spChg chg="mod">
          <ac:chgData name="Анастасия Митяева" userId="d0561fc613c22730" providerId="LiveId" clId="{13AA7FA4-7D73-47E0-B960-9D68C4AECF87}" dt="2023-05-17T20:19:39.459" v="290" actId="1076"/>
          <ac:spMkLst>
            <pc:docMk/>
            <pc:sldMk cId="3500010892" sldId="309"/>
            <ac:spMk id="981" creationId="{00000000-0000-0000-0000-000000000000}"/>
          </ac:spMkLst>
        </pc:spChg>
        <pc:spChg chg="del">
          <ac:chgData name="Анастасия Митяева" userId="d0561fc613c22730" providerId="LiveId" clId="{13AA7FA4-7D73-47E0-B960-9D68C4AECF87}" dt="2023-05-17T20:18:16.441" v="273" actId="21"/>
          <ac:spMkLst>
            <pc:docMk/>
            <pc:sldMk cId="3500010892" sldId="309"/>
            <ac:spMk id="982" creationId="{00000000-0000-0000-0000-000000000000}"/>
          </ac:spMkLst>
        </pc:spChg>
        <pc:spChg chg="mod">
          <ac:chgData name="Анастасия Митяева" userId="d0561fc613c22730" providerId="LiveId" clId="{13AA7FA4-7D73-47E0-B960-9D68C4AECF87}" dt="2023-05-17T20:20:18.260" v="296" actId="1076"/>
          <ac:spMkLst>
            <pc:docMk/>
            <pc:sldMk cId="3500010892" sldId="309"/>
            <ac:spMk id="983" creationId="{00000000-0000-0000-0000-000000000000}"/>
          </ac:spMkLst>
        </pc:spChg>
        <pc:spChg chg="del">
          <ac:chgData name="Анастасия Митяева" userId="d0561fc613c22730" providerId="LiveId" clId="{13AA7FA4-7D73-47E0-B960-9D68C4AECF87}" dt="2023-05-17T20:18:25.448" v="275" actId="21"/>
          <ac:spMkLst>
            <pc:docMk/>
            <pc:sldMk cId="3500010892" sldId="309"/>
            <ac:spMk id="984" creationId="{00000000-0000-0000-0000-000000000000}"/>
          </ac:spMkLst>
        </pc:spChg>
        <pc:spChg chg="del">
          <ac:chgData name="Анастасия Митяева" userId="d0561fc613c22730" providerId="LiveId" clId="{13AA7FA4-7D73-47E0-B960-9D68C4AECF87}" dt="2023-05-17T20:18:34.042" v="277" actId="21"/>
          <ac:spMkLst>
            <pc:docMk/>
            <pc:sldMk cId="3500010892" sldId="309"/>
            <ac:spMk id="985" creationId="{00000000-0000-0000-0000-000000000000}"/>
          </ac:spMkLst>
        </pc:spChg>
        <pc:spChg chg="del">
          <ac:chgData name="Анастасия Митяева" userId="d0561fc613c22730" providerId="LiveId" clId="{13AA7FA4-7D73-47E0-B960-9D68C4AECF87}" dt="2023-05-17T20:18:45.312" v="279" actId="21"/>
          <ac:spMkLst>
            <pc:docMk/>
            <pc:sldMk cId="3500010892" sldId="309"/>
            <ac:spMk id="986" creationId="{00000000-0000-0000-0000-000000000000}"/>
          </ac:spMkLst>
        </pc:spChg>
        <pc:spChg chg="del mod">
          <ac:chgData name="Анастасия Митяева" userId="d0561fc613c22730" providerId="LiveId" clId="{13AA7FA4-7D73-47E0-B960-9D68C4AECF87}" dt="2023-05-17T20:18:57.511" v="282" actId="21"/>
          <ac:spMkLst>
            <pc:docMk/>
            <pc:sldMk cId="3500010892" sldId="309"/>
            <ac:spMk id="987" creationId="{00000000-0000-0000-0000-000000000000}"/>
          </ac:spMkLst>
        </pc:spChg>
        <pc:spChg chg="del">
          <ac:chgData name="Анастасия Митяева" userId="d0561fc613c22730" providerId="LiveId" clId="{13AA7FA4-7D73-47E0-B960-9D68C4AECF87}" dt="2023-05-17T20:19:01.617" v="283" actId="21"/>
          <ac:spMkLst>
            <pc:docMk/>
            <pc:sldMk cId="3500010892" sldId="309"/>
            <ac:spMk id="988" creationId="{00000000-0000-0000-0000-000000000000}"/>
          </ac:spMkLst>
        </pc:spChg>
        <pc:spChg chg="mod">
          <ac:chgData name="Анастасия Митяева" userId="d0561fc613c22730" providerId="LiveId" clId="{13AA7FA4-7D73-47E0-B960-9D68C4AECF87}" dt="2023-05-17T20:19:44.014" v="291" actId="1076"/>
          <ac:spMkLst>
            <pc:docMk/>
            <pc:sldMk cId="3500010892" sldId="309"/>
            <ac:spMk id="989" creationId="{00000000-0000-0000-0000-000000000000}"/>
          </ac:spMkLst>
        </pc:spChg>
        <pc:spChg chg="mod">
          <ac:chgData name="Анастасия Митяева" userId="d0561fc613c22730" providerId="LiveId" clId="{13AA7FA4-7D73-47E0-B960-9D68C4AECF87}" dt="2023-05-17T20:20:22.990" v="297" actId="1076"/>
          <ac:spMkLst>
            <pc:docMk/>
            <pc:sldMk cId="3500010892" sldId="309"/>
            <ac:spMk id="990" creationId="{00000000-0000-0000-0000-000000000000}"/>
          </ac:spMkLst>
        </pc:spChg>
        <pc:spChg chg="del">
          <ac:chgData name="Анастасия Митяева" userId="d0561fc613c22730" providerId="LiveId" clId="{13AA7FA4-7D73-47E0-B960-9D68C4AECF87}" dt="2023-05-17T20:18:07.591" v="271" actId="21"/>
          <ac:spMkLst>
            <pc:docMk/>
            <pc:sldMk cId="3500010892" sldId="309"/>
            <ac:spMk id="991" creationId="{00000000-0000-0000-0000-000000000000}"/>
          </ac:spMkLst>
        </pc:spChg>
        <pc:spChg chg="del">
          <ac:chgData name="Анастасия Митяева" userId="d0561fc613c22730" providerId="LiveId" clId="{13AA7FA4-7D73-47E0-B960-9D68C4AECF87}" dt="2023-05-17T20:18:10.814" v="272" actId="21"/>
          <ac:spMkLst>
            <pc:docMk/>
            <pc:sldMk cId="3500010892" sldId="309"/>
            <ac:spMk id="992" creationId="{00000000-0000-0000-0000-000000000000}"/>
          </ac:spMkLst>
        </pc:spChg>
      </pc:sldChg>
      <pc:sldChg chg="addSp modSp new modTransition">
        <pc:chgData name="Анастасия Митяева" userId="d0561fc613c22730" providerId="LiveId" clId="{13AA7FA4-7D73-47E0-B960-9D68C4AECF87}" dt="2023-05-17T21:22:33.709" v="1658"/>
        <pc:sldMkLst>
          <pc:docMk/>
          <pc:sldMk cId="1588804585" sldId="310"/>
        </pc:sldMkLst>
        <pc:picChg chg="add mod">
          <ac:chgData name="Анастасия Митяева" userId="d0561fc613c22730" providerId="LiveId" clId="{13AA7FA4-7D73-47E0-B960-9D68C4AECF87}" dt="2023-05-17T20:22:06.078" v="320" actId="14100"/>
          <ac:picMkLst>
            <pc:docMk/>
            <pc:sldMk cId="1588804585" sldId="310"/>
            <ac:picMk id="2050" creationId="{A0F654BA-3E5D-95D1-4B72-544CD1B8D2BA}"/>
          </ac:picMkLst>
        </pc:picChg>
      </pc:sldChg>
      <pc:sldChg chg="add del">
        <pc:chgData name="Анастасия Митяева" userId="d0561fc613c22730" providerId="LiveId" clId="{13AA7FA4-7D73-47E0-B960-9D68C4AECF87}" dt="2023-05-17T21:20:58.092" v="1651" actId="2696"/>
        <pc:sldMkLst>
          <pc:docMk/>
          <pc:sldMk cId="2014014293" sldId="311"/>
        </pc:sldMkLst>
      </pc:sldChg>
      <pc:sldChg chg="modSp new mod modTransition">
        <pc:chgData name="Анастасия Митяева" userId="d0561fc613c22730" providerId="LiveId" clId="{13AA7FA4-7D73-47E0-B960-9D68C4AECF87}" dt="2023-05-17T21:22:42.179" v="1660"/>
        <pc:sldMkLst>
          <pc:docMk/>
          <pc:sldMk cId="1501235651" sldId="312"/>
        </pc:sldMkLst>
        <pc:spChg chg="mod">
          <ac:chgData name="Анастасия Митяева" userId="d0561fc613c22730" providerId="LiveId" clId="{13AA7FA4-7D73-47E0-B960-9D68C4AECF87}" dt="2023-05-17T20:25:33.273" v="394" actId="404"/>
          <ac:spMkLst>
            <pc:docMk/>
            <pc:sldMk cId="1501235651" sldId="312"/>
            <ac:spMk id="2" creationId="{1E0C760A-A633-0FCE-7DA9-D900D8B4412B}"/>
          </ac:spMkLst>
        </pc:spChg>
      </pc:sldChg>
      <pc:sldChg chg="add del">
        <pc:chgData name="Анастасия Митяева" userId="d0561fc613c22730" providerId="LiveId" clId="{13AA7FA4-7D73-47E0-B960-9D68C4AECF87}" dt="2023-05-17T21:20:58.092" v="1651" actId="2696"/>
        <pc:sldMkLst>
          <pc:docMk/>
          <pc:sldMk cId="2098720716" sldId="313"/>
        </pc:sldMkLst>
      </pc:sldChg>
      <pc:sldChg chg="modSp new mod modTransition">
        <pc:chgData name="Анастасия Митяева" userId="d0561fc613c22730" providerId="LiveId" clId="{13AA7FA4-7D73-47E0-B960-9D68C4AECF87}" dt="2023-05-17T21:22:50.884" v="1662"/>
        <pc:sldMkLst>
          <pc:docMk/>
          <pc:sldMk cId="3515934585" sldId="314"/>
        </pc:sldMkLst>
        <pc:spChg chg="mod">
          <ac:chgData name="Анастасия Митяева" userId="d0561fc613c22730" providerId="LiveId" clId="{13AA7FA4-7D73-47E0-B960-9D68C4AECF87}" dt="2023-05-17T20:33:56.768" v="640" actId="404"/>
          <ac:spMkLst>
            <pc:docMk/>
            <pc:sldMk cId="3515934585" sldId="314"/>
            <ac:spMk id="2" creationId="{E6BCE4DF-999C-EF73-B496-409392F66A7D}"/>
          </ac:spMkLst>
        </pc:spChg>
      </pc:sldChg>
      <pc:sldChg chg="addSp delSp modSp add mod ord modTransition">
        <pc:chgData name="Анастасия Митяева" userId="d0561fc613c22730" providerId="LiveId" clId="{13AA7FA4-7D73-47E0-B960-9D68C4AECF87}" dt="2023-05-17T21:22:53.688" v="1663"/>
        <pc:sldMkLst>
          <pc:docMk/>
          <pc:sldMk cId="560359437" sldId="315"/>
        </pc:sldMkLst>
        <pc:spChg chg="add del mod">
          <ac:chgData name="Анастасия Митяева" userId="d0561fc613c22730" providerId="LiveId" clId="{13AA7FA4-7D73-47E0-B960-9D68C4AECF87}" dt="2023-05-17T20:36:51.107" v="726" actId="21"/>
          <ac:spMkLst>
            <pc:docMk/>
            <pc:sldMk cId="560359437" sldId="315"/>
            <ac:spMk id="4" creationId="{9D752153-A8D5-D891-4399-CCBC8E4668B5}"/>
          </ac:spMkLst>
        </pc:spChg>
        <pc:spChg chg="add del mod">
          <ac:chgData name="Анастасия Митяева" userId="d0561fc613c22730" providerId="LiveId" clId="{13AA7FA4-7D73-47E0-B960-9D68C4AECF87}" dt="2023-05-17T20:37:41.819" v="803" actId="21"/>
          <ac:spMkLst>
            <pc:docMk/>
            <pc:sldMk cId="560359437" sldId="315"/>
            <ac:spMk id="6" creationId="{4A3228A4-2719-FF34-0373-EB9C7AA6AEED}"/>
          </ac:spMkLst>
        </pc:spChg>
        <pc:spChg chg="mod">
          <ac:chgData name="Анастасия Митяева" userId="d0561fc613c22730" providerId="LiveId" clId="{13AA7FA4-7D73-47E0-B960-9D68C4AECF87}" dt="2023-05-17T20:37:55.789" v="806" actId="113"/>
          <ac:spMkLst>
            <pc:docMk/>
            <pc:sldMk cId="560359437" sldId="315"/>
            <ac:spMk id="606" creationId="{00000000-0000-0000-0000-000000000000}"/>
          </ac:spMkLst>
        </pc:spChg>
        <pc:spChg chg="del">
          <ac:chgData name="Анастасия Митяева" userId="d0561fc613c22730" providerId="LiveId" clId="{13AA7FA4-7D73-47E0-B960-9D68C4AECF87}" dt="2023-05-17T20:36:45.474" v="725" actId="21"/>
          <ac:spMkLst>
            <pc:docMk/>
            <pc:sldMk cId="560359437" sldId="315"/>
            <ac:spMk id="608" creationId="{00000000-0000-0000-0000-000000000000}"/>
          </ac:spMkLst>
        </pc:spChg>
        <pc:spChg chg="mod">
          <ac:chgData name="Анастасия Митяева" userId="d0561fc613c22730" providerId="LiveId" clId="{13AA7FA4-7D73-47E0-B960-9D68C4AECF87}" dt="2023-05-17T20:38:00.765" v="808" actId="113"/>
          <ac:spMkLst>
            <pc:docMk/>
            <pc:sldMk cId="560359437" sldId="315"/>
            <ac:spMk id="609" creationId="{00000000-0000-0000-0000-000000000000}"/>
          </ac:spMkLst>
        </pc:spChg>
        <pc:spChg chg="del mod">
          <ac:chgData name="Анастасия Митяева" userId="d0561fc613c22730" providerId="LiveId" clId="{13AA7FA4-7D73-47E0-B960-9D68C4AECF87}" dt="2023-05-17T20:37:30.454" v="801" actId="21"/>
          <ac:spMkLst>
            <pc:docMk/>
            <pc:sldMk cId="560359437" sldId="315"/>
            <ac:spMk id="611" creationId="{00000000-0000-0000-0000-000000000000}"/>
          </ac:spMkLst>
        </pc:spChg>
        <pc:spChg chg="mod">
          <ac:chgData name="Анастасия Митяева" userId="d0561fc613c22730" providerId="LiveId" clId="{13AA7FA4-7D73-47E0-B960-9D68C4AECF87}" dt="2023-05-17T20:37:58.143" v="807" actId="113"/>
          <ac:spMkLst>
            <pc:docMk/>
            <pc:sldMk cId="560359437" sldId="315"/>
            <ac:spMk id="612" creationId="{00000000-0000-0000-0000-000000000000}"/>
          </ac:spMkLst>
        </pc:spChg>
        <pc:spChg chg="del">
          <ac:chgData name="Анастасия Митяева" userId="d0561fc613c22730" providerId="LiveId" clId="{13AA7FA4-7D73-47E0-B960-9D68C4AECF87}" dt="2023-05-17T20:37:35.753" v="802" actId="21"/>
          <ac:spMkLst>
            <pc:docMk/>
            <pc:sldMk cId="560359437" sldId="315"/>
            <ac:spMk id="614" creationId="{00000000-0000-0000-0000-000000000000}"/>
          </ac:spMkLst>
        </pc:spChg>
        <pc:spChg chg="mod">
          <ac:chgData name="Анастасия Митяева" userId="d0561fc613c22730" providerId="LiveId" clId="{13AA7FA4-7D73-47E0-B960-9D68C4AECF87}" dt="2023-05-17T20:38:02.730" v="809" actId="113"/>
          <ac:spMkLst>
            <pc:docMk/>
            <pc:sldMk cId="560359437" sldId="315"/>
            <ac:spMk id="615" creationId="{00000000-0000-0000-0000-000000000000}"/>
          </ac:spMkLst>
        </pc:spChg>
        <pc:picChg chg="add del">
          <ac:chgData name="Анастасия Митяева" userId="d0561fc613c22730" providerId="LiveId" clId="{13AA7FA4-7D73-47E0-B960-9D68C4AECF87}" dt="2023-05-17T20:36:11.288" v="683"/>
          <ac:picMkLst>
            <pc:docMk/>
            <pc:sldMk cId="560359437" sldId="315"/>
            <ac:picMk id="2" creationId="{C7C82819-FC43-5C15-B5B1-92700B3B890F}"/>
          </ac:picMkLst>
        </pc:picChg>
      </pc:sldChg>
      <pc:sldChg chg="addSp delSp modSp add mod modTransition">
        <pc:chgData name="Анастасия Митяева" userId="d0561fc613c22730" providerId="LiveId" clId="{13AA7FA4-7D73-47E0-B960-9D68C4AECF87}" dt="2023-05-17T21:22:55.567" v="1664"/>
        <pc:sldMkLst>
          <pc:docMk/>
          <pc:sldMk cId="354513369" sldId="316"/>
        </pc:sldMkLst>
        <pc:spChg chg="add del mod">
          <ac:chgData name="Анастасия Митяева" userId="d0561fc613c22730" providerId="LiveId" clId="{13AA7FA4-7D73-47E0-B960-9D68C4AECF87}" dt="2023-05-17T20:39:57.730" v="867" actId="21"/>
          <ac:spMkLst>
            <pc:docMk/>
            <pc:sldMk cId="354513369" sldId="316"/>
            <ac:spMk id="3" creationId="{849BB078-623A-FF39-B15F-891D85AA87AE}"/>
          </ac:spMkLst>
        </pc:spChg>
        <pc:spChg chg="add del mod">
          <ac:chgData name="Анастасия Митяева" userId="d0561fc613c22730" providerId="LiveId" clId="{13AA7FA4-7D73-47E0-B960-9D68C4AECF87}" dt="2023-05-17T20:40:12.728" v="870" actId="21"/>
          <ac:spMkLst>
            <pc:docMk/>
            <pc:sldMk cId="354513369" sldId="316"/>
            <ac:spMk id="5" creationId="{441F044A-FA59-B7CF-4913-902517052796}"/>
          </ac:spMkLst>
        </pc:spChg>
        <pc:spChg chg="add del mod">
          <ac:chgData name="Анастасия Митяева" userId="d0561fc613c22730" providerId="LiveId" clId="{13AA7FA4-7D73-47E0-B960-9D68C4AECF87}" dt="2023-05-17T20:40:21.409" v="872" actId="21"/>
          <ac:spMkLst>
            <pc:docMk/>
            <pc:sldMk cId="354513369" sldId="316"/>
            <ac:spMk id="7" creationId="{21E7CA98-1749-A7E4-76D0-0FE743FA0A48}"/>
          </ac:spMkLst>
        </pc:spChg>
        <pc:spChg chg="add del mod">
          <ac:chgData name="Анастасия Митяева" userId="d0561fc613c22730" providerId="LiveId" clId="{13AA7FA4-7D73-47E0-B960-9D68C4AECF87}" dt="2023-05-17T20:40:36.493" v="875" actId="21"/>
          <ac:spMkLst>
            <pc:docMk/>
            <pc:sldMk cId="354513369" sldId="316"/>
            <ac:spMk id="9" creationId="{D21289FE-6534-E6FB-72E0-7C24F34693D1}"/>
          </ac:spMkLst>
        </pc:spChg>
        <pc:spChg chg="mod">
          <ac:chgData name="Анастасия Митяева" userId="d0561fc613c22730" providerId="LiveId" clId="{13AA7FA4-7D73-47E0-B960-9D68C4AECF87}" dt="2023-05-17T20:40:56.266" v="878" actId="1076"/>
          <ac:spMkLst>
            <pc:docMk/>
            <pc:sldMk cId="354513369" sldId="316"/>
            <ac:spMk id="599" creationId="{00000000-0000-0000-0000-000000000000}"/>
          </ac:spMkLst>
        </pc:spChg>
        <pc:spChg chg="del">
          <ac:chgData name="Анастасия Митяева" userId="d0561fc613c22730" providerId="LiveId" clId="{13AA7FA4-7D73-47E0-B960-9D68C4AECF87}" dt="2023-05-17T20:40:26.575" v="873" actId="21"/>
          <ac:spMkLst>
            <pc:docMk/>
            <pc:sldMk cId="354513369" sldId="316"/>
            <ac:spMk id="600" creationId="{00000000-0000-0000-0000-000000000000}"/>
          </ac:spMkLst>
        </pc:spChg>
        <pc:spChg chg="mod">
          <ac:chgData name="Анастасия Митяева" userId="d0561fc613c22730" providerId="LiveId" clId="{13AA7FA4-7D73-47E0-B960-9D68C4AECF87}" dt="2023-05-17T20:41:49.702" v="888" actId="1076"/>
          <ac:spMkLst>
            <pc:docMk/>
            <pc:sldMk cId="354513369" sldId="316"/>
            <ac:spMk id="601" creationId="{00000000-0000-0000-0000-000000000000}"/>
          </ac:spMkLst>
        </pc:spChg>
        <pc:spChg chg="del">
          <ac:chgData name="Анастасия Митяева" userId="d0561fc613c22730" providerId="LiveId" clId="{13AA7FA4-7D73-47E0-B960-9D68C4AECF87}" dt="2023-05-17T20:40:00.675" v="868" actId="21"/>
          <ac:spMkLst>
            <pc:docMk/>
            <pc:sldMk cId="354513369" sldId="316"/>
            <ac:spMk id="602" creationId="{00000000-0000-0000-0000-000000000000}"/>
          </ac:spMkLst>
        </pc:spChg>
        <pc:spChg chg="mod">
          <ac:chgData name="Анастасия Митяева" userId="d0561fc613c22730" providerId="LiveId" clId="{13AA7FA4-7D73-47E0-B960-9D68C4AECF87}" dt="2023-05-17T20:41:08.111" v="880" actId="1076"/>
          <ac:spMkLst>
            <pc:docMk/>
            <pc:sldMk cId="354513369" sldId="316"/>
            <ac:spMk id="604" creationId="{00000000-0000-0000-0000-000000000000}"/>
          </ac:spMkLst>
        </pc:spChg>
        <pc:spChg chg="mod">
          <ac:chgData name="Анастасия Митяева" userId="d0561fc613c22730" providerId="LiveId" clId="{13AA7FA4-7D73-47E0-B960-9D68C4AECF87}" dt="2023-05-17T20:40:50.224" v="876" actId="1076"/>
          <ac:spMkLst>
            <pc:docMk/>
            <pc:sldMk cId="354513369" sldId="316"/>
            <ac:spMk id="606" creationId="{00000000-0000-0000-0000-000000000000}"/>
          </ac:spMkLst>
        </pc:spChg>
        <pc:spChg chg="mod">
          <ac:chgData name="Анастасия Митяева" userId="d0561fc613c22730" providerId="LiveId" clId="{13AA7FA4-7D73-47E0-B960-9D68C4AECF87}" dt="2023-05-17T20:41:29.351" v="884" actId="1076"/>
          <ac:spMkLst>
            <pc:docMk/>
            <pc:sldMk cId="354513369" sldId="316"/>
            <ac:spMk id="607" creationId="{00000000-0000-0000-0000-000000000000}"/>
          </ac:spMkLst>
        </pc:spChg>
        <pc:spChg chg="mod">
          <ac:chgData name="Анастасия Митяева" userId="d0561fc613c22730" providerId="LiveId" clId="{13AA7FA4-7D73-47E0-B960-9D68C4AECF87}" dt="2023-05-17T20:41:57.291" v="890" actId="1076"/>
          <ac:spMkLst>
            <pc:docMk/>
            <pc:sldMk cId="354513369" sldId="316"/>
            <ac:spMk id="609" creationId="{00000000-0000-0000-0000-000000000000}"/>
          </ac:spMkLst>
        </pc:spChg>
        <pc:spChg chg="del mod">
          <ac:chgData name="Анастасия Митяева" userId="d0561fc613c22730" providerId="LiveId" clId="{13AA7FA4-7D73-47E0-B960-9D68C4AECF87}" dt="2023-05-17T20:39:51.716" v="866" actId="21"/>
          <ac:spMkLst>
            <pc:docMk/>
            <pc:sldMk cId="354513369" sldId="316"/>
            <ac:spMk id="610" creationId="{00000000-0000-0000-0000-000000000000}"/>
          </ac:spMkLst>
        </pc:spChg>
        <pc:spChg chg="del">
          <ac:chgData name="Анастасия Митяева" userId="d0561fc613c22730" providerId="LiveId" clId="{13AA7FA4-7D73-47E0-B960-9D68C4AECF87}" dt="2023-05-17T20:40:05.074" v="869" actId="21"/>
          <ac:spMkLst>
            <pc:docMk/>
            <pc:sldMk cId="354513369" sldId="316"/>
            <ac:spMk id="612" creationId="{00000000-0000-0000-0000-000000000000}"/>
          </ac:spMkLst>
        </pc:spChg>
        <pc:spChg chg="del mod">
          <ac:chgData name="Анастасия Митяева" userId="d0561fc613c22730" providerId="LiveId" clId="{13AA7FA4-7D73-47E0-B960-9D68C4AECF87}" dt="2023-05-17T20:40:16.795" v="871" actId="21"/>
          <ac:spMkLst>
            <pc:docMk/>
            <pc:sldMk cId="354513369" sldId="316"/>
            <ac:spMk id="613" creationId="{00000000-0000-0000-0000-000000000000}"/>
          </ac:spMkLst>
        </pc:spChg>
        <pc:spChg chg="del">
          <ac:chgData name="Анастасия Митяева" userId="d0561fc613c22730" providerId="LiveId" clId="{13AA7FA4-7D73-47E0-B960-9D68C4AECF87}" dt="2023-05-17T20:40:31.216" v="874" actId="21"/>
          <ac:spMkLst>
            <pc:docMk/>
            <pc:sldMk cId="354513369" sldId="316"/>
            <ac:spMk id="615" creationId="{00000000-0000-0000-0000-000000000000}"/>
          </ac:spMkLst>
        </pc:spChg>
      </pc:sldChg>
      <pc:sldChg chg="addSp delSp modSp add mod ord modTransition">
        <pc:chgData name="Анастасия Митяева" userId="d0561fc613c22730" providerId="LiveId" clId="{13AA7FA4-7D73-47E0-B960-9D68C4AECF87}" dt="2023-05-17T21:23:00.585" v="1665"/>
        <pc:sldMkLst>
          <pc:docMk/>
          <pc:sldMk cId="2724059011" sldId="317"/>
        </pc:sldMkLst>
        <pc:spChg chg="add del mod">
          <ac:chgData name="Анастасия Митяева" userId="d0561fc613c22730" providerId="LiveId" clId="{13AA7FA4-7D73-47E0-B960-9D68C4AECF87}" dt="2023-05-17T20:43:14.942" v="995" actId="21"/>
          <ac:spMkLst>
            <pc:docMk/>
            <pc:sldMk cId="2724059011" sldId="317"/>
            <ac:spMk id="3" creationId="{4BE7D8AD-7B2A-CEC8-1756-1D603E072F37}"/>
          </ac:spMkLst>
        </pc:spChg>
        <pc:spChg chg="add del mod">
          <ac:chgData name="Анастасия Митяева" userId="d0561fc613c22730" providerId="LiveId" clId="{13AA7FA4-7D73-47E0-B960-9D68C4AECF87}" dt="2023-05-17T20:43:31.072" v="998" actId="21"/>
          <ac:spMkLst>
            <pc:docMk/>
            <pc:sldMk cId="2724059011" sldId="317"/>
            <ac:spMk id="5" creationId="{2721489E-1E8E-CE97-90E0-4F9C10C7C590}"/>
          </ac:spMkLst>
        </pc:spChg>
        <pc:spChg chg="del">
          <ac:chgData name="Анастасия Митяева" userId="d0561fc613c22730" providerId="LiveId" clId="{13AA7FA4-7D73-47E0-B960-9D68C4AECF87}" dt="2023-05-17T20:43:20.861" v="996" actId="21"/>
          <ac:spMkLst>
            <pc:docMk/>
            <pc:sldMk cId="2724059011" sldId="317"/>
            <ac:spMk id="600" creationId="{00000000-0000-0000-0000-000000000000}"/>
          </ac:spMkLst>
        </pc:spChg>
        <pc:spChg chg="mod">
          <ac:chgData name="Анастасия Митяева" userId="d0561fc613c22730" providerId="LiveId" clId="{13AA7FA4-7D73-47E0-B960-9D68C4AECF87}" dt="2023-05-17T20:43:44.658" v="1000" actId="1076"/>
          <ac:spMkLst>
            <pc:docMk/>
            <pc:sldMk cId="2724059011" sldId="317"/>
            <ac:spMk id="602" creationId="{00000000-0000-0000-0000-000000000000}"/>
          </ac:spMkLst>
        </pc:spChg>
        <pc:spChg chg="mod">
          <ac:chgData name="Анастасия Митяева" userId="d0561fc613c22730" providerId="LiveId" clId="{13AA7FA4-7D73-47E0-B960-9D68C4AECF87}" dt="2023-05-17T20:44:10.252" v="1004" actId="1076"/>
          <ac:spMkLst>
            <pc:docMk/>
            <pc:sldMk cId="2724059011" sldId="317"/>
            <ac:spMk id="603" creationId="{00000000-0000-0000-0000-000000000000}"/>
          </ac:spMkLst>
        </pc:spChg>
        <pc:spChg chg="mod">
          <ac:chgData name="Анастасия Митяева" userId="d0561fc613c22730" providerId="LiveId" clId="{13AA7FA4-7D73-47E0-B960-9D68C4AECF87}" dt="2023-05-17T20:42:46.752" v="952" actId="20577"/>
          <ac:spMkLst>
            <pc:docMk/>
            <pc:sldMk cId="2724059011" sldId="317"/>
            <ac:spMk id="606" creationId="{00000000-0000-0000-0000-000000000000}"/>
          </ac:spMkLst>
        </pc:spChg>
        <pc:spChg chg="mod">
          <ac:chgData name="Анастасия Митяева" userId="d0561fc613c22730" providerId="LiveId" clId="{13AA7FA4-7D73-47E0-B960-9D68C4AECF87}" dt="2023-05-17T20:42:55.267" v="966" actId="20577"/>
          <ac:spMkLst>
            <pc:docMk/>
            <pc:sldMk cId="2724059011" sldId="317"/>
            <ac:spMk id="609" creationId="{00000000-0000-0000-0000-000000000000}"/>
          </ac:spMkLst>
        </pc:spChg>
        <pc:spChg chg="mod">
          <ac:chgData name="Анастасия Митяева" userId="d0561fc613c22730" providerId="LiveId" clId="{13AA7FA4-7D73-47E0-B960-9D68C4AECF87}" dt="2023-05-17T20:43:58.422" v="1002" actId="1076"/>
          <ac:spMkLst>
            <pc:docMk/>
            <pc:sldMk cId="2724059011" sldId="317"/>
            <ac:spMk id="610" creationId="{00000000-0000-0000-0000-000000000000}"/>
          </ac:spMkLst>
        </pc:spChg>
        <pc:spChg chg="mod">
          <ac:chgData name="Анастасия Митяева" userId="d0561fc613c22730" providerId="LiveId" clId="{13AA7FA4-7D73-47E0-B960-9D68C4AECF87}" dt="2023-05-17T20:44:04.465" v="1003" actId="1076"/>
          <ac:spMkLst>
            <pc:docMk/>
            <pc:sldMk cId="2724059011" sldId="317"/>
            <ac:spMk id="612" creationId="{00000000-0000-0000-0000-000000000000}"/>
          </ac:spMkLst>
        </pc:spChg>
        <pc:spChg chg="del">
          <ac:chgData name="Анастасия Митяева" userId="d0561fc613c22730" providerId="LiveId" clId="{13AA7FA4-7D73-47E0-B960-9D68C4AECF87}" dt="2023-05-17T20:43:25.283" v="997" actId="21"/>
          <ac:spMkLst>
            <pc:docMk/>
            <pc:sldMk cId="2724059011" sldId="317"/>
            <ac:spMk id="613" creationId="{00000000-0000-0000-0000-000000000000}"/>
          </ac:spMkLst>
        </pc:spChg>
        <pc:spChg chg="del">
          <ac:chgData name="Анастасия Митяева" userId="d0561fc613c22730" providerId="LiveId" clId="{13AA7FA4-7D73-47E0-B960-9D68C4AECF87}" dt="2023-05-17T20:43:11.545" v="994" actId="21"/>
          <ac:spMkLst>
            <pc:docMk/>
            <pc:sldMk cId="2724059011" sldId="317"/>
            <ac:spMk id="615" creationId="{00000000-0000-0000-0000-000000000000}"/>
          </ac:spMkLst>
        </pc:spChg>
      </pc:sldChg>
      <pc:sldChg chg="new del">
        <pc:chgData name="Анастасия Митяева" userId="d0561fc613c22730" providerId="LiveId" clId="{13AA7FA4-7D73-47E0-B960-9D68C4AECF87}" dt="2023-05-17T20:48:14.890" v="1049" actId="680"/>
        <pc:sldMkLst>
          <pc:docMk/>
          <pc:sldMk cId="908091508" sldId="318"/>
        </pc:sldMkLst>
      </pc:sldChg>
      <pc:sldChg chg="addSp delSp modSp new modTransition">
        <pc:chgData name="Анастасия Митяева" userId="d0561fc613c22730" providerId="LiveId" clId="{13AA7FA4-7D73-47E0-B960-9D68C4AECF87}" dt="2023-05-17T21:23:12.195" v="1669"/>
        <pc:sldMkLst>
          <pc:docMk/>
          <pc:sldMk cId="2455302327" sldId="318"/>
        </pc:sldMkLst>
        <pc:picChg chg="add del mod">
          <ac:chgData name="Анастасия Митяева" userId="d0561fc613c22730" providerId="LiveId" clId="{13AA7FA4-7D73-47E0-B960-9D68C4AECF87}" dt="2023-05-17T20:48:57.317" v="1052"/>
          <ac:picMkLst>
            <pc:docMk/>
            <pc:sldMk cId="2455302327" sldId="318"/>
            <ac:picMk id="3" creationId="{B437E66C-6742-3EC6-9CCF-59C225D709FE}"/>
          </ac:picMkLst>
        </pc:picChg>
        <pc:picChg chg="add mod">
          <ac:chgData name="Анастасия Митяева" userId="d0561fc613c22730" providerId="LiveId" clId="{13AA7FA4-7D73-47E0-B960-9D68C4AECF87}" dt="2023-05-17T20:49:05.608" v="1053"/>
          <ac:picMkLst>
            <pc:docMk/>
            <pc:sldMk cId="2455302327" sldId="318"/>
            <ac:picMk id="5" creationId="{C1A8BED9-CEB2-9DCE-A0F7-821EBF33BFBD}"/>
          </ac:picMkLst>
        </pc:picChg>
      </pc:sldChg>
      <pc:sldChg chg="addSp modSp new mod ord modTransition">
        <pc:chgData name="Анастасия Митяева" userId="d0561fc613c22730" providerId="LiveId" clId="{13AA7FA4-7D73-47E0-B960-9D68C4AECF87}" dt="2023-05-17T21:23:10.363" v="1668"/>
        <pc:sldMkLst>
          <pc:docMk/>
          <pc:sldMk cId="2439514022" sldId="319"/>
        </pc:sldMkLst>
        <pc:picChg chg="add mod">
          <ac:chgData name="Анастасия Митяева" userId="d0561fc613c22730" providerId="LiveId" clId="{13AA7FA4-7D73-47E0-B960-9D68C4AECF87}" dt="2023-05-17T20:49:24.607" v="1058" actId="1076"/>
          <ac:picMkLst>
            <pc:docMk/>
            <pc:sldMk cId="2439514022" sldId="319"/>
            <ac:picMk id="3" creationId="{33F65D89-FDD2-E139-972D-2C56367A40AC}"/>
          </ac:picMkLst>
        </pc:picChg>
      </pc:sldChg>
      <pc:sldChg chg="modSp add mod ord modTransition">
        <pc:chgData name="Анастасия Митяева" userId="d0561fc613c22730" providerId="LiveId" clId="{13AA7FA4-7D73-47E0-B960-9D68C4AECF87}" dt="2023-05-17T21:23:14.901" v="1670"/>
        <pc:sldMkLst>
          <pc:docMk/>
          <pc:sldMk cId="2227461960" sldId="320"/>
        </pc:sldMkLst>
        <pc:spChg chg="mod">
          <ac:chgData name="Анастасия Митяева" userId="d0561fc613c22730" providerId="LiveId" clId="{13AA7FA4-7D73-47E0-B960-9D68C4AECF87}" dt="2023-05-17T20:50:07.688" v="1093" actId="20577"/>
          <ac:spMkLst>
            <pc:docMk/>
            <pc:sldMk cId="2227461960" sldId="320"/>
            <ac:spMk id="621" creationId="{00000000-0000-0000-0000-000000000000}"/>
          </ac:spMkLst>
        </pc:spChg>
      </pc:sldChg>
      <pc:sldChg chg="addSp modSp new mod modTransition">
        <pc:chgData name="Анастасия Митяева" userId="d0561fc613c22730" providerId="LiveId" clId="{13AA7FA4-7D73-47E0-B960-9D68C4AECF87}" dt="2023-05-17T21:23:21.079" v="1671"/>
        <pc:sldMkLst>
          <pc:docMk/>
          <pc:sldMk cId="128065269" sldId="321"/>
        </pc:sldMkLst>
        <pc:spChg chg="mod">
          <ac:chgData name="Анастасия Митяева" userId="d0561fc613c22730" providerId="LiveId" clId="{13AA7FA4-7D73-47E0-B960-9D68C4AECF87}" dt="2023-05-17T20:52:02.175" v="1129" actId="1076"/>
          <ac:spMkLst>
            <pc:docMk/>
            <pc:sldMk cId="128065269" sldId="321"/>
            <ac:spMk id="2" creationId="{75575730-3E9F-6C61-7897-718743E2A1D4}"/>
          </ac:spMkLst>
        </pc:spChg>
        <pc:picChg chg="add mod">
          <ac:chgData name="Анастасия Митяева" userId="d0561fc613c22730" providerId="LiveId" clId="{13AA7FA4-7D73-47E0-B960-9D68C4AECF87}" dt="2023-05-17T20:51:58.305" v="1128" actId="1582"/>
          <ac:picMkLst>
            <pc:docMk/>
            <pc:sldMk cId="128065269" sldId="321"/>
            <ac:picMk id="3074" creationId="{A25B0447-7A48-3D7E-DC8E-7FA5B0573ECF}"/>
          </ac:picMkLst>
        </pc:picChg>
      </pc:sldChg>
      <pc:sldChg chg="addSp modSp new mod modTransition">
        <pc:chgData name="Анастасия Митяева" userId="d0561fc613c22730" providerId="LiveId" clId="{13AA7FA4-7D73-47E0-B960-9D68C4AECF87}" dt="2023-05-17T21:23:25.615" v="1672"/>
        <pc:sldMkLst>
          <pc:docMk/>
          <pc:sldMk cId="944619480" sldId="322"/>
        </pc:sldMkLst>
        <pc:spChg chg="mod">
          <ac:chgData name="Анастасия Митяева" userId="d0561fc613c22730" providerId="LiveId" clId="{13AA7FA4-7D73-47E0-B960-9D68C4AECF87}" dt="2023-05-17T20:54:06.643" v="1157" actId="1076"/>
          <ac:spMkLst>
            <pc:docMk/>
            <pc:sldMk cId="944619480" sldId="322"/>
            <ac:spMk id="2" creationId="{1B383DF6-656D-1DEB-823C-FE0256C877E1}"/>
          </ac:spMkLst>
        </pc:spChg>
        <pc:picChg chg="add mod">
          <ac:chgData name="Анастасия Митяева" userId="d0561fc613c22730" providerId="LiveId" clId="{13AA7FA4-7D73-47E0-B960-9D68C4AECF87}" dt="2023-05-17T20:54:15.638" v="1158" actId="1076"/>
          <ac:picMkLst>
            <pc:docMk/>
            <pc:sldMk cId="944619480" sldId="322"/>
            <ac:picMk id="4098" creationId="{0A49E185-551E-8FC7-019E-6AA2CC628A9E}"/>
          </ac:picMkLst>
        </pc:picChg>
      </pc:sldChg>
      <pc:sldChg chg="addSp modSp new mod modTransition">
        <pc:chgData name="Анастасия Митяева" userId="d0561fc613c22730" providerId="LiveId" clId="{13AA7FA4-7D73-47E0-B960-9D68C4AECF87}" dt="2023-05-17T21:23:28.756" v="1673"/>
        <pc:sldMkLst>
          <pc:docMk/>
          <pc:sldMk cId="83867263" sldId="323"/>
        </pc:sldMkLst>
        <pc:spChg chg="mod">
          <ac:chgData name="Анастасия Митяева" userId="d0561fc613c22730" providerId="LiveId" clId="{13AA7FA4-7D73-47E0-B960-9D68C4AECF87}" dt="2023-05-17T20:56:54.083" v="1201" actId="1076"/>
          <ac:spMkLst>
            <pc:docMk/>
            <pc:sldMk cId="83867263" sldId="323"/>
            <ac:spMk id="2" creationId="{993662B9-9F0C-CB43-15A4-6EF73DB2965A}"/>
          </ac:spMkLst>
        </pc:spChg>
        <pc:picChg chg="add mod">
          <ac:chgData name="Анастасия Митяева" userId="d0561fc613c22730" providerId="LiveId" clId="{13AA7FA4-7D73-47E0-B960-9D68C4AECF87}" dt="2023-05-17T20:56:50.401" v="1200" actId="1076"/>
          <ac:picMkLst>
            <pc:docMk/>
            <pc:sldMk cId="83867263" sldId="323"/>
            <ac:picMk id="5122" creationId="{8304B1B7-1B06-26AC-D439-6A95852E9233}"/>
          </ac:picMkLst>
        </pc:picChg>
      </pc:sldChg>
      <pc:sldChg chg="addSp modSp new mod modTransition">
        <pc:chgData name="Анастасия Митяева" userId="d0561fc613c22730" providerId="LiveId" clId="{13AA7FA4-7D73-47E0-B960-9D68C4AECF87}" dt="2023-05-17T21:23:30.857" v="1674"/>
        <pc:sldMkLst>
          <pc:docMk/>
          <pc:sldMk cId="643438757" sldId="324"/>
        </pc:sldMkLst>
        <pc:spChg chg="mod">
          <ac:chgData name="Анастасия Митяева" userId="d0561fc613c22730" providerId="LiveId" clId="{13AA7FA4-7D73-47E0-B960-9D68C4AECF87}" dt="2023-05-17T20:58:29.614" v="1245" actId="1076"/>
          <ac:spMkLst>
            <pc:docMk/>
            <pc:sldMk cId="643438757" sldId="324"/>
            <ac:spMk id="2" creationId="{2819B465-34AB-9B85-D86C-A397817A79B4}"/>
          </ac:spMkLst>
        </pc:spChg>
        <pc:picChg chg="add mod">
          <ac:chgData name="Анастасия Митяева" userId="d0561fc613c22730" providerId="LiveId" clId="{13AA7FA4-7D73-47E0-B960-9D68C4AECF87}" dt="2023-05-17T20:58:26" v="1244" actId="1582"/>
          <ac:picMkLst>
            <pc:docMk/>
            <pc:sldMk cId="643438757" sldId="324"/>
            <ac:picMk id="6146" creationId="{9777BE14-9DC8-6057-EF39-46869D4F0B56}"/>
          </ac:picMkLst>
        </pc:picChg>
      </pc:sldChg>
      <pc:sldChg chg="addSp modSp new mod modTransition">
        <pc:chgData name="Анастасия Митяева" userId="d0561fc613c22730" providerId="LiveId" clId="{13AA7FA4-7D73-47E0-B960-9D68C4AECF87}" dt="2023-05-17T21:23:36.193" v="1675"/>
        <pc:sldMkLst>
          <pc:docMk/>
          <pc:sldMk cId="4010379847" sldId="325"/>
        </pc:sldMkLst>
        <pc:spChg chg="mod">
          <ac:chgData name="Анастасия Митяева" userId="d0561fc613c22730" providerId="LiveId" clId="{13AA7FA4-7D73-47E0-B960-9D68C4AECF87}" dt="2023-05-17T20:59:47.789" v="1265" actId="1076"/>
          <ac:spMkLst>
            <pc:docMk/>
            <pc:sldMk cId="4010379847" sldId="325"/>
            <ac:spMk id="2" creationId="{8D10B2CA-C2BF-A943-9F7A-A4B99072165C}"/>
          </ac:spMkLst>
        </pc:spChg>
        <pc:picChg chg="add mod">
          <ac:chgData name="Анастасия Митяева" userId="d0561fc613c22730" providerId="LiveId" clId="{13AA7FA4-7D73-47E0-B960-9D68C4AECF87}" dt="2023-05-17T20:59:54.931" v="1267" actId="1582"/>
          <ac:picMkLst>
            <pc:docMk/>
            <pc:sldMk cId="4010379847" sldId="325"/>
            <ac:picMk id="7170" creationId="{4A1E5EB1-A389-0DE4-55B8-446A7872B011}"/>
          </ac:picMkLst>
        </pc:picChg>
      </pc:sldChg>
      <pc:sldChg chg="addSp modSp new mod modTransition">
        <pc:chgData name="Анастасия Митяева" userId="d0561fc613c22730" providerId="LiveId" clId="{13AA7FA4-7D73-47E0-B960-9D68C4AECF87}" dt="2023-05-17T21:23:38.541" v="1676"/>
        <pc:sldMkLst>
          <pc:docMk/>
          <pc:sldMk cId="1982395150" sldId="326"/>
        </pc:sldMkLst>
        <pc:spChg chg="mod">
          <ac:chgData name="Анастасия Митяева" userId="d0561fc613c22730" providerId="LiveId" clId="{13AA7FA4-7D73-47E0-B960-9D68C4AECF87}" dt="2023-05-17T21:02:15.791" v="1293" actId="1076"/>
          <ac:spMkLst>
            <pc:docMk/>
            <pc:sldMk cId="1982395150" sldId="326"/>
            <ac:spMk id="2" creationId="{59C4E116-4353-2133-F949-2820842349E1}"/>
          </ac:spMkLst>
        </pc:spChg>
        <pc:picChg chg="add mod">
          <ac:chgData name="Анастасия Митяева" userId="d0561fc613c22730" providerId="LiveId" clId="{13AA7FA4-7D73-47E0-B960-9D68C4AECF87}" dt="2023-05-17T21:02:09.277" v="1291" actId="1582"/>
          <ac:picMkLst>
            <pc:docMk/>
            <pc:sldMk cId="1982395150" sldId="326"/>
            <ac:picMk id="8194" creationId="{BB4940AF-C160-749D-D6B3-61DE22AFEBD8}"/>
          </ac:picMkLst>
        </pc:picChg>
      </pc:sldChg>
      <pc:sldChg chg="addSp modSp new modTransition">
        <pc:chgData name="Анастасия Митяева" userId="d0561fc613c22730" providerId="LiveId" clId="{13AA7FA4-7D73-47E0-B960-9D68C4AECF87}" dt="2023-05-17T21:23:41.502" v="1677"/>
        <pc:sldMkLst>
          <pc:docMk/>
          <pc:sldMk cId="1909503742" sldId="327"/>
        </pc:sldMkLst>
        <pc:picChg chg="add mod">
          <ac:chgData name="Анастасия Митяева" userId="d0561fc613c22730" providerId="LiveId" clId="{13AA7FA4-7D73-47E0-B960-9D68C4AECF87}" dt="2023-05-17T21:03:03.604" v="1295"/>
          <ac:picMkLst>
            <pc:docMk/>
            <pc:sldMk cId="1909503742" sldId="327"/>
            <ac:picMk id="3" creationId="{CB176D20-882F-FB96-D408-74B7BF62FF46}"/>
          </ac:picMkLst>
        </pc:picChg>
      </pc:sldChg>
      <pc:sldChg chg="addSp modSp new modTransition">
        <pc:chgData name="Анастасия Митяева" userId="d0561fc613c22730" providerId="LiveId" clId="{13AA7FA4-7D73-47E0-B960-9D68C4AECF87}" dt="2023-05-17T21:21:12.988" v="1652"/>
        <pc:sldMkLst>
          <pc:docMk/>
          <pc:sldMk cId="456166622" sldId="328"/>
        </pc:sldMkLst>
        <pc:picChg chg="add mod">
          <ac:chgData name="Анастасия Митяева" userId="d0561fc613c22730" providerId="LiveId" clId="{13AA7FA4-7D73-47E0-B960-9D68C4AECF87}" dt="2023-05-17T21:03:38.009" v="1297"/>
          <ac:picMkLst>
            <pc:docMk/>
            <pc:sldMk cId="456166622" sldId="328"/>
            <ac:picMk id="3" creationId="{2BB74A38-39B6-84DC-D157-6C045A891217}"/>
          </ac:picMkLst>
        </pc:picChg>
      </pc:sldChg>
      <pc:sldChg chg="modSp new mod modTransition">
        <pc:chgData name="Анастасия Митяева" userId="d0561fc613c22730" providerId="LiveId" clId="{13AA7FA4-7D73-47E0-B960-9D68C4AECF87}" dt="2023-05-17T21:23:50.657" v="1678"/>
        <pc:sldMkLst>
          <pc:docMk/>
          <pc:sldMk cId="4153208699" sldId="329"/>
        </pc:sldMkLst>
        <pc:spChg chg="mod">
          <ac:chgData name="Анастасия Митяева" userId="d0561fc613c22730" providerId="LiveId" clId="{13AA7FA4-7D73-47E0-B960-9D68C4AECF87}" dt="2023-05-17T21:04:53.334" v="1329" actId="1076"/>
          <ac:spMkLst>
            <pc:docMk/>
            <pc:sldMk cId="4153208699" sldId="329"/>
            <ac:spMk id="2" creationId="{C99D6C71-6F40-D15F-7BB3-949EA8CC37EA}"/>
          </ac:spMkLst>
        </pc:spChg>
      </pc:sldChg>
      <pc:sldChg chg="addSp modSp new mod modTransition">
        <pc:chgData name="Анастасия Митяева" userId="d0561fc613c22730" providerId="LiveId" clId="{13AA7FA4-7D73-47E0-B960-9D68C4AECF87}" dt="2023-05-17T21:23:53.650" v="1679"/>
        <pc:sldMkLst>
          <pc:docMk/>
          <pc:sldMk cId="1484761804" sldId="330"/>
        </pc:sldMkLst>
        <pc:spChg chg="add mod">
          <ac:chgData name="Анастасия Митяева" userId="d0561fc613c22730" providerId="LiveId" clId="{13AA7FA4-7D73-47E0-B960-9D68C4AECF87}" dt="2023-05-17T21:12:14.817" v="1640" actId="1076"/>
          <ac:spMkLst>
            <pc:docMk/>
            <pc:sldMk cId="1484761804" sldId="330"/>
            <ac:spMk id="2" creationId="{B7498973-D0CC-47D9-F03E-43F02DE7373C}"/>
          </ac:spMkLst>
        </pc:spChg>
      </pc:sldChg>
      <pc:sldChg chg="addSp modSp new modTransition">
        <pc:chgData name="Анастасия Митяева" userId="d0561fc613c22730" providerId="LiveId" clId="{13AA7FA4-7D73-47E0-B960-9D68C4AECF87}" dt="2023-05-17T21:24:01.247" v="1681"/>
        <pc:sldMkLst>
          <pc:docMk/>
          <pc:sldMk cId="1151005415" sldId="331"/>
        </pc:sldMkLst>
        <pc:picChg chg="add mod">
          <ac:chgData name="Анастасия Митяева" userId="d0561fc613c22730" providerId="LiveId" clId="{13AA7FA4-7D73-47E0-B960-9D68C4AECF87}" dt="2023-05-17T21:13:02.856" v="1642"/>
          <ac:picMkLst>
            <pc:docMk/>
            <pc:sldMk cId="1151005415" sldId="331"/>
            <ac:picMk id="3" creationId="{07553F18-4912-244C-212D-9CF066DC4156}"/>
          </ac:picMkLst>
        </pc:picChg>
      </pc:sldChg>
      <pc:sldChg chg="modSp new mod modTransition">
        <pc:chgData name="Анастасия Митяева" userId="d0561fc613c22730" providerId="LiveId" clId="{13AA7FA4-7D73-47E0-B960-9D68C4AECF87}" dt="2023-05-17T21:23:58.192" v="1680"/>
        <pc:sldMkLst>
          <pc:docMk/>
          <pc:sldMk cId="1485998462" sldId="332"/>
        </pc:sldMkLst>
        <pc:spChg chg="mod">
          <ac:chgData name="Анастасия Митяева" userId="d0561fc613c22730" providerId="LiveId" clId="{13AA7FA4-7D73-47E0-B960-9D68C4AECF87}" dt="2023-05-17T21:13:34.575" v="1644"/>
          <ac:spMkLst>
            <pc:docMk/>
            <pc:sldMk cId="1485998462" sldId="332"/>
            <ac:spMk id="2" creationId="{2366D33D-CF6C-E453-6923-58FC1F7AE384}"/>
          </ac:spMkLst>
        </pc:spChg>
      </pc:sldChg>
      <pc:sldChg chg="addSp modSp new modTransition">
        <pc:chgData name="Анастасия Митяева" userId="d0561fc613c22730" providerId="LiveId" clId="{13AA7FA4-7D73-47E0-B960-9D68C4AECF87}" dt="2023-05-17T21:24:11.232" v="1682"/>
        <pc:sldMkLst>
          <pc:docMk/>
          <pc:sldMk cId="4278186246" sldId="333"/>
        </pc:sldMkLst>
        <pc:picChg chg="add mod">
          <ac:chgData name="Анастасия Митяева" userId="d0561fc613c22730" providerId="LiveId" clId="{13AA7FA4-7D73-47E0-B960-9D68C4AECF87}" dt="2023-05-17T21:19:35.438" v="1650" actId="14100"/>
          <ac:picMkLst>
            <pc:docMk/>
            <pc:sldMk cId="4278186246" sldId="333"/>
            <ac:picMk id="9218" creationId="{7723562D-E077-C841-CF6C-548FA681B162}"/>
          </ac:picMkLst>
        </pc:picChg>
      </pc:sldChg>
      <pc:sldMasterChg chg="delSldLayout">
        <pc:chgData name="Анастасия Митяева" userId="d0561fc613c22730" providerId="LiveId" clId="{13AA7FA4-7D73-47E0-B960-9D68C4AECF87}" dt="2023-05-17T21:20:58.092" v="1651" actId="2696"/>
        <pc:sldMasterMkLst>
          <pc:docMk/>
          <pc:sldMasterMk cId="0" sldId="2147483674"/>
        </pc:sldMasterMkLst>
        <pc:sldLayoutChg chg="del">
          <pc:chgData name="Анастасия Митяева" userId="d0561fc613c22730" providerId="LiveId" clId="{13AA7FA4-7D73-47E0-B960-9D68C4AECF87}" dt="2023-05-17T21:20:58.092" v="1651" actId="2696"/>
          <pc:sldLayoutMkLst>
            <pc:docMk/>
            <pc:sldMasterMk cId="0" sldId="2147483674"/>
            <pc:sldLayoutMk cId="0" sldId="2147483649"/>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50"/>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51"/>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52"/>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53"/>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56"/>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57"/>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60"/>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61"/>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64"/>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65"/>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66"/>
          </pc:sldLayoutMkLst>
        </pc:sldLayoutChg>
        <pc:sldLayoutChg chg="del">
          <pc:chgData name="Анастасия Митяева" userId="d0561fc613c22730" providerId="LiveId" clId="{13AA7FA4-7D73-47E0-B960-9D68C4AECF87}" dt="2023-05-17T21:20:58.092" v="1651" actId="2696"/>
          <pc:sldLayoutMkLst>
            <pc:docMk/>
            <pc:sldMasterMk cId="0" sldId="2147483674"/>
            <pc:sldLayoutMk cId="0" sldId="2147483668"/>
          </pc:sldLayoutMkLst>
        </pc:sldLayoutChg>
      </pc:sldMasterChg>
      <pc:sldMasterChg chg="del delSldLayout">
        <pc:chgData name="Анастасия Митяева" userId="d0561fc613c22730" providerId="LiveId" clId="{13AA7FA4-7D73-47E0-B960-9D68C4AECF87}" dt="2023-05-17T21:20:58.092" v="1651" actId="2696"/>
        <pc:sldMasterMkLst>
          <pc:docMk/>
          <pc:sldMasterMk cId="0" sldId="2147483675"/>
        </pc:sldMasterMkLst>
        <pc:sldLayoutChg chg="del">
          <pc:chgData name="Анастасия Митяева" userId="d0561fc613c22730" providerId="LiveId" clId="{13AA7FA4-7D73-47E0-B960-9D68C4AECF87}" dt="2023-05-17T21:20:58.092" v="1651" actId="2696"/>
          <pc:sldLayoutMkLst>
            <pc:docMk/>
            <pc:sldMasterMk cId="0" sldId="2147483675"/>
            <pc:sldLayoutMk cId="0" sldId="2147483672"/>
          </pc:sldLayoutMkLst>
        </pc:sldLayoutChg>
        <pc:sldLayoutChg chg="del">
          <pc:chgData name="Анастасия Митяева" userId="d0561fc613c22730" providerId="LiveId" clId="{13AA7FA4-7D73-47E0-B960-9D68C4AECF87}" dt="2023-05-17T21:20:58.092" v="1651" actId="2696"/>
          <pc:sldLayoutMkLst>
            <pc:docMk/>
            <pc:sldMasterMk cId="0" sldId="2147483675"/>
            <pc:sldLayoutMk cId="0" sldId="214748367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0" name="Google Shape;51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g1317a7f5bf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9" name="Google Shape;619;g1317a7f5bf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88977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g1317a7f5bf2_1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8" name="Google Shape;978;g1317a7f5bf2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9081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g1317a7f5bf2_1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8" name="Google Shape;978;g1317a7f5bf2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7357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g1317a7f5bf2_1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8" name="Google Shape;978;g1317a7f5bf2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g1317a7f5bf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4" name="Google Shape;784;g1317a7f5bf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g1327481bfa5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7" name="Google Shape;597;g1327481bfa5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4732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g1327481bfa5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7" name="Google Shape;597;g1327481bfa5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53073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g1327481bfa5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7" name="Google Shape;597;g1327481bfa5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92231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g1317a7f5bf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9" name="Google Shape;619;g1317a7f5bf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3522125" y="1217450"/>
            <a:ext cx="4904700" cy="2172600"/>
          </a:xfrm>
          <a:prstGeom prst="rect">
            <a:avLst/>
          </a:prstGeom>
        </p:spPr>
        <p:txBody>
          <a:bodyPr spcFirstLastPara="1" wrap="square" lIns="91425" tIns="91425" rIns="91425" bIns="91425" anchor="t" anchorCtr="0">
            <a:noAutofit/>
          </a:bodyPr>
          <a:lstStyle>
            <a:lvl1pPr lvl="0" algn="l" rtl="0">
              <a:spcBef>
                <a:spcPts val="0"/>
              </a:spcBef>
              <a:spcAft>
                <a:spcPts val="0"/>
              </a:spcAft>
              <a:buSzPts val="5200"/>
              <a:buNone/>
              <a:defRPr sz="44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3522125" y="3453250"/>
            <a:ext cx="4904700" cy="472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sz="1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1" name="Google Shape;11;p2"/>
          <p:cNvSpPr/>
          <p:nvPr/>
        </p:nvSpPr>
        <p:spPr>
          <a:xfrm rot="10800000">
            <a:off x="6" y="4347976"/>
            <a:ext cx="9143982" cy="1537974"/>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7967858" y="291238"/>
            <a:ext cx="293157" cy="472798"/>
          </a:xfrm>
          <a:custGeom>
            <a:avLst/>
            <a:gdLst/>
            <a:ahLst/>
            <a:cxnLst/>
            <a:rect l="l" t="t" r="r" b="b"/>
            <a:pathLst>
              <a:path w="7417" h="11962" extrusionOk="0">
                <a:moveTo>
                  <a:pt x="1436" y="0"/>
                </a:moveTo>
                <a:cubicBezTo>
                  <a:pt x="923" y="0"/>
                  <a:pt x="445" y="69"/>
                  <a:pt x="0" y="171"/>
                </a:cubicBezTo>
                <a:cubicBezTo>
                  <a:pt x="2632" y="786"/>
                  <a:pt x="4580" y="3179"/>
                  <a:pt x="4580" y="5981"/>
                </a:cubicBezTo>
                <a:cubicBezTo>
                  <a:pt x="4580" y="8818"/>
                  <a:pt x="2632" y="11176"/>
                  <a:pt x="0" y="11791"/>
                </a:cubicBezTo>
                <a:cubicBezTo>
                  <a:pt x="445" y="11894"/>
                  <a:pt x="923" y="11962"/>
                  <a:pt x="1436" y="11962"/>
                </a:cubicBezTo>
                <a:cubicBezTo>
                  <a:pt x="4717" y="11962"/>
                  <a:pt x="7417" y="9296"/>
                  <a:pt x="7417" y="5981"/>
                </a:cubicBezTo>
                <a:cubicBezTo>
                  <a:pt x="7417" y="2666"/>
                  <a:pt x="4717" y="0"/>
                  <a:pt x="1436"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112462" y="2127575"/>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6239475" y="152050"/>
            <a:ext cx="768125" cy="309325"/>
          </a:xfrm>
          <a:custGeom>
            <a:avLst/>
            <a:gdLst/>
            <a:ahLst/>
            <a:cxnLst/>
            <a:rect l="l" t="t" r="r" b="b"/>
            <a:pathLst>
              <a:path w="30725" h="12373" extrusionOk="0">
                <a:moveTo>
                  <a:pt x="16131" y="1"/>
                </a:moveTo>
                <a:cubicBezTo>
                  <a:pt x="14252" y="1"/>
                  <a:pt x="12611" y="753"/>
                  <a:pt x="11586" y="1915"/>
                </a:cubicBezTo>
                <a:cubicBezTo>
                  <a:pt x="10868" y="1675"/>
                  <a:pt x="10082" y="1539"/>
                  <a:pt x="9296" y="1539"/>
                </a:cubicBezTo>
                <a:cubicBezTo>
                  <a:pt x="5878" y="1539"/>
                  <a:pt x="3110" y="3692"/>
                  <a:pt x="2768" y="6392"/>
                </a:cubicBezTo>
                <a:cubicBezTo>
                  <a:pt x="1162" y="6733"/>
                  <a:pt x="0" y="7930"/>
                  <a:pt x="0" y="9331"/>
                </a:cubicBezTo>
                <a:cubicBezTo>
                  <a:pt x="0" y="11005"/>
                  <a:pt x="1641" y="12372"/>
                  <a:pt x="3691" y="12372"/>
                </a:cubicBezTo>
                <a:cubicBezTo>
                  <a:pt x="4614" y="12372"/>
                  <a:pt x="5434" y="12099"/>
                  <a:pt x="6049" y="11655"/>
                </a:cubicBezTo>
                <a:cubicBezTo>
                  <a:pt x="7040" y="12099"/>
                  <a:pt x="8134" y="12372"/>
                  <a:pt x="9296" y="12372"/>
                </a:cubicBezTo>
                <a:cubicBezTo>
                  <a:pt x="9740" y="12372"/>
                  <a:pt x="10151" y="12304"/>
                  <a:pt x="10561" y="12270"/>
                </a:cubicBezTo>
                <a:cubicBezTo>
                  <a:pt x="11176" y="12304"/>
                  <a:pt x="11825" y="12372"/>
                  <a:pt x="12509" y="12372"/>
                </a:cubicBezTo>
                <a:cubicBezTo>
                  <a:pt x="14730" y="12372"/>
                  <a:pt x="16781" y="11962"/>
                  <a:pt x="18250" y="11347"/>
                </a:cubicBezTo>
                <a:cubicBezTo>
                  <a:pt x="19344" y="11962"/>
                  <a:pt x="20643" y="12372"/>
                  <a:pt x="22078" y="12372"/>
                </a:cubicBezTo>
                <a:cubicBezTo>
                  <a:pt x="23103" y="12372"/>
                  <a:pt x="24060" y="12167"/>
                  <a:pt x="24915" y="11826"/>
                </a:cubicBezTo>
                <a:cubicBezTo>
                  <a:pt x="25530" y="12167"/>
                  <a:pt x="26248" y="12372"/>
                  <a:pt x="27000" y="12372"/>
                </a:cubicBezTo>
                <a:cubicBezTo>
                  <a:pt x="29050" y="12372"/>
                  <a:pt x="30725" y="11005"/>
                  <a:pt x="30725" y="9331"/>
                </a:cubicBezTo>
                <a:cubicBezTo>
                  <a:pt x="30725" y="8135"/>
                  <a:pt x="29870" y="7109"/>
                  <a:pt x="28640" y="6631"/>
                </a:cubicBezTo>
                <a:cubicBezTo>
                  <a:pt x="28435" y="3794"/>
                  <a:pt x="25598" y="1539"/>
                  <a:pt x="22078" y="1539"/>
                </a:cubicBezTo>
                <a:cubicBezTo>
                  <a:pt x="21531" y="1539"/>
                  <a:pt x="21019" y="1641"/>
                  <a:pt x="20506" y="1709"/>
                </a:cubicBezTo>
                <a:cubicBezTo>
                  <a:pt x="19447" y="684"/>
                  <a:pt x="17909" y="1"/>
                  <a:pt x="1613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971400" y="104515"/>
            <a:ext cx="761143" cy="309316"/>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8421613" y="2127575"/>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8920015" y="916841"/>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8672000" y="653216"/>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7481454" y="461364"/>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7610858" y="19291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2319823" y="469176"/>
            <a:ext cx="1145628" cy="465564"/>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flipH="1">
            <a:off x="4450783" y="511952"/>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flipH="1">
            <a:off x="4207904" y="291248"/>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flipH="1">
            <a:off x="262875" y="334891"/>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flipH="1">
            <a:off x="525854" y="178166"/>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6" name="Google Shape;26;p2"/>
          <p:cNvGrpSpPr/>
          <p:nvPr/>
        </p:nvGrpSpPr>
        <p:grpSpPr>
          <a:xfrm>
            <a:off x="5370219" y="397368"/>
            <a:ext cx="631589" cy="609170"/>
            <a:chOff x="7019600" y="2385850"/>
            <a:chExt cx="336650" cy="324700"/>
          </a:xfrm>
        </p:grpSpPr>
        <p:sp>
          <p:nvSpPr>
            <p:cNvPr id="27" name="Google Shape;27;p2"/>
            <p:cNvSpPr/>
            <p:nvPr/>
          </p:nvSpPr>
          <p:spPr>
            <a:xfrm>
              <a:off x="7030700" y="2390125"/>
              <a:ext cx="306750" cy="306750"/>
            </a:xfrm>
            <a:custGeom>
              <a:avLst/>
              <a:gdLst/>
              <a:ahLst/>
              <a:cxnLst/>
              <a:rect l="l" t="t" r="r" b="b"/>
              <a:pathLst>
                <a:path w="12270" h="12270" extrusionOk="0">
                  <a:moveTo>
                    <a:pt x="6152" y="1"/>
                  </a:moveTo>
                  <a:cubicBezTo>
                    <a:pt x="2769" y="1"/>
                    <a:pt x="0" y="2735"/>
                    <a:pt x="0" y="6118"/>
                  </a:cubicBezTo>
                  <a:cubicBezTo>
                    <a:pt x="0" y="9536"/>
                    <a:pt x="2769" y="12270"/>
                    <a:pt x="6152" y="12270"/>
                  </a:cubicBezTo>
                  <a:cubicBezTo>
                    <a:pt x="9536" y="12270"/>
                    <a:pt x="12270" y="9536"/>
                    <a:pt x="12270" y="6118"/>
                  </a:cubicBezTo>
                  <a:cubicBezTo>
                    <a:pt x="12270" y="2735"/>
                    <a:pt x="9536" y="1"/>
                    <a:pt x="6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a:off x="7167400" y="2531100"/>
              <a:ext cx="34200" cy="34200"/>
            </a:xfrm>
            <a:custGeom>
              <a:avLst/>
              <a:gdLst/>
              <a:ahLst/>
              <a:cxnLst/>
              <a:rect l="l" t="t" r="r" b="b"/>
              <a:pathLst>
                <a:path w="1368" h="1368" extrusionOk="0">
                  <a:moveTo>
                    <a:pt x="684" y="1"/>
                  </a:moveTo>
                  <a:cubicBezTo>
                    <a:pt x="308" y="1"/>
                    <a:pt x="1" y="308"/>
                    <a:pt x="1" y="684"/>
                  </a:cubicBezTo>
                  <a:cubicBezTo>
                    <a:pt x="1" y="1060"/>
                    <a:pt x="308" y="1368"/>
                    <a:pt x="684" y="1368"/>
                  </a:cubicBezTo>
                  <a:cubicBezTo>
                    <a:pt x="1060" y="1368"/>
                    <a:pt x="1368" y="1060"/>
                    <a:pt x="1368" y="684"/>
                  </a:cubicBezTo>
                  <a:cubicBezTo>
                    <a:pt x="1368" y="308"/>
                    <a:pt x="1060" y="1"/>
                    <a:pt x="6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a:off x="7181075" y="2428575"/>
              <a:ext cx="11125" cy="111100"/>
            </a:xfrm>
            <a:custGeom>
              <a:avLst/>
              <a:gdLst/>
              <a:ahLst/>
              <a:cxnLst/>
              <a:rect l="l" t="t" r="r" b="b"/>
              <a:pathLst>
                <a:path w="445" h="4444" extrusionOk="0">
                  <a:moveTo>
                    <a:pt x="1" y="0"/>
                  </a:moveTo>
                  <a:lnTo>
                    <a:pt x="1" y="4443"/>
                  </a:lnTo>
                  <a:lnTo>
                    <a:pt x="445" y="4443"/>
                  </a:lnTo>
                  <a:lnTo>
                    <a:pt x="4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a:off x="7180225" y="2489250"/>
              <a:ext cx="102550" cy="60675"/>
            </a:xfrm>
            <a:custGeom>
              <a:avLst/>
              <a:gdLst/>
              <a:ahLst/>
              <a:cxnLst/>
              <a:rect l="l" t="t" r="r" b="b"/>
              <a:pathLst>
                <a:path w="4102" h="2427" extrusionOk="0">
                  <a:moveTo>
                    <a:pt x="3896" y="0"/>
                  </a:moveTo>
                  <a:lnTo>
                    <a:pt x="0" y="2051"/>
                  </a:lnTo>
                  <a:lnTo>
                    <a:pt x="205" y="2427"/>
                  </a:lnTo>
                  <a:lnTo>
                    <a:pt x="4102" y="376"/>
                  </a:lnTo>
                  <a:lnTo>
                    <a:pt x="38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7185350" y="2687450"/>
              <a:ext cx="10275" cy="23100"/>
            </a:xfrm>
            <a:custGeom>
              <a:avLst/>
              <a:gdLst/>
              <a:ahLst/>
              <a:cxnLst/>
              <a:rect l="l" t="t" r="r" b="b"/>
              <a:pathLst>
                <a:path w="411" h="924" extrusionOk="0">
                  <a:moveTo>
                    <a:pt x="0" y="1"/>
                  </a:moveTo>
                  <a:lnTo>
                    <a:pt x="0" y="924"/>
                  </a:lnTo>
                  <a:lnTo>
                    <a:pt x="411" y="924"/>
                  </a:lnTo>
                  <a:lnTo>
                    <a:pt x="4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019600" y="2530250"/>
              <a:ext cx="29075" cy="10275"/>
            </a:xfrm>
            <a:custGeom>
              <a:avLst/>
              <a:gdLst/>
              <a:ahLst/>
              <a:cxnLst/>
              <a:rect l="l" t="t" r="r" b="b"/>
              <a:pathLst>
                <a:path w="1163" h="411" extrusionOk="0">
                  <a:moveTo>
                    <a:pt x="0" y="0"/>
                  </a:moveTo>
                  <a:lnTo>
                    <a:pt x="0" y="411"/>
                  </a:lnTo>
                  <a:lnTo>
                    <a:pt x="1162" y="411"/>
                  </a:lnTo>
                  <a:lnTo>
                    <a:pt x="11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7328025" y="2534525"/>
              <a:ext cx="28225" cy="11125"/>
            </a:xfrm>
            <a:custGeom>
              <a:avLst/>
              <a:gdLst/>
              <a:ahLst/>
              <a:cxnLst/>
              <a:rect l="l" t="t" r="r" b="b"/>
              <a:pathLst>
                <a:path w="1129" h="445" extrusionOk="0">
                  <a:moveTo>
                    <a:pt x="1" y="0"/>
                  </a:moveTo>
                  <a:lnTo>
                    <a:pt x="1" y="445"/>
                  </a:lnTo>
                  <a:lnTo>
                    <a:pt x="1129" y="445"/>
                  </a:lnTo>
                  <a:lnTo>
                    <a:pt x="11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7179375" y="2385850"/>
              <a:ext cx="10275" cy="22250"/>
            </a:xfrm>
            <a:custGeom>
              <a:avLst/>
              <a:gdLst/>
              <a:ahLst/>
              <a:cxnLst/>
              <a:rect l="l" t="t" r="r" b="b"/>
              <a:pathLst>
                <a:path w="411" h="890" extrusionOk="0">
                  <a:moveTo>
                    <a:pt x="0" y="1"/>
                  </a:moveTo>
                  <a:lnTo>
                    <a:pt x="0" y="889"/>
                  </a:lnTo>
                  <a:lnTo>
                    <a:pt x="410" y="889"/>
                  </a:lnTo>
                  <a:lnTo>
                    <a:pt x="41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7_1">
    <p:spTree>
      <p:nvGrpSpPr>
        <p:cNvPr id="1" name="Shape 447"/>
        <p:cNvGrpSpPr/>
        <p:nvPr/>
      </p:nvGrpSpPr>
      <p:grpSpPr>
        <a:xfrm>
          <a:off x="0" y="0"/>
          <a:ext cx="0" cy="0"/>
          <a:chOff x="0" y="0"/>
          <a:chExt cx="0" cy="0"/>
        </a:xfrm>
      </p:grpSpPr>
      <p:sp>
        <p:nvSpPr>
          <p:cNvPr id="448" name="Google Shape;448;p24"/>
          <p:cNvSpPr/>
          <p:nvPr/>
        </p:nvSpPr>
        <p:spPr>
          <a:xfrm rot="10800000">
            <a:off x="25" y="4376898"/>
            <a:ext cx="9143982" cy="1909602"/>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4"/>
          <p:cNvSpPr/>
          <p:nvPr/>
        </p:nvSpPr>
        <p:spPr>
          <a:xfrm>
            <a:off x="3842808" y="653212"/>
            <a:ext cx="293157" cy="472798"/>
          </a:xfrm>
          <a:custGeom>
            <a:avLst/>
            <a:gdLst/>
            <a:ahLst/>
            <a:cxnLst/>
            <a:rect l="l" t="t" r="r" b="b"/>
            <a:pathLst>
              <a:path w="7417" h="11962" extrusionOk="0">
                <a:moveTo>
                  <a:pt x="1436" y="0"/>
                </a:moveTo>
                <a:cubicBezTo>
                  <a:pt x="923" y="0"/>
                  <a:pt x="445" y="69"/>
                  <a:pt x="0" y="171"/>
                </a:cubicBezTo>
                <a:cubicBezTo>
                  <a:pt x="2632" y="786"/>
                  <a:pt x="4580" y="3179"/>
                  <a:pt x="4580" y="5981"/>
                </a:cubicBezTo>
                <a:cubicBezTo>
                  <a:pt x="4580" y="8818"/>
                  <a:pt x="2632" y="11176"/>
                  <a:pt x="0" y="11791"/>
                </a:cubicBezTo>
                <a:cubicBezTo>
                  <a:pt x="445" y="11894"/>
                  <a:pt x="923" y="11962"/>
                  <a:pt x="1436" y="11962"/>
                </a:cubicBezTo>
                <a:cubicBezTo>
                  <a:pt x="4717" y="11962"/>
                  <a:pt x="7417" y="9296"/>
                  <a:pt x="7417" y="5981"/>
                </a:cubicBezTo>
                <a:cubicBezTo>
                  <a:pt x="7417" y="2666"/>
                  <a:pt x="4717" y="0"/>
                  <a:pt x="1436"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4"/>
          <p:cNvSpPr/>
          <p:nvPr/>
        </p:nvSpPr>
        <p:spPr>
          <a:xfrm>
            <a:off x="225088" y="439525"/>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4"/>
          <p:cNvSpPr/>
          <p:nvPr/>
        </p:nvSpPr>
        <p:spPr>
          <a:xfrm>
            <a:off x="5769025" y="104500"/>
            <a:ext cx="768125" cy="309325"/>
          </a:xfrm>
          <a:custGeom>
            <a:avLst/>
            <a:gdLst/>
            <a:ahLst/>
            <a:cxnLst/>
            <a:rect l="l" t="t" r="r" b="b"/>
            <a:pathLst>
              <a:path w="30725" h="12373" extrusionOk="0">
                <a:moveTo>
                  <a:pt x="16131" y="1"/>
                </a:moveTo>
                <a:cubicBezTo>
                  <a:pt x="14252" y="1"/>
                  <a:pt x="12611" y="753"/>
                  <a:pt x="11586" y="1915"/>
                </a:cubicBezTo>
                <a:cubicBezTo>
                  <a:pt x="10868" y="1675"/>
                  <a:pt x="10082" y="1539"/>
                  <a:pt x="9296" y="1539"/>
                </a:cubicBezTo>
                <a:cubicBezTo>
                  <a:pt x="5878" y="1539"/>
                  <a:pt x="3110" y="3692"/>
                  <a:pt x="2768" y="6392"/>
                </a:cubicBezTo>
                <a:cubicBezTo>
                  <a:pt x="1162" y="6733"/>
                  <a:pt x="0" y="7930"/>
                  <a:pt x="0" y="9331"/>
                </a:cubicBezTo>
                <a:cubicBezTo>
                  <a:pt x="0" y="11005"/>
                  <a:pt x="1641" y="12372"/>
                  <a:pt x="3691" y="12372"/>
                </a:cubicBezTo>
                <a:cubicBezTo>
                  <a:pt x="4614" y="12372"/>
                  <a:pt x="5434" y="12099"/>
                  <a:pt x="6049" y="11655"/>
                </a:cubicBezTo>
                <a:cubicBezTo>
                  <a:pt x="7040" y="12099"/>
                  <a:pt x="8134" y="12372"/>
                  <a:pt x="9296" y="12372"/>
                </a:cubicBezTo>
                <a:cubicBezTo>
                  <a:pt x="9740" y="12372"/>
                  <a:pt x="10151" y="12304"/>
                  <a:pt x="10561" y="12270"/>
                </a:cubicBezTo>
                <a:cubicBezTo>
                  <a:pt x="11176" y="12304"/>
                  <a:pt x="11825" y="12372"/>
                  <a:pt x="12509" y="12372"/>
                </a:cubicBezTo>
                <a:cubicBezTo>
                  <a:pt x="14730" y="12372"/>
                  <a:pt x="16781" y="11962"/>
                  <a:pt x="18250" y="11347"/>
                </a:cubicBezTo>
                <a:cubicBezTo>
                  <a:pt x="19344" y="11962"/>
                  <a:pt x="20643" y="12372"/>
                  <a:pt x="22078" y="12372"/>
                </a:cubicBezTo>
                <a:cubicBezTo>
                  <a:pt x="23103" y="12372"/>
                  <a:pt x="24060" y="12167"/>
                  <a:pt x="24915" y="11826"/>
                </a:cubicBezTo>
                <a:cubicBezTo>
                  <a:pt x="25530" y="12167"/>
                  <a:pt x="26248" y="12372"/>
                  <a:pt x="27000" y="12372"/>
                </a:cubicBezTo>
                <a:cubicBezTo>
                  <a:pt x="29050" y="12372"/>
                  <a:pt x="30725" y="11005"/>
                  <a:pt x="30725" y="9331"/>
                </a:cubicBezTo>
                <a:cubicBezTo>
                  <a:pt x="30725" y="8135"/>
                  <a:pt x="29870" y="7109"/>
                  <a:pt x="28640" y="6631"/>
                </a:cubicBezTo>
                <a:cubicBezTo>
                  <a:pt x="28435" y="3794"/>
                  <a:pt x="25598" y="1539"/>
                  <a:pt x="22078" y="1539"/>
                </a:cubicBezTo>
                <a:cubicBezTo>
                  <a:pt x="21531" y="1539"/>
                  <a:pt x="21019" y="1641"/>
                  <a:pt x="20506" y="1709"/>
                </a:cubicBezTo>
                <a:cubicBezTo>
                  <a:pt x="19447" y="684"/>
                  <a:pt x="17909" y="1"/>
                  <a:pt x="1613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4"/>
          <p:cNvSpPr/>
          <p:nvPr/>
        </p:nvSpPr>
        <p:spPr>
          <a:xfrm>
            <a:off x="-221600" y="1610853"/>
            <a:ext cx="761143" cy="309316"/>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4"/>
          <p:cNvSpPr/>
          <p:nvPr/>
        </p:nvSpPr>
        <p:spPr>
          <a:xfrm>
            <a:off x="8582688" y="2471775"/>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4"/>
          <p:cNvSpPr/>
          <p:nvPr/>
        </p:nvSpPr>
        <p:spPr>
          <a:xfrm>
            <a:off x="8830715" y="1175916"/>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4"/>
          <p:cNvSpPr/>
          <p:nvPr/>
        </p:nvSpPr>
        <p:spPr>
          <a:xfrm>
            <a:off x="8582700" y="912291"/>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4"/>
          <p:cNvSpPr/>
          <p:nvPr/>
        </p:nvSpPr>
        <p:spPr>
          <a:xfrm>
            <a:off x="7481454" y="461364"/>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4"/>
          <p:cNvSpPr/>
          <p:nvPr/>
        </p:nvSpPr>
        <p:spPr>
          <a:xfrm>
            <a:off x="7610858" y="19291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4"/>
          <p:cNvSpPr/>
          <p:nvPr/>
        </p:nvSpPr>
        <p:spPr>
          <a:xfrm>
            <a:off x="2307923" y="190601"/>
            <a:ext cx="1145628" cy="465564"/>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4"/>
          <p:cNvSpPr/>
          <p:nvPr/>
        </p:nvSpPr>
        <p:spPr>
          <a:xfrm flipH="1">
            <a:off x="4550545" y="439277"/>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4"/>
          <p:cNvSpPr/>
          <p:nvPr/>
        </p:nvSpPr>
        <p:spPr>
          <a:xfrm flipH="1">
            <a:off x="4307667" y="218573"/>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4"/>
          <p:cNvSpPr/>
          <p:nvPr/>
        </p:nvSpPr>
        <p:spPr>
          <a:xfrm flipH="1">
            <a:off x="1352775" y="374441"/>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4"/>
          <p:cNvSpPr/>
          <p:nvPr/>
        </p:nvSpPr>
        <p:spPr>
          <a:xfrm flipH="1">
            <a:off x="1573392" y="110816"/>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4"/>
          <p:cNvSpPr/>
          <p:nvPr/>
        </p:nvSpPr>
        <p:spPr>
          <a:xfrm>
            <a:off x="8258523" y="110826"/>
            <a:ext cx="1145628" cy="465564"/>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4" name="Google Shape;464;p24"/>
          <p:cNvGrpSpPr/>
          <p:nvPr/>
        </p:nvGrpSpPr>
        <p:grpSpPr>
          <a:xfrm>
            <a:off x="675569" y="975905"/>
            <a:ext cx="631589" cy="609170"/>
            <a:chOff x="7019600" y="2385850"/>
            <a:chExt cx="336650" cy="324700"/>
          </a:xfrm>
        </p:grpSpPr>
        <p:sp>
          <p:nvSpPr>
            <p:cNvPr id="465" name="Google Shape;465;p24"/>
            <p:cNvSpPr/>
            <p:nvPr/>
          </p:nvSpPr>
          <p:spPr>
            <a:xfrm>
              <a:off x="7030700" y="2390125"/>
              <a:ext cx="306750" cy="306750"/>
            </a:xfrm>
            <a:custGeom>
              <a:avLst/>
              <a:gdLst/>
              <a:ahLst/>
              <a:cxnLst/>
              <a:rect l="l" t="t" r="r" b="b"/>
              <a:pathLst>
                <a:path w="12270" h="12270" extrusionOk="0">
                  <a:moveTo>
                    <a:pt x="6152" y="1"/>
                  </a:moveTo>
                  <a:cubicBezTo>
                    <a:pt x="2769" y="1"/>
                    <a:pt x="0" y="2735"/>
                    <a:pt x="0" y="6118"/>
                  </a:cubicBezTo>
                  <a:cubicBezTo>
                    <a:pt x="0" y="9536"/>
                    <a:pt x="2769" y="12270"/>
                    <a:pt x="6152" y="12270"/>
                  </a:cubicBezTo>
                  <a:cubicBezTo>
                    <a:pt x="9536" y="12270"/>
                    <a:pt x="12270" y="9536"/>
                    <a:pt x="12270" y="6118"/>
                  </a:cubicBezTo>
                  <a:cubicBezTo>
                    <a:pt x="12270" y="2735"/>
                    <a:pt x="9536" y="1"/>
                    <a:pt x="6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4"/>
            <p:cNvSpPr/>
            <p:nvPr/>
          </p:nvSpPr>
          <p:spPr>
            <a:xfrm>
              <a:off x="7167400" y="2531100"/>
              <a:ext cx="34200" cy="34200"/>
            </a:xfrm>
            <a:custGeom>
              <a:avLst/>
              <a:gdLst/>
              <a:ahLst/>
              <a:cxnLst/>
              <a:rect l="l" t="t" r="r" b="b"/>
              <a:pathLst>
                <a:path w="1368" h="1368" extrusionOk="0">
                  <a:moveTo>
                    <a:pt x="684" y="1"/>
                  </a:moveTo>
                  <a:cubicBezTo>
                    <a:pt x="308" y="1"/>
                    <a:pt x="1" y="308"/>
                    <a:pt x="1" y="684"/>
                  </a:cubicBezTo>
                  <a:cubicBezTo>
                    <a:pt x="1" y="1060"/>
                    <a:pt x="308" y="1368"/>
                    <a:pt x="684" y="1368"/>
                  </a:cubicBezTo>
                  <a:cubicBezTo>
                    <a:pt x="1060" y="1368"/>
                    <a:pt x="1368" y="1060"/>
                    <a:pt x="1368" y="684"/>
                  </a:cubicBezTo>
                  <a:cubicBezTo>
                    <a:pt x="1368" y="308"/>
                    <a:pt x="1060" y="1"/>
                    <a:pt x="6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4"/>
            <p:cNvSpPr/>
            <p:nvPr/>
          </p:nvSpPr>
          <p:spPr>
            <a:xfrm>
              <a:off x="7181075" y="2428575"/>
              <a:ext cx="11125" cy="111100"/>
            </a:xfrm>
            <a:custGeom>
              <a:avLst/>
              <a:gdLst/>
              <a:ahLst/>
              <a:cxnLst/>
              <a:rect l="l" t="t" r="r" b="b"/>
              <a:pathLst>
                <a:path w="445" h="4444" extrusionOk="0">
                  <a:moveTo>
                    <a:pt x="1" y="0"/>
                  </a:moveTo>
                  <a:lnTo>
                    <a:pt x="1" y="4443"/>
                  </a:lnTo>
                  <a:lnTo>
                    <a:pt x="445" y="4443"/>
                  </a:lnTo>
                  <a:lnTo>
                    <a:pt x="4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4"/>
            <p:cNvSpPr/>
            <p:nvPr/>
          </p:nvSpPr>
          <p:spPr>
            <a:xfrm>
              <a:off x="7180225" y="2489250"/>
              <a:ext cx="102550" cy="60675"/>
            </a:xfrm>
            <a:custGeom>
              <a:avLst/>
              <a:gdLst/>
              <a:ahLst/>
              <a:cxnLst/>
              <a:rect l="l" t="t" r="r" b="b"/>
              <a:pathLst>
                <a:path w="4102" h="2427" extrusionOk="0">
                  <a:moveTo>
                    <a:pt x="3896" y="0"/>
                  </a:moveTo>
                  <a:lnTo>
                    <a:pt x="0" y="2051"/>
                  </a:lnTo>
                  <a:lnTo>
                    <a:pt x="205" y="2427"/>
                  </a:lnTo>
                  <a:lnTo>
                    <a:pt x="4102" y="376"/>
                  </a:lnTo>
                  <a:lnTo>
                    <a:pt x="38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4"/>
            <p:cNvSpPr/>
            <p:nvPr/>
          </p:nvSpPr>
          <p:spPr>
            <a:xfrm>
              <a:off x="7185350" y="2687450"/>
              <a:ext cx="10275" cy="23100"/>
            </a:xfrm>
            <a:custGeom>
              <a:avLst/>
              <a:gdLst/>
              <a:ahLst/>
              <a:cxnLst/>
              <a:rect l="l" t="t" r="r" b="b"/>
              <a:pathLst>
                <a:path w="411" h="924" extrusionOk="0">
                  <a:moveTo>
                    <a:pt x="0" y="1"/>
                  </a:moveTo>
                  <a:lnTo>
                    <a:pt x="0" y="924"/>
                  </a:lnTo>
                  <a:lnTo>
                    <a:pt x="411" y="924"/>
                  </a:lnTo>
                  <a:lnTo>
                    <a:pt x="4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4"/>
            <p:cNvSpPr/>
            <p:nvPr/>
          </p:nvSpPr>
          <p:spPr>
            <a:xfrm>
              <a:off x="7019600" y="2530250"/>
              <a:ext cx="29075" cy="10275"/>
            </a:xfrm>
            <a:custGeom>
              <a:avLst/>
              <a:gdLst/>
              <a:ahLst/>
              <a:cxnLst/>
              <a:rect l="l" t="t" r="r" b="b"/>
              <a:pathLst>
                <a:path w="1163" h="411" extrusionOk="0">
                  <a:moveTo>
                    <a:pt x="0" y="0"/>
                  </a:moveTo>
                  <a:lnTo>
                    <a:pt x="0" y="411"/>
                  </a:lnTo>
                  <a:lnTo>
                    <a:pt x="1162" y="411"/>
                  </a:lnTo>
                  <a:lnTo>
                    <a:pt x="11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4"/>
            <p:cNvSpPr/>
            <p:nvPr/>
          </p:nvSpPr>
          <p:spPr>
            <a:xfrm>
              <a:off x="7328025" y="2534525"/>
              <a:ext cx="28225" cy="11125"/>
            </a:xfrm>
            <a:custGeom>
              <a:avLst/>
              <a:gdLst/>
              <a:ahLst/>
              <a:cxnLst/>
              <a:rect l="l" t="t" r="r" b="b"/>
              <a:pathLst>
                <a:path w="1129" h="445" extrusionOk="0">
                  <a:moveTo>
                    <a:pt x="1" y="0"/>
                  </a:moveTo>
                  <a:lnTo>
                    <a:pt x="1" y="445"/>
                  </a:lnTo>
                  <a:lnTo>
                    <a:pt x="1129" y="445"/>
                  </a:lnTo>
                  <a:lnTo>
                    <a:pt x="11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4"/>
            <p:cNvSpPr/>
            <p:nvPr/>
          </p:nvSpPr>
          <p:spPr>
            <a:xfrm>
              <a:off x="7179375" y="2385850"/>
              <a:ext cx="10275" cy="22250"/>
            </a:xfrm>
            <a:custGeom>
              <a:avLst/>
              <a:gdLst/>
              <a:ahLst/>
              <a:cxnLst/>
              <a:rect l="l" t="t" r="r" b="b"/>
              <a:pathLst>
                <a:path w="411" h="890" extrusionOk="0">
                  <a:moveTo>
                    <a:pt x="0" y="1"/>
                  </a:moveTo>
                  <a:lnTo>
                    <a:pt x="0" y="889"/>
                  </a:lnTo>
                  <a:lnTo>
                    <a:pt x="410" y="889"/>
                  </a:lnTo>
                  <a:lnTo>
                    <a:pt x="41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2">
  <p:cSld name="CUSTOM_7_1_1">
    <p:spTree>
      <p:nvGrpSpPr>
        <p:cNvPr id="1" name="Shape 473"/>
        <p:cNvGrpSpPr/>
        <p:nvPr/>
      </p:nvGrpSpPr>
      <p:grpSpPr>
        <a:xfrm>
          <a:off x="0" y="0"/>
          <a:ext cx="0" cy="0"/>
          <a:chOff x="0" y="0"/>
          <a:chExt cx="0" cy="0"/>
        </a:xfrm>
      </p:grpSpPr>
      <p:sp>
        <p:nvSpPr>
          <p:cNvPr id="474" name="Google Shape;474;p25"/>
          <p:cNvSpPr/>
          <p:nvPr/>
        </p:nvSpPr>
        <p:spPr>
          <a:xfrm rot="10800000" flipH="1">
            <a:off x="25" y="4232348"/>
            <a:ext cx="9143982" cy="1909602"/>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5"/>
          <p:cNvSpPr/>
          <p:nvPr/>
        </p:nvSpPr>
        <p:spPr>
          <a:xfrm flipH="1">
            <a:off x="25" y="-1001477"/>
            <a:ext cx="9143982" cy="1909602"/>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5"/>
          <p:cNvSpPr/>
          <p:nvPr/>
        </p:nvSpPr>
        <p:spPr>
          <a:xfrm>
            <a:off x="7798608" y="760412"/>
            <a:ext cx="293157" cy="472798"/>
          </a:xfrm>
          <a:custGeom>
            <a:avLst/>
            <a:gdLst/>
            <a:ahLst/>
            <a:cxnLst/>
            <a:rect l="l" t="t" r="r" b="b"/>
            <a:pathLst>
              <a:path w="7417" h="11962" extrusionOk="0">
                <a:moveTo>
                  <a:pt x="1436" y="0"/>
                </a:moveTo>
                <a:cubicBezTo>
                  <a:pt x="923" y="0"/>
                  <a:pt x="445" y="69"/>
                  <a:pt x="0" y="171"/>
                </a:cubicBezTo>
                <a:cubicBezTo>
                  <a:pt x="2632" y="786"/>
                  <a:pt x="4580" y="3179"/>
                  <a:pt x="4580" y="5981"/>
                </a:cubicBezTo>
                <a:cubicBezTo>
                  <a:pt x="4580" y="8818"/>
                  <a:pt x="2632" y="11176"/>
                  <a:pt x="0" y="11791"/>
                </a:cubicBezTo>
                <a:cubicBezTo>
                  <a:pt x="445" y="11894"/>
                  <a:pt x="923" y="11962"/>
                  <a:pt x="1436" y="11962"/>
                </a:cubicBezTo>
                <a:cubicBezTo>
                  <a:pt x="4717" y="11962"/>
                  <a:pt x="7417" y="9296"/>
                  <a:pt x="7417" y="5981"/>
                </a:cubicBezTo>
                <a:cubicBezTo>
                  <a:pt x="7417" y="2666"/>
                  <a:pt x="4717" y="0"/>
                  <a:pt x="1436"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5"/>
          <p:cNvSpPr/>
          <p:nvPr/>
        </p:nvSpPr>
        <p:spPr>
          <a:xfrm>
            <a:off x="-289337" y="337050"/>
            <a:ext cx="1006982" cy="404899"/>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5"/>
          <p:cNvSpPr/>
          <p:nvPr/>
        </p:nvSpPr>
        <p:spPr>
          <a:xfrm>
            <a:off x="5530175" y="104500"/>
            <a:ext cx="1007012" cy="405525"/>
          </a:xfrm>
          <a:custGeom>
            <a:avLst/>
            <a:gdLst/>
            <a:ahLst/>
            <a:cxnLst/>
            <a:rect l="l" t="t" r="r" b="b"/>
            <a:pathLst>
              <a:path w="30725" h="12373" extrusionOk="0">
                <a:moveTo>
                  <a:pt x="16131" y="1"/>
                </a:moveTo>
                <a:cubicBezTo>
                  <a:pt x="14252" y="1"/>
                  <a:pt x="12611" y="753"/>
                  <a:pt x="11586" y="1915"/>
                </a:cubicBezTo>
                <a:cubicBezTo>
                  <a:pt x="10868" y="1675"/>
                  <a:pt x="10082" y="1539"/>
                  <a:pt x="9296" y="1539"/>
                </a:cubicBezTo>
                <a:cubicBezTo>
                  <a:pt x="5878" y="1539"/>
                  <a:pt x="3110" y="3692"/>
                  <a:pt x="2768" y="6392"/>
                </a:cubicBezTo>
                <a:cubicBezTo>
                  <a:pt x="1162" y="6733"/>
                  <a:pt x="0" y="7930"/>
                  <a:pt x="0" y="9331"/>
                </a:cubicBezTo>
                <a:cubicBezTo>
                  <a:pt x="0" y="11005"/>
                  <a:pt x="1641" y="12372"/>
                  <a:pt x="3691" y="12372"/>
                </a:cubicBezTo>
                <a:cubicBezTo>
                  <a:pt x="4614" y="12372"/>
                  <a:pt x="5434" y="12099"/>
                  <a:pt x="6049" y="11655"/>
                </a:cubicBezTo>
                <a:cubicBezTo>
                  <a:pt x="7040" y="12099"/>
                  <a:pt x="8134" y="12372"/>
                  <a:pt x="9296" y="12372"/>
                </a:cubicBezTo>
                <a:cubicBezTo>
                  <a:pt x="9740" y="12372"/>
                  <a:pt x="10151" y="12304"/>
                  <a:pt x="10561" y="12270"/>
                </a:cubicBezTo>
                <a:cubicBezTo>
                  <a:pt x="11176" y="12304"/>
                  <a:pt x="11825" y="12372"/>
                  <a:pt x="12509" y="12372"/>
                </a:cubicBezTo>
                <a:cubicBezTo>
                  <a:pt x="14730" y="12372"/>
                  <a:pt x="16781" y="11962"/>
                  <a:pt x="18250" y="11347"/>
                </a:cubicBezTo>
                <a:cubicBezTo>
                  <a:pt x="19344" y="11962"/>
                  <a:pt x="20643" y="12372"/>
                  <a:pt x="22078" y="12372"/>
                </a:cubicBezTo>
                <a:cubicBezTo>
                  <a:pt x="23103" y="12372"/>
                  <a:pt x="24060" y="12167"/>
                  <a:pt x="24915" y="11826"/>
                </a:cubicBezTo>
                <a:cubicBezTo>
                  <a:pt x="25530" y="12167"/>
                  <a:pt x="26248" y="12372"/>
                  <a:pt x="27000" y="12372"/>
                </a:cubicBezTo>
                <a:cubicBezTo>
                  <a:pt x="29050" y="12372"/>
                  <a:pt x="30725" y="11005"/>
                  <a:pt x="30725" y="9331"/>
                </a:cubicBezTo>
                <a:cubicBezTo>
                  <a:pt x="30725" y="8135"/>
                  <a:pt x="29870" y="7109"/>
                  <a:pt x="28640" y="6631"/>
                </a:cubicBezTo>
                <a:cubicBezTo>
                  <a:pt x="28435" y="3794"/>
                  <a:pt x="25598" y="1539"/>
                  <a:pt x="22078" y="1539"/>
                </a:cubicBezTo>
                <a:cubicBezTo>
                  <a:pt x="21531" y="1539"/>
                  <a:pt x="21019" y="1641"/>
                  <a:pt x="20506" y="1709"/>
                </a:cubicBezTo>
                <a:cubicBezTo>
                  <a:pt x="19447" y="684"/>
                  <a:pt x="17909" y="1"/>
                  <a:pt x="1613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5"/>
          <p:cNvSpPr/>
          <p:nvPr/>
        </p:nvSpPr>
        <p:spPr>
          <a:xfrm>
            <a:off x="576150" y="1648878"/>
            <a:ext cx="761143" cy="309316"/>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5"/>
          <p:cNvSpPr/>
          <p:nvPr/>
        </p:nvSpPr>
        <p:spPr>
          <a:xfrm>
            <a:off x="8333438" y="2137050"/>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5"/>
          <p:cNvSpPr/>
          <p:nvPr/>
        </p:nvSpPr>
        <p:spPr>
          <a:xfrm>
            <a:off x="8830715" y="1326716"/>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5"/>
          <p:cNvSpPr/>
          <p:nvPr/>
        </p:nvSpPr>
        <p:spPr>
          <a:xfrm>
            <a:off x="8582700" y="1063091"/>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5"/>
          <p:cNvSpPr/>
          <p:nvPr/>
        </p:nvSpPr>
        <p:spPr>
          <a:xfrm>
            <a:off x="7481454" y="461364"/>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5"/>
          <p:cNvSpPr/>
          <p:nvPr/>
        </p:nvSpPr>
        <p:spPr>
          <a:xfrm>
            <a:off x="7610858" y="19291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5"/>
          <p:cNvSpPr/>
          <p:nvPr/>
        </p:nvSpPr>
        <p:spPr>
          <a:xfrm>
            <a:off x="2529400" y="-148527"/>
            <a:ext cx="1006990" cy="409224"/>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5"/>
          <p:cNvSpPr/>
          <p:nvPr/>
        </p:nvSpPr>
        <p:spPr>
          <a:xfrm flipH="1">
            <a:off x="8872945" y="3322452"/>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25"/>
          <p:cNvSpPr/>
          <p:nvPr/>
        </p:nvSpPr>
        <p:spPr>
          <a:xfrm flipH="1">
            <a:off x="8630067" y="3101748"/>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5"/>
          <p:cNvSpPr/>
          <p:nvPr/>
        </p:nvSpPr>
        <p:spPr>
          <a:xfrm flipH="1">
            <a:off x="1086525" y="478691"/>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5"/>
          <p:cNvSpPr/>
          <p:nvPr/>
        </p:nvSpPr>
        <p:spPr>
          <a:xfrm flipH="1">
            <a:off x="1307142" y="215066"/>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5"/>
          <p:cNvSpPr/>
          <p:nvPr/>
        </p:nvSpPr>
        <p:spPr>
          <a:xfrm>
            <a:off x="8091787" y="152598"/>
            <a:ext cx="761143" cy="309316"/>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1" name="Google Shape;491;p25"/>
          <p:cNvGrpSpPr/>
          <p:nvPr/>
        </p:nvGrpSpPr>
        <p:grpSpPr>
          <a:xfrm>
            <a:off x="4256219" y="413818"/>
            <a:ext cx="631589" cy="609170"/>
            <a:chOff x="7019600" y="2385850"/>
            <a:chExt cx="336650" cy="324700"/>
          </a:xfrm>
        </p:grpSpPr>
        <p:sp>
          <p:nvSpPr>
            <p:cNvPr id="492" name="Google Shape;492;p25"/>
            <p:cNvSpPr/>
            <p:nvPr/>
          </p:nvSpPr>
          <p:spPr>
            <a:xfrm>
              <a:off x="7030700" y="2390125"/>
              <a:ext cx="306750" cy="306750"/>
            </a:xfrm>
            <a:custGeom>
              <a:avLst/>
              <a:gdLst/>
              <a:ahLst/>
              <a:cxnLst/>
              <a:rect l="l" t="t" r="r" b="b"/>
              <a:pathLst>
                <a:path w="12270" h="12270" extrusionOk="0">
                  <a:moveTo>
                    <a:pt x="6152" y="1"/>
                  </a:moveTo>
                  <a:cubicBezTo>
                    <a:pt x="2769" y="1"/>
                    <a:pt x="0" y="2735"/>
                    <a:pt x="0" y="6118"/>
                  </a:cubicBezTo>
                  <a:cubicBezTo>
                    <a:pt x="0" y="9536"/>
                    <a:pt x="2769" y="12270"/>
                    <a:pt x="6152" y="12270"/>
                  </a:cubicBezTo>
                  <a:cubicBezTo>
                    <a:pt x="9536" y="12270"/>
                    <a:pt x="12270" y="9536"/>
                    <a:pt x="12270" y="6118"/>
                  </a:cubicBezTo>
                  <a:cubicBezTo>
                    <a:pt x="12270" y="2735"/>
                    <a:pt x="9536" y="1"/>
                    <a:pt x="6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5"/>
            <p:cNvSpPr/>
            <p:nvPr/>
          </p:nvSpPr>
          <p:spPr>
            <a:xfrm>
              <a:off x="7167400" y="2531100"/>
              <a:ext cx="34200" cy="34200"/>
            </a:xfrm>
            <a:custGeom>
              <a:avLst/>
              <a:gdLst/>
              <a:ahLst/>
              <a:cxnLst/>
              <a:rect l="l" t="t" r="r" b="b"/>
              <a:pathLst>
                <a:path w="1368" h="1368" extrusionOk="0">
                  <a:moveTo>
                    <a:pt x="684" y="1"/>
                  </a:moveTo>
                  <a:cubicBezTo>
                    <a:pt x="308" y="1"/>
                    <a:pt x="1" y="308"/>
                    <a:pt x="1" y="684"/>
                  </a:cubicBezTo>
                  <a:cubicBezTo>
                    <a:pt x="1" y="1060"/>
                    <a:pt x="308" y="1368"/>
                    <a:pt x="684" y="1368"/>
                  </a:cubicBezTo>
                  <a:cubicBezTo>
                    <a:pt x="1060" y="1368"/>
                    <a:pt x="1368" y="1060"/>
                    <a:pt x="1368" y="684"/>
                  </a:cubicBezTo>
                  <a:cubicBezTo>
                    <a:pt x="1368" y="308"/>
                    <a:pt x="1060" y="1"/>
                    <a:pt x="6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5"/>
            <p:cNvSpPr/>
            <p:nvPr/>
          </p:nvSpPr>
          <p:spPr>
            <a:xfrm>
              <a:off x="7181075" y="2428575"/>
              <a:ext cx="11125" cy="111100"/>
            </a:xfrm>
            <a:custGeom>
              <a:avLst/>
              <a:gdLst/>
              <a:ahLst/>
              <a:cxnLst/>
              <a:rect l="l" t="t" r="r" b="b"/>
              <a:pathLst>
                <a:path w="445" h="4444" extrusionOk="0">
                  <a:moveTo>
                    <a:pt x="1" y="0"/>
                  </a:moveTo>
                  <a:lnTo>
                    <a:pt x="1" y="4443"/>
                  </a:lnTo>
                  <a:lnTo>
                    <a:pt x="445" y="4443"/>
                  </a:lnTo>
                  <a:lnTo>
                    <a:pt x="4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5"/>
            <p:cNvSpPr/>
            <p:nvPr/>
          </p:nvSpPr>
          <p:spPr>
            <a:xfrm>
              <a:off x="7180225" y="2489250"/>
              <a:ext cx="102550" cy="60675"/>
            </a:xfrm>
            <a:custGeom>
              <a:avLst/>
              <a:gdLst/>
              <a:ahLst/>
              <a:cxnLst/>
              <a:rect l="l" t="t" r="r" b="b"/>
              <a:pathLst>
                <a:path w="4102" h="2427" extrusionOk="0">
                  <a:moveTo>
                    <a:pt x="3896" y="0"/>
                  </a:moveTo>
                  <a:lnTo>
                    <a:pt x="0" y="2051"/>
                  </a:lnTo>
                  <a:lnTo>
                    <a:pt x="205" y="2427"/>
                  </a:lnTo>
                  <a:lnTo>
                    <a:pt x="4102" y="376"/>
                  </a:lnTo>
                  <a:lnTo>
                    <a:pt x="38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5"/>
            <p:cNvSpPr/>
            <p:nvPr/>
          </p:nvSpPr>
          <p:spPr>
            <a:xfrm>
              <a:off x="7185350" y="2687450"/>
              <a:ext cx="10275" cy="23100"/>
            </a:xfrm>
            <a:custGeom>
              <a:avLst/>
              <a:gdLst/>
              <a:ahLst/>
              <a:cxnLst/>
              <a:rect l="l" t="t" r="r" b="b"/>
              <a:pathLst>
                <a:path w="411" h="924" extrusionOk="0">
                  <a:moveTo>
                    <a:pt x="0" y="1"/>
                  </a:moveTo>
                  <a:lnTo>
                    <a:pt x="0" y="924"/>
                  </a:lnTo>
                  <a:lnTo>
                    <a:pt x="411" y="924"/>
                  </a:lnTo>
                  <a:lnTo>
                    <a:pt x="4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5"/>
            <p:cNvSpPr/>
            <p:nvPr/>
          </p:nvSpPr>
          <p:spPr>
            <a:xfrm>
              <a:off x="7019600" y="2530250"/>
              <a:ext cx="29075" cy="10275"/>
            </a:xfrm>
            <a:custGeom>
              <a:avLst/>
              <a:gdLst/>
              <a:ahLst/>
              <a:cxnLst/>
              <a:rect l="l" t="t" r="r" b="b"/>
              <a:pathLst>
                <a:path w="1163" h="411" extrusionOk="0">
                  <a:moveTo>
                    <a:pt x="0" y="0"/>
                  </a:moveTo>
                  <a:lnTo>
                    <a:pt x="0" y="411"/>
                  </a:lnTo>
                  <a:lnTo>
                    <a:pt x="1162" y="411"/>
                  </a:lnTo>
                  <a:lnTo>
                    <a:pt x="11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5"/>
            <p:cNvSpPr/>
            <p:nvPr/>
          </p:nvSpPr>
          <p:spPr>
            <a:xfrm>
              <a:off x="7328025" y="2534525"/>
              <a:ext cx="28225" cy="11125"/>
            </a:xfrm>
            <a:custGeom>
              <a:avLst/>
              <a:gdLst/>
              <a:ahLst/>
              <a:cxnLst/>
              <a:rect l="l" t="t" r="r" b="b"/>
              <a:pathLst>
                <a:path w="1129" h="445" extrusionOk="0">
                  <a:moveTo>
                    <a:pt x="1" y="0"/>
                  </a:moveTo>
                  <a:lnTo>
                    <a:pt x="1" y="445"/>
                  </a:lnTo>
                  <a:lnTo>
                    <a:pt x="1129" y="445"/>
                  </a:lnTo>
                  <a:lnTo>
                    <a:pt x="11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5"/>
            <p:cNvSpPr/>
            <p:nvPr/>
          </p:nvSpPr>
          <p:spPr>
            <a:xfrm>
              <a:off x="7179375" y="2385850"/>
              <a:ext cx="10275" cy="22250"/>
            </a:xfrm>
            <a:custGeom>
              <a:avLst/>
              <a:gdLst/>
              <a:ahLst/>
              <a:cxnLst/>
              <a:rect l="l" t="t" r="r" b="b"/>
              <a:pathLst>
                <a:path w="411" h="890" extrusionOk="0">
                  <a:moveTo>
                    <a:pt x="0" y="1"/>
                  </a:moveTo>
                  <a:lnTo>
                    <a:pt x="0" y="889"/>
                  </a:lnTo>
                  <a:lnTo>
                    <a:pt x="410" y="889"/>
                  </a:lnTo>
                  <a:lnTo>
                    <a:pt x="41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0" name="Google Shape;500;p25"/>
          <p:cNvSpPr/>
          <p:nvPr/>
        </p:nvSpPr>
        <p:spPr>
          <a:xfrm>
            <a:off x="371329" y="2638202"/>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5"/>
          <p:cNvSpPr/>
          <p:nvPr/>
        </p:nvSpPr>
        <p:spPr>
          <a:xfrm>
            <a:off x="500733" y="2369748"/>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34"/>
        <p:cNvGrpSpPr/>
        <p:nvPr/>
      </p:nvGrpSpPr>
      <p:grpSpPr>
        <a:xfrm>
          <a:off x="0" y="0"/>
          <a:ext cx="0" cy="0"/>
          <a:chOff x="0" y="0"/>
          <a:chExt cx="0" cy="0"/>
        </a:xfrm>
      </p:grpSpPr>
      <p:sp>
        <p:nvSpPr>
          <p:cNvPr id="135" name="Google Shape;135;p8"/>
          <p:cNvSpPr/>
          <p:nvPr/>
        </p:nvSpPr>
        <p:spPr>
          <a:xfrm flipH="1">
            <a:off x="18" y="-251163"/>
            <a:ext cx="9143982" cy="1238598"/>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8"/>
          <p:cNvSpPr/>
          <p:nvPr/>
        </p:nvSpPr>
        <p:spPr>
          <a:xfrm rot="10800000" flipH="1">
            <a:off x="25" y="4347976"/>
            <a:ext cx="9143982" cy="1537974"/>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8"/>
          <p:cNvSpPr/>
          <p:nvPr/>
        </p:nvSpPr>
        <p:spPr>
          <a:xfrm>
            <a:off x="7648258" y="1422025"/>
            <a:ext cx="293157" cy="472798"/>
          </a:xfrm>
          <a:custGeom>
            <a:avLst/>
            <a:gdLst/>
            <a:ahLst/>
            <a:cxnLst/>
            <a:rect l="l" t="t" r="r" b="b"/>
            <a:pathLst>
              <a:path w="7417" h="11962" extrusionOk="0">
                <a:moveTo>
                  <a:pt x="1436" y="0"/>
                </a:moveTo>
                <a:cubicBezTo>
                  <a:pt x="923" y="0"/>
                  <a:pt x="445" y="69"/>
                  <a:pt x="0" y="171"/>
                </a:cubicBezTo>
                <a:cubicBezTo>
                  <a:pt x="2632" y="786"/>
                  <a:pt x="4580" y="3179"/>
                  <a:pt x="4580" y="5981"/>
                </a:cubicBezTo>
                <a:cubicBezTo>
                  <a:pt x="4580" y="8818"/>
                  <a:pt x="2632" y="11176"/>
                  <a:pt x="0" y="11791"/>
                </a:cubicBezTo>
                <a:cubicBezTo>
                  <a:pt x="445" y="11894"/>
                  <a:pt x="923" y="11962"/>
                  <a:pt x="1436" y="11962"/>
                </a:cubicBezTo>
                <a:cubicBezTo>
                  <a:pt x="4717" y="11962"/>
                  <a:pt x="7417" y="9296"/>
                  <a:pt x="7417" y="5981"/>
                </a:cubicBezTo>
                <a:cubicBezTo>
                  <a:pt x="7417" y="2666"/>
                  <a:pt x="4717" y="0"/>
                  <a:pt x="1436"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8"/>
          <p:cNvSpPr/>
          <p:nvPr/>
        </p:nvSpPr>
        <p:spPr>
          <a:xfrm>
            <a:off x="313638" y="2357550"/>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8"/>
          <p:cNvSpPr/>
          <p:nvPr/>
        </p:nvSpPr>
        <p:spPr>
          <a:xfrm>
            <a:off x="6151225" y="213475"/>
            <a:ext cx="768125" cy="309325"/>
          </a:xfrm>
          <a:custGeom>
            <a:avLst/>
            <a:gdLst/>
            <a:ahLst/>
            <a:cxnLst/>
            <a:rect l="l" t="t" r="r" b="b"/>
            <a:pathLst>
              <a:path w="30725" h="12373" extrusionOk="0">
                <a:moveTo>
                  <a:pt x="16131" y="1"/>
                </a:moveTo>
                <a:cubicBezTo>
                  <a:pt x="14252" y="1"/>
                  <a:pt x="12611" y="753"/>
                  <a:pt x="11586" y="1915"/>
                </a:cubicBezTo>
                <a:cubicBezTo>
                  <a:pt x="10868" y="1675"/>
                  <a:pt x="10082" y="1539"/>
                  <a:pt x="9296" y="1539"/>
                </a:cubicBezTo>
                <a:cubicBezTo>
                  <a:pt x="5878" y="1539"/>
                  <a:pt x="3110" y="3692"/>
                  <a:pt x="2768" y="6392"/>
                </a:cubicBezTo>
                <a:cubicBezTo>
                  <a:pt x="1162" y="6733"/>
                  <a:pt x="0" y="7930"/>
                  <a:pt x="0" y="9331"/>
                </a:cubicBezTo>
                <a:cubicBezTo>
                  <a:pt x="0" y="11005"/>
                  <a:pt x="1641" y="12372"/>
                  <a:pt x="3691" y="12372"/>
                </a:cubicBezTo>
                <a:cubicBezTo>
                  <a:pt x="4614" y="12372"/>
                  <a:pt x="5434" y="12099"/>
                  <a:pt x="6049" y="11655"/>
                </a:cubicBezTo>
                <a:cubicBezTo>
                  <a:pt x="7040" y="12099"/>
                  <a:pt x="8134" y="12372"/>
                  <a:pt x="9296" y="12372"/>
                </a:cubicBezTo>
                <a:cubicBezTo>
                  <a:pt x="9740" y="12372"/>
                  <a:pt x="10151" y="12304"/>
                  <a:pt x="10561" y="12270"/>
                </a:cubicBezTo>
                <a:cubicBezTo>
                  <a:pt x="11176" y="12304"/>
                  <a:pt x="11825" y="12372"/>
                  <a:pt x="12509" y="12372"/>
                </a:cubicBezTo>
                <a:cubicBezTo>
                  <a:pt x="14730" y="12372"/>
                  <a:pt x="16781" y="11962"/>
                  <a:pt x="18250" y="11347"/>
                </a:cubicBezTo>
                <a:cubicBezTo>
                  <a:pt x="19344" y="11962"/>
                  <a:pt x="20643" y="12372"/>
                  <a:pt x="22078" y="12372"/>
                </a:cubicBezTo>
                <a:cubicBezTo>
                  <a:pt x="23103" y="12372"/>
                  <a:pt x="24060" y="12167"/>
                  <a:pt x="24915" y="11826"/>
                </a:cubicBezTo>
                <a:cubicBezTo>
                  <a:pt x="25530" y="12167"/>
                  <a:pt x="26248" y="12372"/>
                  <a:pt x="27000" y="12372"/>
                </a:cubicBezTo>
                <a:cubicBezTo>
                  <a:pt x="29050" y="12372"/>
                  <a:pt x="30725" y="11005"/>
                  <a:pt x="30725" y="9331"/>
                </a:cubicBezTo>
                <a:cubicBezTo>
                  <a:pt x="30725" y="8135"/>
                  <a:pt x="29870" y="7109"/>
                  <a:pt x="28640" y="6631"/>
                </a:cubicBezTo>
                <a:cubicBezTo>
                  <a:pt x="28435" y="3794"/>
                  <a:pt x="25598" y="1539"/>
                  <a:pt x="22078" y="1539"/>
                </a:cubicBezTo>
                <a:cubicBezTo>
                  <a:pt x="21531" y="1539"/>
                  <a:pt x="21019" y="1641"/>
                  <a:pt x="20506" y="1709"/>
                </a:cubicBezTo>
                <a:cubicBezTo>
                  <a:pt x="19447" y="684"/>
                  <a:pt x="17909" y="1"/>
                  <a:pt x="1613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8"/>
          <p:cNvSpPr/>
          <p:nvPr/>
        </p:nvSpPr>
        <p:spPr>
          <a:xfrm>
            <a:off x="213602" y="740401"/>
            <a:ext cx="1017545" cy="413489"/>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8"/>
          <p:cNvSpPr/>
          <p:nvPr/>
        </p:nvSpPr>
        <p:spPr>
          <a:xfrm>
            <a:off x="8172975" y="2448594"/>
            <a:ext cx="768141" cy="308863"/>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8"/>
          <p:cNvSpPr/>
          <p:nvPr/>
        </p:nvSpPr>
        <p:spPr>
          <a:xfrm>
            <a:off x="8669640" y="566729"/>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8"/>
          <p:cNvSpPr/>
          <p:nvPr/>
        </p:nvSpPr>
        <p:spPr>
          <a:xfrm>
            <a:off x="8421625" y="303104"/>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8"/>
          <p:cNvSpPr/>
          <p:nvPr/>
        </p:nvSpPr>
        <p:spPr>
          <a:xfrm>
            <a:off x="7560604" y="2673364"/>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8"/>
          <p:cNvSpPr/>
          <p:nvPr/>
        </p:nvSpPr>
        <p:spPr>
          <a:xfrm>
            <a:off x="7690008" y="240491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8"/>
          <p:cNvSpPr/>
          <p:nvPr/>
        </p:nvSpPr>
        <p:spPr>
          <a:xfrm>
            <a:off x="2247373" y="192901"/>
            <a:ext cx="1145628" cy="465564"/>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8"/>
          <p:cNvSpPr/>
          <p:nvPr/>
        </p:nvSpPr>
        <p:spPr>
          <a:xfrm flipH="1">
            <a:off x="5224608" y="434177"/>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8"/>
          <p:cNvSpPr/>
          <p:nvPr/>
        </p:nvSpPr>
        <p:spPr>
          <a:xfrm flipH="1">
            <a:off x="4981729" y="213473"/>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8"/>
          <p:cNvSpPr/>
          <p:nvPr/>
        </p:nvSpPr>
        <p:spPr>
          <a:xfrm flipH="1">
            <a:off x="1087725" y="1501166"/>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8"/>
          <p:cNvSpPr/>
          <p:nvPr/>
        </p:nvSpPr>
        <p:spPr>
          <a:xfrm flipH="1">
            <a:off x="1350704" y="1344441"/>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1" name="Google Shape;151;p8"/>
          <p:cNvGrpSpPr/>
          <p:nvPr/>
        </p:nvGrpSpPr>
        <p:grpSpPr>
          <a:xfrm>
            <a:off x="4256219" y="599843"/>
            <a:ext cx="631589" cy="609170"/>
            <a:chOff x="7019600" y="2385850"/>
            <a:chExt cx="336650" cy="324700"/>
          </a:xfrm>
        </p:grpSpPr>
        <p:sp>
          <p:nvSpPr>
            <p:cNvPr id="152" name="Google Shape;152;p8"/>
            <p:cNvSpPr/>
            <p:nvPr/>
          </p:nvSpPr>
          <p:spPr>
            <a:xfrm>
              <a:off x="7030700" y="2390125"/>
              <a:ext cx="306750" cy="306750"/>
            </a:xfrm>
            <a:custGeom>
              <a:avLst/>
              <a:gdLst/>
              <a:ahLst/>
              <a:cxnLst/>
              <a:rect l="l" t="t" r="r" b="b"/>
              <a:pathLst>
                <a:path w="12270" h="12270" extrusionOk="0">
                  <a:moveTo>
                    <a:pt x="6152" y="1"/>
                  </a:moveTo>
                  <a:cubicBezTo>
                    <a:pt x="2769" y="1"/>
                    <a:pt x="0" y="2735"/>
                    <a:pt x="0" y="6118"/>
                  </a:cubicBezTo>
                  <a:cubicBezTo>
                    <a:pt x="0" y="9536"/>
                    <a:pt x="2769" y="12270"/>
                    <a:pt x="6152" y="12270"/>
                  </a:cubicBezTo>
                  <a:cubicBezTo>
                    <a:pt x="9536" y="12270"/>
                    <a:pt x="12270" y="9536"/>
                    <a:pt x="12270" y="6118"/>
                  </a:cubicBezTo>
                  <a:cubicBezTo>
                    <a:pt x="12270" y="2735"/>
                    <a:pt x="9536" y="1"/>
                    <a:pt x="615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8"/>
            <p:cNvSpPr/>
            <p:nvPr/>
          </p:nvSpPr>
          <p:spPr>
            <a:xfrm>
              <a:off x="7167400" y="2531100"/>
              <a:ext cx="34200" cy="34200"/>
            </a:xfrm>
            <a:custGeom>
              <a:avLst/>
              <a:gdLst/>
              <a:ahLst/>
              <a:cxnLst/>
              <a:rect l="l" t="t" r="r" b="b"/>
              <a:pathLst>
                <a:path w="1368" h="1368" extrusionOk="0">
                  <a:moveTo>
                    <a:pt x="684" y="1"/>
                  </a:moveTo>
                  <a:cubicBezTo>
                    <a:pt x="308" y="1"/>
                    <a:pt x="1" y="308"/>
                    <a:pt x="1" y="684"/>
                  </a:cubicBezTo>
                  <a:cubicBezTo>
                    <a:pt x="1" y="1060"/>
                    <a:pt x="308" y="1368"/>
                    <a:pt x="684" y="1368"/>
                  </a:cubicBezTo>
                  <a:cubicBezTo>
                    <a:pt x="1060" y="1368"/>
                    <a:pt x="1368" y="1060"/>
                    <a:pt x="1368" y="684"/>
                  </a:cubicBezTo>
                  <a:cubicBezTo>
                    <a:pt x="1368" y="308"/>
                    <a:pt x="1060" y="1"/>
                    <a:pt x="684"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8"/>
            <p:cNvSpPr/>
            <p:nvPr/>
          </p:nvSpPr>
          <p:spPr>
            <a:xfrm>
              <a:off x="7181075" y="2428575"/>
              <a:ext cx="11125" cy="111100"/>
            </a:xfrm>
            <a:custGeom>
              <a:avLst/>
              <a:gdLst/>
              <a:ahLst/>
              <a:cxnLst/>
              <a:rect l="l" t="t" r="r" b="b"/>
              <a:pathLst>
                <a:path w="445" h="4444" extrusionOk="0">
                  <a:moveTo>
                    <a:pt x="1" y="0"/>
                  </a:moveTo>
                  <a:lnTo>
                    <a:pt x="1" y="4443"/>
                  </a:lnTo>
                  <a:lnTo>
                    <a:pt x="445" y="4443"/>
                  </a:lnTo>
                  <a:lnTo>
                    <a:pt x="445"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8"/>
            <p:cNvSpPr/>
            <p:nvPr/>
          </p:nvSpPr>
          <p:spPr>
            <a:xfrm>
              <a:off x="7180225" y="2489250"/>
              <a:ext cx="102550" cy="60675"/>
            </a:xfrm>
            <a:custGeom>
              <a:avLst/>
              <a:gdLst/>
              <a:ahLst/>
              <a:cxnLst/>
              <a:rect l="l" t="t" r="r" b="b"/>
              <a:pathLst>
                <a:path w="4102" h="2427" extrusionOk="0">
                  <a:moveTo>
                    <a:pt x="3896" y="0"/>
                  </a:moveTo>
                  <a:lnTo>
                    <a:pt x="0" y="2051"/>
                  </a:lnTo>
                  <a:lnTo>
                    <a:pt x="205" y="2427"/>
                  </a:lnTo>
                  <a:lnTo>
                    <a:pt x="4102" y="376"/>
                  </a:lnTo>
                  <a:lnTo>
                    <a:pt x="389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8"/>
            <p:cNvSpPr/>
            <p:nvPr/>
          </p:nvSpPr>
          <p:spPr>
            <a:xfrm>
              <a:off x="7185350" y="2687450"/>
              <a:ext cx="10275" cy="23100"/>
            </a:xfrm>
            <a:custGeom>
              <a:avLst/>
              <a:gdLst/>
              <a:ahLst/>
              <a:cxnLst/>
              <a:rect l="l" t="t" r="r" b="b"/>
              <a:pathLst>
                <a:path w="411" h="924" extrusionOk="0">
                  <a:moveTo>
                    <a:pt x="0" y="1"/>
                  </a:moveTo>
                  <a:lnTo>
                    <a:pt x="0" y="924"/>
                  </a:lnTo>
                  <a:lnTo>
                    <a:pt x="411" y="924"/>
                  </a:lnTo>
                  <a:lnTo>
                    <a:pt x="41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8"/>
            <p:cNvSpPr/>
            <p:nvPr/>
          </p:nvSpPr>
          <p:spPr>
            <a:xfrm>
              <a:off x="7019600" y="2530250"/>
              <a:ext cx="29075" cy="10275"/>
            </a:xfrm>
            <a:custGeom>
              <a:avLst/>
              <a:gdLst/>
              <a:ahLst/>
              <a:cxnLst/>
              <a:rect l="l" t="t" r="r" b="b"/>
              <a:pathLst>
                <a:path w="1163" h="411" extrusionOk="0">
                  <a:moveTo>
                    <a:pt x="0" y="0"/>
                  </a:moveTo>
                  <a:lnTo>
                    <a:pt x="0" y="411"/>
                  </a:lnTo>
                  <a:lnTo>
                    <a:pt x="1162" y="411"/>
                  </a:lnTo>
                  <a:lnTo>
                    <a:pt x="116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8"/>
            <p:cNvSpPr/>
            <p:nvPr/>
          </p:nvSpPr>
          <p:spPr>
            <a:xfrm>
              <a:off x="7328025" y="2534525"/>
              <a:ext cx="28225" cy="11125"/>
            </a:xfrm>
            <a:custGeom>
              <a:avLst/>
              <a:gdLst/>
              <a:ahLst/>
              <a:cxnLst/>
              <a:rect l="l" t="t" r="r" b="b"/>
              <a:pathLst>
                <a:path w="1129" h="445" extrusionOk="0">
                  <a:moveTo>
                    <a:pt x="1" y="0"/>
                  </a:moveTo>
                  <a:lnTo>
                    <a:pt x="1" y="445"/>
                  </a:lnTo>
                  <a:lnTo>
                    <a:pt x="1129" y="445"/>
                  </a:lnTo>
                  <a:lnTo>
                    <a:pt x="1129"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8"/>
            <p:cNvSpPr/>
            <p:nvPr/>
          </p:nvSpPr>
          <p:spPr>
            <a:xfrm>
              <a:off x="7179375" y="2385850"/>
              <a:ext cx="10275" cy="22250"/>
            </a:xfrm>
            <a:custGeom>
              <a:avLst/>
              <a:gdLst/>
              <a:ahLst/>
              <a:cxnLst/>
              <a:rect l="l" t="t" r="r" b="b"/>
              <a:pathLst>
                <a:path w="411" h="890" extrusionOk="0">
                  <a:moveTo>
                    <a:pt x="0" y="1"/>
                  </a:moveTo>
                  <a:lnTo>
                    <a:pt x="0" y="889"/>
                  </a:lnTo>
                  <a:lnTo>
                    <a:pt x="410" y="889"/>
                  </a:lnTo>
                  <a:lnTo>
                    <a:pt x="41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0" name="Google Shape;160;p8"/>
          <p:cNvSpPr/>
          <p:nvPr/>
        </p:nvSpPr>
        <p:spPr>
          <a:xfrm>
            <a:off x="1290569" y="3552003"/>
            <a:ext cx="632645" cy="257096"/>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8"/>
          <p:cNvSpPr/>
          <p:nvPr/>
        </p:nvSpPr>
        <p:spPr>
          <a:xfrm>
            <a:off x="6775600" y="3551995"/>
            <a:ext cx="865855" cy="348153"/>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8"/>
          <p:cNvSpPr txBox="1">
            <a:spLocks noGrp="1"/>
          </p:cNvSpPr>
          <p:nvPr>
            <p:ph type="title"/>
          </p:nvPr>
        </p:nvSpPr>
        <p:spPr>
          <a:xfrm>
            <a:off x="1990950" y="1199550"/>
            <a:ext cx="5162100" cy="2744400"/>
          </a:xfrm>
          <a:prstGeom prst="rect">
            <a:avLst/>
          </a:prstGeom>
        </p:spPr>
        <p:txBody>
          <a:bodyPr spcFirstLastPara="1" wrap="square" lIns="91425" tIns="91425" rIns="91425" bIns="91425" anchor="t" anchorCtr="0">
            <a:noAutofit/>
          </a:bodyPr>
          <a:lstStyle>
            <a:lvl1pPr lvl="0">
              <a:spcBef>
                <a:spcPts val="0"/>
              </a:spcBef>
              <a:spcAft>
                <a:spcPts val="0"/>
              </a:spcAft>
              <a:buSzPts val="4800"/>
              <a:buNone/>
              <a:defRPr sz="87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63"/>
        <p:cNvGrpSpPr/>
        <p:nvPr/>
      </p:nvGrpSpPr>
      <p:grpSpPr>
        <a:xfrm>
          <a:off x="0" y="0"/>
          <a:ext cx="0" cy="0"/>
          <a:chOff x="0" y="0"/>
          <a:chExt cx="0" cy="0"/>
        </a:xfrm>
      </p:grpSpPr>
      <p:sp>
        <p:nvSpPr>
          <p:cNvPr id="164" name="Google Shape;164;p9"/>
          <p:cNvSpPr txBox="1">
            <a:spLocks noGrp="1"/>
          </p:cNvSpPr>
          <p:nvPr>
            <p:ph type="subTitle" idx="1"/>
          </p:nvPr>
        </p:nvSpPr>
        <p:spPr>
          <a:xfrm>
            <a:off x="1764775" y="3288176"/>
            <a:ext cx="5614500" cy="1308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18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65" name="Google Shape;165;p9"/>
          <p:cNvSpPr/>
          <p:nvPr/>
        </p:nvSpPr>
        <p:spPr>
          <a:xfrm>
            <a:off x="38" y="2"/>
            <a:ext cx="9143982" cy="1897668"/>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9"/>
          <p:cNvSpPr/>
          <p:nvPr/>
        </p:nvSpPr>
        <p:spPr>
          <a:xfrm>
            <a:off x="6806708" y="236325"/>
            <a:ext cx="293157" cy="472798"/>
          </a:xfrm>
          <a:custGeom>
            <a:avLst/>
            <a:gdLst/>
            <a:ahLst/>
            <a:cxnLst/>
            <a:rect l="l" t="t" r="r" b="b"/>
            <a:pathLst>
              <a:path w="7417" h="11962" extrusionOk="0">
                <a:moveTo>
                  <a:pt x="1436" y="0"/>
                </a:moveTo>
                <a:cubicBezTo>
                  <a:pt x="923" y="0"/>
                  <a:pt x="445" y="69"/>
                  <a:pt x="0" y="171"/>
                </a:cubicBezTo>
                <a:cubicBezTo>
                  <a:pt x="2632" y="786"/>
                  <a:pt x="4580" y="3179"/>
                  <a:pt x="4580" y="5981"/>
                </a:cubicBezTo>
                <a:cubicBezTo>
                  <a:pt x="4580" y="8818"/>
                  <a:pt x="2632" y="11176"/>
                  <a:pt x="0" y="11791"/>
                </a:cubicBezTo>
                <a:cubicBezTo>
                  <a:pt x="445" y="11894"/>
                  <a:pt x="923" y="11962"/>
                  <a:pt x="1436" y="11962"/>
                </a:cubicBezTo>
                <a:cubicBezTo>
                  <a:pt x="4717" y="11962"/>
                  <a:pt x="7417" y="9296"/>
                  <a:pt x="7417" y="5981"/>
                </a:cubicBezTo>
                <a:cubicBezTo>
                  <a:pt x="7417" y="2666"/>
                  <a:pt x="4717" y="0"/>
                  <a:pt x="1436"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9"/>
          <p:cNvSpPr/>
          <p:nvPr/>
        </p:nvSpPr>
        <p:spPr>
          <a:xfrm>
            <a:off x="404063" y="334075"/>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9"/>
          <p:cNvSpPr/>
          <p:nvPr/>
        </p:nvSpPr>
        <p:spPr>
          <a:xfrm>
            <a:off x="6975113" y="995550"/>
            <a:ext cx="768125" cy="309325"/>
          </a:xfrm>
          <a:custGeom>
            <a:avLst/>
            <a:gdLst/>
            <a:ahLst/>
            <a:cxnLst/>
            <a:rect l="l" t="t" r="r" b="b"/>
            <a:pathLst>
              <a:path w="30725" h="12373" extrusionOk="0">
                <a:moveTo>
                  <a:pt x="16131" y="1"/>
                </a:moveTo>
                <a:cubicBezTo>
                  <a:pt x="14252" y="1"/>
                  <a:pt x="12611" y="753"/>
                  <a:pt x="11586" y="1915"/>
                </a:cubicBezTo>
                <a:cubicBezTo>
                  <a:pt x="10868" y="1675"/>
                  <a:pt x="10082" y="1539"/>
                  <a:pt x="9296" y="1539"/>
                </a:cubicBezTo>
                <a:cubicBezTo>
                  <a:pt x="5878" y="1539"/>
                  <a:pt x="3110" y="3692"/>
                  <a:pt x="2768" y="6392"/>
                </a:cubicBezTo>
                <a:cubicBezTo>
                  <a:pt x="1162" y="6733"/>
                  <a:pt x="0" y="7930"/>
                  <a:pt x="0" y="9331"/>
                </a:cubicBezTo>
                <a:cubicBezTo>
                  <a:pt x="0" y="11005"/>
                  <a:pt x="1641" y="12372"/>
                  <a:pt x="3691" y="12372"/>
                </a:cubicBezTo>
                <a:cubicBezTo>
                  <a:pt x="4614" y="12372"/>
                  <a:pt x="5434" y="12099"/>
                  <a:pt x="6049" y="11655"/>
                </a:cubicBezTo>
                <a:cubicBezTo>
                  <a:pt x="7040" y="12099"/>
                  <a:pt x="8134" y="12372"/>
                  <a:pt x="9296" y="12372"/>
                </a:cubicBezTo>
                <a:cubicBezTo>
                  <a:pt x="9740" y="12372"/>
                  <a:pt x="10151" y="12304"/>
                  <a:pt x="10561" y="12270"/>
                </a:cubicBezTo>
                <a:cubicBezTo>
                  <a:pt x="11176" y="12304"/>
                  <a:pt x="11825" y="12372"/>
                  <a:pt x="12509" y="12372"/>
                </a:cubicBezTo>
                <a:cubicBezTo>
                  <a:pt x="14730" y="12372"/>
                  <a:pt x="16781" y="11962"/>
                  <a:pt x="18250" y="11347"/>
                </a:cubicBezTo>
                <a:cubicBezTo>
                  <a:pt x="19344" y="11962"/>
                  <a:pt x="20643" y="12372"/>
                  <a:pt x="22078" y="12372"/>
                </a:cubicBezTo>
                <a:cubicBezTo>
                  <a:pt x="23103" y="12372"/>
                  <a:pt x="24060" y="12167"/>
                  <a:pt x="24915" y="11826"/>
                </a:cubicBezTo>
                <a:cubicBezTo>
                  <a:pt x="25530" y="12167"/>
                  <a:pt x="26248" y="12372"/>
                  <a:pt x="27000" y="12372"/>
                </a:cubicBezTo>
                <a:cubicBezTo>
                  <a:pt x="29050" y="12372"/>
                  <a:pt x="30725" y="11005"/>
                  <a:pt x="30725" y="9331"/>
                </a:cubicBezTo>
                <a:cubicBezTo>
                  <a:pt x="30725" y="8135"/>
                  <a:pt x="29870" y="7109"/>
                  <a:pt x="28640" y="6631"/>
                </a:cubicBezTo>
                <a:cubicBezTo>
                  <a:pt x="28435" y="3794"/>
                  <a:pt x="25598" y="1539"/>
                  <a:pt x="22078" y="1539"/>
                </a:cubicBezTo>
                <a:cubicBezTo>
                  <a:pt x="21531" y="1539"/>
                  <a:pt x="21019" y="1641"/>
                  <a:pt x="20506" y="1709"/>
                </a:cubicBezTo>
                <a:cubicBezTo>
                  <a:pt x="19447" y="684"/>
                  <a:pt x="17909" y="1"/>
                  <a:pt x="1613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9"/>
          <p:cNvSpPr/>
          <p:nvPr/>
        </p:nvSpPr>
        <p:spPr>
          <a:xfrm>
            <a:off x="341800" y="1868865"/>
            <a:ext cx="761143" cy="309316"/>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9"/>
          <p:cNvSpPr/>
          <p:nvPr/>
        </p:nvSpPr>
        <p:spPr>
          <a:xfrm>
            <a:off x="7848779" y="1690075"/>
            <a:ext cx="1145672" cy="460665"/>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9"/>
          <p:cNvSpPr/>
          <p:nvPr/>
        </p:nvSpPr>
        <p:spPr>
          <a:xfrm>
            <a:off x="8319217" y="607464"/>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9"/>
          <p:cNvSpPr/>
          <p:nvPr/>
        </p:nvSpPr>
        <p:spPr>
          <a:xfrm>
            <a:off x="8448620" y="33901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9"/>
          <p:cNvSpPr/>
          <p:nvPr/>
        </p:nvSpPr>
        <p:spPr>
          <a:xfrm>
            <a:off x="1196611" y="917438"/>
            <a:ext cx="1145628" cy="465564"/>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9"/>
          <p:cNvSpPr/>
          <p:nvPr/>
        </p:nvSpPr>
        <p:spPr>
          <a:xfrm flipH="1">
            <a:off x="736445" y="1135177"/>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9"/>
          <p:cNvSpPr/>
          <p:nvPr/>
        </p:nvSpPr>
        <p:spPr>
          <a:xfrm flipH="1">
            <a:off x="493567" y="914473"/>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9"/>
          <p:cNvSpPr/>
          <p:nvPr/>
        </p:nvSpPr>
        <p:spPr>
          <a:xfrm>
            <a:off x="2395377" y="368154"/>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9"/>
          <p:cNvSpPr/>
          <p:nvPr/>
        </p:nvSpPr>
        <p:spPr>
          <a:xfrm>
            <a:off x="2147363" y="104529"/>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78" name="Google Shape;178;p9"/>
          <p:cNvGrpSpPr/>
          <p:nvPr/>
        </p:nvGrpSpPr>
        <p:grpSpPr>
          <a:xfrm>
            <a:off x="6540944" y="1769618"/>
            <a:ext cx="631589" cy="609170"/>
            <a:chOff x="7019600" y="2385850"/>
            <a:chExt cx="336650" cy="324700"/>
          </a:xfrm>
        </p:grpSpPr>
        <p:sp>
          <p:nvSpPr>
            <p:cNvPr id="179" name="Google Shape;179;p9"/>
            <p:cNvSpPr/>
            <p:nvPr/>
          </p:nvSpPr>
          <p:spPr>
            <a:xfrm>
              <a:off x="7030700" y="2390125"/>
              <a:ext cx="306750" cy="306750"/>
            </a:xfrm>
            <a:custGeom>
              <a:avLst/>
              <a:gdLst/>
              <a:ahLst/>
              <a:cxnLst/>
              <a:rect l="l" t="t" r="r" b="b"/>
              <a:pathLst>
                <a:path w="12270" h="12270" extrusionOk="0">
                  <a:moveTo>
                    <a:pt x="6152" y="1"/>
                  </a:moveTo>
                  <a:cubicBezTo>
                    <a:pt x="2769" y="1"/>
                    <a:pt x="0" y="2735"/>
                    <a:pt x="0" y="6118"/>
                  </a:cubicBezTo>
                  <a:cubicBezTo>
                    <a:pt x="0" y="9536"/>
                    <a:pt x="2769" y="12270"/>
                    <a:pt x="6152" y="12270"/>
                  </a:cubicBezTo>
                  <a:cubicBezTo>
                    <a:pt x="9536" y="12270"/>
                    <a:pt x="12270" y="9536"/>
                    <a:pt x="12270" y="6118"/>
                  </a:cubicBezTo>
                  <a:cubicBezTo>
                    <a:pt x="12270" y="2735"/>
                    <a:pt x="9536" y="1"/>
                    <a:pt x="615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9"/>
            <p:cNvSpPr/>
            <p:nvPr/>
          </p:nvSpPr>
          <p:spPr>
            <a:xfrm>
              <a:off x="7167400" y="2531100"/>
              <a:ext cx="34200" cy="34200"/>
            </a:xfrm>
            <a:custGeom>
              <a:avLst/>
              <a:gdLst/>
              <a:ahLst/>
              <a:cxnLst/>
              <a:rect l="l" t="t" r="r" b="b"/>
              <a:pathLst>
                <a:path w="1368" h="1368" extrusionOk="0">
                  <a:moveTo>
                    <a:pt x="684" y="1"/>
                  </a:moveTo>
                  <a:cubicBezTo>
                    <a:pt x="308" y="1"/>
                    <a:pt x="1" y="308"/>
                    <a:pt x="1" y="684"/>
                  </a:cubicBezTo>
                  <a:cubicBezTo>
                    <a:pt x="1" y="1060"/>
                    <a:pt x="308" y="1368"/>
                    <a:pt x="684" y="1368"/>
                  </a:cubicBezTo>
                  <a:cubicBezTo>
                    <a:pt x="1060" y="1368"/>
                    <a:pt x="1368" y="1060"/>
                    <a:pt x="1368" y="684"/>
                  </a:cubicBezTo>
                  <a:cubicBezTo>
                    <a:pt x="1368" y="308"/>
                    <a:pt x="1060" y="1"/>
                    <a:pt x="68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9"/>
            <p:cNvSpPr/>
            <p:nvPr/>
          </p:nvSpPr>
          <p:spPr>
            <a:xfrm>
              <a:off x="7181075" y="2428575"/>
              <a:ext cx="11125" cy="111100"/>
            </a:xfrm>
            <a:custGeom>
              <a:avLst/>
              <a:gdLst/>
              <a:ahLst/>
              <a:cxnLst/>
              <a:rect l="l" t="t" r="r" b="b"/>
              <a:pathLst>
                <a:path w="445" h="4444" extrusionOk="0">
                  <a:moveTo>
                    <a:pt x="1" y="0"/>
                  </a:moveTo>
                  <a:lnTo>
                    <a:pt x="1" y="4443"/>
                  </a:lnTo>
                  <a:lnTo>
                    <a:pt x="445" y="4443"/>
                  </a:lnTo>
                  <a:lnTo>
                    <a:pt x="44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9"/>
            <p:cNvSpPr/>
            <p:nvPr/>
          </p:nvSpPr>
          <p:spPr>
            <a:xfrm>
              <a:off x="7180225" y="2489250"/>
              <a:ext cx="102550" cy="60675"/>
            </a:xfrm>
            <a:custGeom>
              <a:avLst/>
              <a:gdLst/>
              <a:ahLst/>
              <a:cxnLst/>
              <a:rect l="l" t="t" r="r" b="b"/>
              <a:pathLst>
                <a:path w="4102" h="2427" extrusionOk="0">
                  <a:moveTo>
                    <a:pt x="3896" y="0"/>
                  </a:moveTo>
                  <a:lnTo>
                    <a:pt x="0" y="2051"/>
                  </a:lnTo>
                  <a:lnTo>
                    <a:pt x="205" y="2427"/>
                  </a:lnTo>
                  <a:lnTo>
                    <a:pt x="4102" y="376"/>
                  </a:lnTo>
                  <a:lnTo>
                    <a:pt x="389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9"/>
            <p:cNvSpPr/>
            <p:nvPr/>
          </p:nvSpPr>
          <p:spPr>
            <a:xfrm>
              <a:off x="7185350" y="2687450"/>
              <a:ext cx="10275" cy="23100"/>
            </a:xfrm>
            <a:custGeom>
              <a:avLst/>
              <a:gdLst/>
              <a:ahLst/>
              <a:cxnLst/>
              <a:rect l="l" t="t" r="r" b="b"/>
              <a:pathLst>
                <a:path w="411" h="924" extrusionOk="0">
                  <a:moveTo>
                    <a:pt x="0" y="1"/>
                  </a:moveTo>
                  <a:lnTo>
                    <a:pt x="0" y="924"/>
                  </a:lnTo>
                  <a:lnTo>
                    <a:pt x="411" y="924"/>
                  </a:lnTo>
                  <a:lnTo>
                    <a:pt x="41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9"/>
            <p:cNvSpPr/>
            <p:nvPr/>
          </p:nvSpPr>
          <p:spPr>
            <a:xfrm>
              <a:off x="7019600" y="2530250"/>
              <a:ext cx="29075" cy="10275"/>
            </a:xfrm>
            <a:custGeom>
              <a:avLst/>
              <a:gdLst/>
              <a:ahLst/>
              <a:cxnLst/>
              <a:rect l="l" t="t" r="r" b="b"/>
              <a:pathLst>
                <a:path w="1163" h="411" extrusionOk="0">
                  <a:moveTo>
                    <a:pt x="0" y="0"/>
                  </a:moveTo>
                  <a:lnTo>
                    <a:pt x="0" y="411"/>
                  </a:lnTo>
                  <a:lnTo>
                    <a:pt x="1162" y="411"/>
                  </a:lnTo>
                  <a:lnTo>
                    <a:pt x="11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9"/>
            <p:cNvSpPr/>
            <p:nvPr/>
          </p:nvSpPr>
          <p:spPr>
            <a:xfrm>
              <a:off x="7328025" y="2534525"/>
              <a:ext cx="28225" cy="11125"/>
            </a:xfrm>
            <a:custGeom>
              <a:avLst/>
              <a:gdLst/>
              <a:ahLst/>
              <a:cxnLst/>
              <a:rect l="l" t="t" r="r" b="b"/>
              <a:pathLst>
                <a:path w="1129" h="445" extrusionOk="0">
                  <a:moveTo>
                    <a:pt x="1" y="0"/>
                  </a:moveTo>
                  <a:lnTo>
                    <a:pt x="1" y="445"/>
                  </a:lnTo>
                  <a:lnTo>
                    <a:pt x="1129" y="445"/>
                  </a:lnTo>
                  <a:lnTo>
                    <a:pt x="112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9"/>
            <p:cNvSpPr/>
            <p:nvPr/>
          </p:nvSpPr>
          <p:spPr>
            <a:xfrm>
              <a:off x="7179375" y="2385850"/>
              <a:ext cx="10275" cy="22250"/>
            </a:xfrm>
            <a:custGeom>
              <a:avLst/>
              <a:gdLst/>
              <a:ahLst/>
              <a:cxnLst/>
              <a:rect l="l" t="t" r="r" b="b"/>
              <a:pathLst>
                <a:path w="411" h="890" extrusionOk="0">
                  <a:moveTo>
                    <a:pt x="0" y="1"/>
                  </a:moveTo>
                  <a:lnTo>
                    <a:pt x="0" y="889"/>
                  </a:lnTo>
                  <a:lnTo>
                    <a:pt x="410" y="889"/>
                  </a:lnTo>
                  <a:lnTo>
                    <a:pt x="41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7" name="Google Shape;187;p9"/>
          <p:cNvSpPr txBox="1">
            <a:spLocks noGrp="1"/>
          </p:cNvSpPr>
          <p:nvPr>
            <p:ph type="title"/>
          </p:nvPr>
        </p:nvSpPr>
        <p:spPr>
          <a:xfrm>
            <a:off x="1764775" y="2580563"/>
            <a:ext cx="5614500" cy="863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8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220"/>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221"/>
        <p:cNvGrpSpPr/>
        <p:nvPr/>
      </p:nvGrpSpPr>
      <p:grpSpPr>
        <a:xfrm>
          <a:off x="0" y="0"/>
          <a:ext cx="0" cy="0"/>
          <a:chOff x="0" y="0"/>
          <a:chExt cx="0" cy="0"/>
        </a:xfrm>
      </p:grpSpPr>
      <p:sp>
        <p:nvSpPr>
          <p:cNvPr id="222" name="Google Shape;222;p13"/>
          <p:cNvSpPr/>
          <p:nvPr/>
        </p:nvSpPr>
        <p:spPr>
          <a:xfrm rot="10800000" flipH="1">
            <a:off x="25" y="2870640"/>
            <a:ext cx="9143982" cy="2272860"/>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3"/>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224" name="Google Shape;224;p13"/>
          <p:cNvSpPr txBox="1">
            <a:spLocks noGrp="1"/>
          </p:cNvSpPr>
          <p:nvPr>
            <p:ph type="title" idx="2" hasCustomPrompt="1"/>
          </p:nvPr>
        </p:nvSpPr>
        <p:spPr>
          <a:xfrm>
            <a:off x="2106337" y="1249304"/>
            <a:ext cx="892200" cy="683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36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25" name="Google Shape;225;p13"/>
          <p:cNvSpPr txBox="1">
            <a:spLocks noGrp="1"/>
          </p:cNvSpPr>
          <p:nvPr>
            <p:ph type="title" idx="3"/>
          </p:nvPr>
        </p:nvSpPr>
        <p:spPr>
          <a:xfrm>
            <a:off x="1162687" y="1856192"/>
            <a:ext cx="2779500" cy="5184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atin typeface="Nanum Gothic"/>
                <a:ea typeface="Nanum Gothic"/>
                <a:cs typeface="Nanum Gothic"/>
                <a:sym typeface="Nanum Gothic"/>
              </a:defRPr>
            </a:lvl2pPr>
            <a:lvl3pPr lvl="2">
              <a:spcBef>
                <a:spcPts val="0"/>
              </a:spcBef>
              <a:spcAft>
                <a:spcPts val="0"/>
              </a:spcAft>
              <a:buSzPts val="2400"/>
              <a:buNone/>
              <a:defRPr sz="2400">
                <a:latin typeface="Nanum Gothic"/>
                <a:ea typeface="Nanum Gothic"/>
                <a:cs typeface="Nanum Gothic"/>
                <a:sym typeface="Nanum Gothic"/>
              </a:defRPr>
            </a:lvl3pPr>
            <a:lvl4pPr lvl="3">
              <a:spcBef>
                <a:spcPts val="0"/>
              </a:spcBef>
              <a:spcAft>
                <a:spcPts val="0"/>
              </a:spcAft>
              <a:buSzPts val="2400"/>
              <a:buNone/>
              <a:defRPr sz="2400">
                <a:latin typeface="Nanum Gothic"/>
                <a:ea typeface="Nanum Gothic"/>
                <a:cs typeface="Nanum Gothic"/>
                <a:sym typeface="Nanum Gothic"/>
              </a:defRPr>
            </a:lvl4pPr>
            <a:lvl5pPr lvl="4">
              <a:spcBef>
                <a:spcPts val="0"/>
              </a:spcBef>
              <a:spcAft>
                <a:spcPts val="0"/>
              </a:spcAft>
              <a:buSzPts val="2400"/>
              <a:buNone/>
              <a:defRPr sz="2400">
                <a:latin typeface="Nanum Gothic"/>
                <a:ea typeface="Nanum Gothic"/>
                <a:cs typeface="Nanum Gothic"/>
                <a:sym typeface="Nanum Gothic"/>
              </a:defRPr>
            </a:lvl5pPr>
            <a:lvl6pPr lvl="5">
              <a:spcBef>
                <a:spcPts val="0"/>
              </a:spcBef>
              <a:spcAft>
                <a:spcPts val="0"/>
              </a:spcAft>
              <a:buSzPts val="2400"/>
              <a:buNone/>
              <a:defRPr sz="2400">
                <a:latin typeface="Nanum Gothic"/>
                <a:ea typeface="Nanum Gothic"/>
                <a:cs typeface="Nanum Gothic"/>
                <a:sym typeface="Nanum Gothic"/>
              </a:defRPr>
            </a:lvl6pPr>
            <a:lvl7pPr lvl="6">
              <a:spcBef>
                <a:spcPts val="0"/>
              </a:spcBef>
              <a:spcAft>
                <a:spcPts val="0"/>
              </a:spcAft>
              <a:buSzPts val="2400"/>
              <a:buNone/>
              <a:defRPr sz="2400">
                <a:latin typeface="Nanum Gothic"/>
                <a:ea typeface="Nanum Gothic"/>
                <a:cs typeface="Nanum Gothic"/>
                <a:sym typeface="Nanum Gothic"/>
              </a:defRPr>
            </a:lvl7pPr>
            <a:lvl8pPr lvl="7">
              <a:spcBef>
                <a:spcPts val="0"/>
              </a:spcBef>
              <a:spcAft>
                <a:spcPts val="0"/>
              </a:spcAft>
              <a:buSzPts val="2400"/>
              <a:buNone/>
              <a:defRPr sz="2400">
                <a:latin typeface="Nanum Gothic"/>
                <a:ea typeface="Nanum Gothic"/>
                <a:cs typeface="Nanum Gothic"/>
                <a:sym typeface="Nanum Gothic"/>
              </a:defRPr>
            </a:lvl8pPr>
            <a:lvl9pPr lvl="8">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226" name="Google Shape;226;p13"/>
          <p:cNvSpPr txBox="1">
            <a:spLocks noGrp="1"/>
          </p:cNvSpPr>
          <p:nvPr>
            <p:ph type="subTitle" idx="1"/>
          </p:nvPr>
        </p:nvSpPr>
        <p:spPr>
          <a:xfrm>
            <a:off x="1162687" y="2212275"/>
            <a:ext cx="2779500" cy="645600"/>
          </a:xfrm>
          <a:prstGeom prst="rect">
            <a:avLst/>
          </a:prstGeom>
        </p:spPr>
        <p:txBody>
          <a:bodyPr spcFirstLastPara="1" wrap="square" lIns="91425" tIns="91425" rIns="91425" bIns="91425" anchor="t" anchorCtr="0">
            <a:noAutofit/>
          </a:bodyPr>
          <a:lstStyle>
            <a:lvl1pPr lvl="0" algn="ctr">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227" name="Google Shape;227;p13"/>
          <p:cNvSpPr txBox="1">
            <a:spLocks noGrp="1"/>
          </p:cNvSpPr>
          <p:nvPr>
            <p:ph type="title" idx="4" hasCustomPrompt="1"/>
          </p:nvPr>
        </p:nvSpPr>
        <p:spPr>
          <a:xfrm>
            <a:off x="6146962" y="1249304"/>
            <a:ext cx="889200" cy="683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36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28" name="Google Shape;228;p13"/>
          <p:cNvSpPr txBox="1">
            <a:spLocks noGrp="1"/>
          </p:cNvSpPr>
          <p:nvPr>
            <p:ph type="title" idx="5"/>
          </p:nvPr>
        </p:nvSpPr>
        <p:spPr>
          <a:xfrm>
            <a:off x="5201812" y="1856192"/>
            <a:ext cx="2779500" cy="518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229" name="Google Shape;229;p13"/>
          <p:cNvSpPr txBox="1">
            <a:spLocks noGrp="1"/>
          </p:cNvSpPr>
          <p:nvPr>
            <p:ph type="subTitle" idx="6"/>
          </p:nvPr>
        </p:nvSpPr>
        <p:spPr>
          <a:xfrm>
            <a:off x="5201813" y="2212275"/>
            <a:ext cx="2779500" cy="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30" name="Google Shape;230;p13"/>
          <p:cNvSpPr txBox="1">
            <a:spLocks noGrp="1"/>
          </p:cNvSpPr>
          <p:nvPr>
            <p:ph type="title" idx="7" hasCustomPrompt="1"/>
          </p:nvPr>
        </p:nvSpPr>
        <p:spPr>
          <a:xfrm>
            <a:off x="2106337" y="2995204"/>
            <a:ext cx="892200" cy="683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36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31" name="Google Shape;231;p13"/>
          <p:cNvSpPr txBox="1">
            <a:spLocks noGrp="1"/>
          </p:cNvSpPr>
          <p:nvPr>
            <p:ph type="title" idx="8"/>
          </p:nvPr>
        </p:nvSpPr>
        <p:spPr>
          <a:xfrm>
            <a:off x="1162687" y="3602101"/>
            <a:ext cx="2779500" cy="518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232" name="Google Shape;232;p13"/>
          <p:cNvSpPr txBox="1">
            <a:spLocks noGrp="1"/>
          </p:cNvSpPr>
          <p:nvPr>
            <p:ph type="subTitle" idx="9"/>
          </p:nvPr>
        </p:nvSpPr>
        <p:spPr>
          <a:xfrm>
            <a:off x="1162687" y="3963904"/>
            <a:ext cx="2779500" cy="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33" name="Google Shape;233;p13"/>
          <p:cNvSpPr txBox="1">
            <a:spLocks noGrp="1"/>
          </p:cNvSpPr>
          <p:nvPr>
            <p:ph type="title" idx="13" hasCustomPrompt="1"/>
          </p:nvPr>
        </p:nvSpPr>
        <p:spPr>
          <a:xfrm>
            <a:off x="6146965" y="2995192"/>
            <a:ext cx="889200" cy="6831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36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34" name="Google Shape;234;p13"/>
          <p:cNvSpPr txBox="1">
            <a:spLocks noGrp="1"/>
          </p:cNvSpPr>
          <p:nvPr>
            <p:ph type="title" idx="14"/>
          </p:nvPr>
        </p:nvSpPr>
        <p:spPr>
          <a:xfrm>
            <a:off x="5201812" y="3602102"/>
            <a:ext cx="2779500" cy="518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235" name="Google Shape;235;p13"/>
          <p:cNvSpPr txBox="1">
            <a:spLocks noGrp="1"/>
          </p:cNvSpPr>
          <p:nvPr>
            <p:ph type="subTitle" idx="15"/>
          </p:nvPr>
        </p:nvSpPr>
        <p:spPr>
          <a:xfrm>
            <a:off x="5201813" y="3963904"/>
            <a:ext cx="2779500" cy="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236" name="Google Shape;236;p13"/>
          <p:cNvSpPr/>
          <p:nvPr/>
        </p:nvSpPr>
        <p:spPr>
          <a:xfrm flipH="1">
            <a:off x="7878383" y="-113650"/>
            <a:ext cx="293157" cy="472798"/>
          </a:xfrm>
          <a:custGeom>
            <a:avLst/>
            <a:gdLst/>
            <a:ahLst/>
            <a:cxnLst/>
            <a:rect l="l" t="t" r="r" b="b"/>
            <a:pathLst>
              <a:path w="7417" h="11962" extrusionOk="0">
                <a:moveTo>
                  <a:pt x="1436" y="0"/>
                </a:moveTo>
                <a:cubicBezTo>
                  <a:pt x="923" y="0"/>
                  <a:pt x="445" y="69"/>
                  <a:pt x="0" y="171"/>
                </a:cubicBezTo>
                <a:cubicBezTo>
                  <a:pt x="2632" y="786"/>
                  <a:pt x="4580" y="3179"/>
                  <a:pt x="4580" y="5981"/>
                </a:cubicBezTo>
                <a:cubicBezTo>
                  <a:pt x="4580" y="8818"/>
                  <a:pt x="2632" y="11176"/>
                  <a:pt x="0" y="11791"/>
                </a:cubicBezTo>
                <a:cubicBezTo>
                  <a:pt x="445" y="11894"/>
                  <a:pt x="923" y="11962"/>
                  <a:pt x="1436" y="11962"/>
                </a:cubicBezTo>
                <a:cubicBezTo>
                  <a:pt x="4717" y="11962"/>
                  <a:pt x="7417" y="9296"/>
                  <a:pt x="7417" y="5981"/>
                </a:cubicBezTo>
                <a:cubicBezTo>
                  <a:pt x="7417" y="2666"/>
                  <a:pt x="4717" y="0"/>
                  <a:pt x="1436"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13"/>
          <p:cNvSpPr/>
          <p:nvPr/>
        </p:nvSpPr>
        <p:spPr>
          <a:xfrm>
            <a:off x="866300" y="159200"/>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3"/>
          <p:cNvSpPr/>
          <p:nvPr/>
        </p:nvSpPr>
        <p:spPr>
          <a:xfrm>
            <a:off x="5721263" y="104513"/>
            <a:ext cx="768125" cy="309325"/>
          </a:xfrm>
          <a:custGeom>
            <a:avLst/>
            <a:gdLst/>
            <a:ahLst/>
            <a:cxnLst/>
            <a:rect l="l" t="t" r="r" b="b"/>
            <a:pathLst>
              <a:path w="30725" h="12373" extrusionOk="0">
                <a:moveTo>
                  <a:pt x="16131" y="1"/>
                </a:moveTo>
                <a:cubicBezTo>
                  <a:pt x="14252" y="1"/>
                  <a:pt x="12611" y="753"/>
                  <a:pt x="11586" y="1915"/>
                </a:cubicBezTo>
                <a:cubicBezTo>
                  <a:pt x="10868" y="1675"/>
                  <a:pt x="10082" y="1539"/>
                  <a:pt x="9296" y="1539"/>
                </a:cubicBezTo>
                <a:cubicBezTo>
                  <a:pt x="5878" y="1539"/>
                  <a:pt x="3110" y="3692"/>
                  <a:pt x="2768" y="6392"/>
                </a:cubicBezTo>
                <a:cubicBezTo>
                  <a:pt x="1162" y="6733"/>
                  <a:pt x="0" y="7930"/>
                  <a:pt x="0" y="9331"/>
                </a:cubicBezTo>
                <a:cubicBezTo>
                  <a:pt x="0" y="11005"/>
                  <a:pt x="1641" y="12372"/>
                  <a:pt x="3691" y="12372"/>
                </a:cubicBezTo>
                <a:cubicBezTo>
                  <a:pt x="4614" y="12372"/>
                  <a:pt x="5434" y="12099"/>
                  <a:pt x="6049" y="11655"/>
                </a:cubicBezTo>
                <a:cubicBezTo>
                  <a:pt x="7040" y="12099"/>
                  <a:pt x="8134" y="12372"/>
                  <a:pt x="9296" y="12372"/>
                </a:cubicBezTo>
                <a:cubicBezTo>
                  <a:pt x="9740" y="12372"/>
                  <a:pt x="10151" y="12304"/>
                  <a:pt x="10561" y="12270"/>
                </a:cubicBezTo>
                <a:cubicBezTo>
                  <a:pt x="11176" y="12304"/>
                  <a:pt x="11825" y="12372"/>
                  <a:pt x="12509" y="12372"/>
                </a:cubicBezTo>
                <a:cubicBezTo>
                  <a:pt x="14730" y="12372"/>
                  <a:pt x="16781" y="11962"/>
                  <a:pt x="18250" y="11347"/>
                </a:cubicBezTo>
                <a:cubicBezTo>
                  <a:pt x="19344" y="11962"/>
                  <a:pt x="20643" y="12372"/>
                  <a:pt x="22078" y="12372"/>
                </a:cubicBezTo>
                <a:cubicBezTo>
                  <a:pt x="23103" y="12372"/>
                  <a:pt x="24060" y="12167"/>
                  <a:pt x="24915" y="11826"/>
                </a:cubicBezTo>
                <a:cubicBezTo>
                  <a:pt x="25530" y="12167"/>
                  <a:pt x="26248" y="12372"/>
                  <a:pt x="27000" y="12372"/>
                </a:cubicBezTo>
                <a:cubicBezTo>
                  <a:pt x="29050" y="12372"/>
                  <a:pt x="30725" y="11005"/>
                  <a:pt x="30725" y="9331"/>
                </a:cubicBezTo>
                <a:cubicBezTo>
                  <a:pt x="30725" y="8135"/>
                  <a:pt x="29870" y="7109"/>
                  <a:pt x="28640" y="6631"/>
                </a:cubicBezTo>
                <a:cubicBezTo>
                  <a:pt x="28435" y="3794"/>
                  <a:pt x="25598" y="1539"/>
                  <a:pt x="22078" y="1539"/>
                </a:cubicBezTo>
                <a:cubicBezTo>
                  <a:pt x="21531" y="1539"/>
                  <a:pt x="21019" y="1641"/>
                  <a:pt x="20506" y="1709"/>
                </a:cubicBezTo>
                <a:cubicBezTo>
                  <a:pt x="19447" y="684"/>
                  <a:pt x="17909" y="1"/>
                  <a:pt x="1613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3"/>
          <p:cNvSpPr/>
          <p:nvPr/>
        </p:nvSpPr>
        <p:spPr>
          <a:xfrm>
            <a:off x="-282450" y="1174765"/>
            <a:ext cx="761143" cy="309316"/>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3"/>
          <p:cNvSpPr/>
          <p:nvPr/>
        </p:nvSpPr>
        <p:spPr>
          <a:xfrm>
            <a:off x="8550613" y="1383000"/>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3"/>
          <p:cNvSpPr/>
          <p:nvPr/>
        </p:nvSpPr>
        <p:spPr>
          <a:xfrm>
            <a:off x="2300161" y="-110037"/>
            <a:ext cx="1145628" cy="465564"/>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3"/>
          <p:cNvSpPr/>
          <p:nvPr/>
        </p:nvSpPr>
        <p:spPr>
          <a:xfrm flipH="1">
            <a:off x="8738245" y="584239"/>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3"/>
          <p:cNvSpPr/>
          <p:nvPr/>
        </p:nvSpPr>
        <p:spPr>
          <a:xfrm flipH="1">
            <a:off x="8579992" y="440073"/>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3"/>
          <p:cNvSpPr/>
          <p:nvPr/>
        </p:nvSpPr>
        <p:spPr>
          <a:xfrm>
            <a:off x="478702" y="775579"/>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3"/>
          <p:cNvSpPr/>
          <p:nvPr/>
        </p:nvSpPr>
        <p:spPr>
          <a:xfrm>
            <a:off x="230688" y="511954"/>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four columns 1">
  <p:cSld name="CUSTOM_3_1_1">
    <p:spTree>
      <p:nvGrpSpPr>
        <p:cNvPr id="1" name="Shape 292"/>
        <p:cNvGrpSpPr/>
        <p:nvPr/>
      </p:nvGrpSpPr>
      <p:grpSpPr>
        <a:xfrm>
          <a:off x="0" y="0"/>
          <a:ext cx="0" cy="0"/>
          <a:chOff x="0" y="0"/>
          <a:chExt cx="0" cy="0"/>
        </a:xfrm>
      </p:grpSpPr>
      <p:sp>
        <p:nvSpPr>
          <p:cNvPr id="293" name="Google Shape;293;p16"/>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294" name="Google Shape;294;p16"/>
          <p:cNvSpPr/>
          <p:nvPr/>
        </p:nvSpPr>
        <p:spPr>
          <a:xfrm>
            <a:off x="8009883" y="-99850"/>
            <a:ext cx="293157" cy="472798"/>
          </a:xfrm>
          <a:custGeom>
            <a:avLst/>
            <a:gdLst/>
            <a:ahLst/>
            <a:cxnLst/>
            <a:rect l="l" t="t" r="r" b="b"/>
            <a:pathLst>
              <a:path w="7417" h="11962" extrusionOk="0">
                <a:moveTo>
                  <a:pt x="1436" y="0"/>
                </a:moveTo>
                <a:cubicBezTo>
                  <a:pt x="923" y="0"/>
                  <a:pt x="445" y="69"/>
                  <a:pt x="0" y="171"/>
                </a:cubicBezTo>
                <a:cubicBezTo>
                  <a:pt x="2632" y="786"/>
                  <a:pt x="4580" y="3179"/>
                  <a:pt x="4580" y="5981"/>
                </a:cubicBezTo>
                <a:cubicBezTo>
                  <a:pt x="4580" y="8818"/>
                  <a:pt x="2632" y="11176"/>
                  <a:pt x="0" y="11791"/>
                </a:cubicBezTo>
                <a:cubicBezTo>
                  <a:pt x="445" y="11894"/>
                  <a:pt x="923" y="11962"/>
                  <a:pt x="1436" y="11962"/>
                </a:cubicBezTo>
                <a:cubicBezTo>
                  <a:pt x="4717" y="11962"/>
                  <a:pt x="7417" y="9296"/>
                  <a:pt x="7417" y="5981"/>
                </a:cubicBezTo>
                <a:cubicBezTo>
                  <a:pt x="7417" y="2666"/>
                  <a:pt x="4717" y="0"/>
                  <a:pt x="1436"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6"/>
          <p:cNvSpPr/>
          <p:nvPr/>
        </p:nvSpPr>
        <p:spPr>
          <a:xfrm>
            <a:off x="-145977" y="1080350"/>
            <a:ext cx="769235" cy="309303"/>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6"/>
          <p:cNvSpPr/>
          <p:nvPr/>
        </p:nvSpPr>
        <p:spPr>
          <a:xfrm>
            <a:off x="6556072" y="150874"/>
            <a:ext cx="768048" cy="309294"/>
          </a:xfrm>
          <a:custGeom>
            <a:avLst/>
            <a:gdLst/>
            <a:ahLst/>
            <a:cxnLst/>
            <a:rect l="l" t="t" r="r" b="b"/>
            <a:pathLst>
              <a:path w="30725" h="12373" extrusionOk="0">
                <a:moveTo>
                  <a:pt x="16131" y="1"/>
                </a:moveTo>
                <a:cubicBezTo>
                  <a:pt x="14252" y="1"/>
                  <a:pt x="12611" y="753"/>
                  <a:pt x="11586" y="1915"/>
                </a:cubicBezTo>
                <a:cubicBezTo>
                  <a:pt x="10868" y="1675"/>
                  <a:pt x="10082" y="1539"/>
                  <a:pt x="9296" y="1539"/>
                </a:cubicBezTo>
                <a:cubicBezTo>
                  <a:pt x="5878" y="1539"/>
                  <a:pt x="3110" y="3692"/>
                  <a:pt x="2768" y="6392"/>
                </a:cubicBezTo>
                <a:cubicBezTo>
                  <a:pt x="1162" y="6733"/>
                  <a:pt x="0" y="7930"/>
                  <a:pt x="0" y="9331"/>
                </a:cubicBezTo>
                <a:cubicBezTo>
                  <a:pt x="0" y="11005"/>
                  <a:pt x="1641" y="12372"/>
                  <a:pt x="3691" y="12372"/>
                </a:cubicBezTo>
                <a:cubicBezTo>
                  <a:pt x="4614" y="12372"/>
                  <a:pt x="5434" y="12099"/>
                  <a:pt x="6049" y="11655"/>
                </a:cubicBezTo>
                <a:cubicBezTo>
                  <a:pt x="7040" y="12099"/>
                  <a:pt x="8134" y="12372"/>
                  <a:pt x="9296" y="12372"/>
                </a:cubicBezTo>
                <a:cubicBezTo>
                  <a:pt x="9740" y="12372"/>
                  <a:pt x="10151" y="12304"/>
                  <a:pt x="10561" y="12270"/>
                </a:cubicBezTo>
                <a:cubicBezTo>
                  <a:pt x="11176" y="12304"/>
                  <a:pt x="11825" y="12372"/>
                  <a:pt x="12509" y="12372"/>
                </a:cubicBezTo>
                <a:cubicBezTo>
                  <a:pt x="14730" y="12372"/>
                  <a:pt x="16781" y="11962"/>
                  <a:pt x="18250" y="11347"/>
                </a:cubicBezTo>
                <a:cubicBezTo>
                  <a:pt x="19344" y="11962"/>
                  <a:pt x="20643" y="12372"/>
                  <a:pt x="22078" y="12372"/>
                </a:cubicBezTo>
                <a:cubicBezTo>
                  <a:pt x="23103" y="12372"/>
                  <a:pt x="24060" y="12167"/>
                  <a:pt x="24915" y="11826"/>
                </a:cubicBezTo>
                <a:cubicBezTo>
                  <a:pt x="25530" y="12167"/>
                  <a:pt x="26248" y="12372"/>
                  <a:pt x="27000" y="12372"/>
                </a:cubicBezTo>
                <a:cubicBezTo>
                  <a:pt x="29050" y="12372"/>
                  <a:pt x="30725" y="11005"/>
                  <a:pt x="30725" y="9331"/>
                </a:cubicBezTo>
                <a:cubicBezTo>
                  <a:pt x="30725" y="8135"/>
                  <a:pt x="29870" y="7109"/>
                  <a:pt x="28640" y="6631"/>
                </a:cubicBezTo>
                <a:cubicBezTo>
                  <a:pt x="28435" y="3794"/>
                  <a:pt x="25598" y="1539"/>
                  <a:pt x="22078" y="1539"/>
                </a:cubicBezTo>
                <a:cubicBezTo>
                  <a:pt x="21531" y="1539"/>
                  <a:pt x="21019" y="1641"/>
                  <a:pt x="20506" y="1709"/>
                </a:cubicBezTo>
                <a:cubicBezTo>
                  <a:pt x="19447" y="684"/>
                  <a:pt x="17909" y="1"/>
                  <a:pt x="1613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6"/>
          <p:cNvSpPr/>
          <p:nvPr/>
        </p:nvSpPr>
        <p:spPr>
          <a:xfrm>
            <a:off x="1161709" y="127262"/>
            <a:ext cx="632645" cy="257072"/>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6"/>
          <p:cNvSpPr/>
          <p:nvPr/>
        </p:nvSpPr>
        <p:spPr>
          <a:xfrm>
            <a:off x="8454713" y="1054100"/>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6"/>
          <p:cNvSpPr/>
          <p:nvPr/>
        </p:nvSpPr>
        <p:spPr>
          <a:xfrm>
            <a:off x="8800715" y="478704"/>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6"/>
          <p:cNvSpPr/>
          <p:nvPr/>
        </p:nvSpPr>
        <p:spPr>
          <a:xfrm>
            <a:off x="8552700" y="215079"/>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6"/>
          <p:cNvSpPr/>
          <p:nvPr/>
        </p:nvSpPr>
        <p:spPr>
          <a:xfrm>
            <a:off x="2739340" y="107339"/>
            <a:ext cx="915316" cy="371945"/>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6"/>
          <p:cNvSpPr/>
          <p:nvPr/>
        </p:nvSpPr>
        <p:spPr>
          <a:xfrm flipH="1">
            <a:off x="5253908" y="375702"/>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6"/>
          <p:cNvSpPr/>
          <p:nvPr/>
        </p:nvSpPr>
        <p:spPr>
          <a:xfrm flipH="1">
            <a:off x="5011029" y="154998"/>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6"/>
          <p:cNvSpPr/>
          <p:nvPr/>
        </p:nvSpPr>
        <p:spPr>
          <a:xfrm flipH="1">
            <a:off x="179813" y="317404"/>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6"/>
          <p:cNvSpPr/>
          <p:nvPr/>
        </p:nvSpPr>
        <p:spPr>
          <a:xfrm flipH="1">
            <a:off x="442792" y="160679"/>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6"/>
          <p:cNvSpPr/>
          <p:nvPr/>
        </p:nvSpPr>
        <p:spPr>
          <a:xfrm rot="10800000">
            <a:off x="6" y="4604001"/>
            <a:ext cx="9143982" cy="1537974"/>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6"/>
          <p:cNvSpPr txBox="1">
            <a:spLocks noGrp="1"/>
          </p:cNvSpPr>
          <p:nvPr>
            <p:ph type="title" idx="2"/>
          </p:nvPr>
        </p:nvSpPr>
        <p:spPr>
          <a:xfrm>
            <a:off x="1183675" y="1225675"/>
            <a:ext cx="3441300" cy="518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sz="26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08" name="Google Shape;308;p16"/>
          <p:cNvSpPr txBox="1">
            <a:spLocks noGrp="1"/>
          </p:cNvSpPr>
          <p:nvPr>
            <p:ph type="subTitle" idx="1"/>
          </p:nvPr>
        </p:nvSpPr>
        <p:spPr>
          <a:xfrm>
            <a:off x="1183675" y="1574147"/>
            <a:ext cx="3441300" cy="372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09" name="Google Shape;309;p16"/>
          <p:cNvSpPr txBox="1">
            <a:spLocks noGrp="1"/>
          </p:cNvSpPr>
          <p:nvPr>
            <p:ph type="title" idx="3"/>
          </p:nvPr>
        </p:nvSpPr>
        <p:spPr>
          <a:xfrm>
            <a:off x="1183675" y="2079776"/>
            <a:ext cx="3441300" cy="518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sz="26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10" name="Google Shape;310;p16"/>
          <p:cNvSpPr txBox="1">
            <a:spLocks noGrp="1"/>
          </p:cNvSpPr>
          <p:nvPr>
            <p:ph type="subTitle" idx="4"/>
          </p:nvPr>
        </p:nvSpPr>
        <p:spPr>
          <a:xfrm>
            <a:off x="1183675" y="2428248"/>
            <a:ext cx="3441300" cy="372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11" name="Google Shape;311;p16"/>
          <p:cNvSpPr txBox="1">
            <a:spLocks noGrp="1"/>
          </p:cNvSpPr>
          <p:nvPr>
            <p:ph type="title" idx="5"/>
          </p:nvPr>
        </p:nvSpPr>
        <p:spPr>
          <a:xfrm>
            <a:off x="1183675" y="2933877"/>
            <a:ext cx="3441300" cy="518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sz="26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12" name="Google Shape;312;p16"/>
          <p:cNvSpPr txBox="1">
            <a:spLocks noGrp="1"/>
          </p:cNvSpPr>
          <p:nvPr>
            <p:ph type="subTitle" idx="6"/>
          </p:nvPr>
        </p:nvSpPr>
        <p:spPr>
          <a:xfrm>
            <a:off x="1183675" y="3282349"/>
            <a:ext cx="3441300" cy="372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13" name="Google Shape;313;p16"/>
          <p:cNvSpPr txBox="1">
            <a:spLocks noGrp="1"/>
          </p:cNvSpPr>
          <p:nvPr>
            <p:ph type="title" idx="7"/>
          </p:nvPr>
        </p:nvSpPr>
        <p:spPr>
          <a:xfrm>
            <a:off x="1183675" y="3787978"/>
            <a:ext cx="3441300" cy="5184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sz="26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14" name="Google Shape;314;p16"/>
          <p:cNvSpPr txBox="1">
            <a:spLocks noGrp="1"/>
          </p:cNvSpPr>
          <p:nvPr>
            <p:ph type="subTitle" idx="8"/>
          </p:nvPr>
        </p:nvSpPr>
        <p:spPr>
          <a:xfrm>
            <a:off x="1183675" y="4136450"/>
            <a:ext cx="3441300" cy="372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ix columns">
  <p:cSld name="CUSTOM_1">
    <p:spTree>
      <p:nvGrpSpPr>
        <p:cNvPr id="1" name="Shape 315"/>
        <p:cNvGrpSpPr/>
        <p:nvPr/>
      </p:nvGrpSpPr>
      <p:grpSpPr>
        <a:xfrm>
          <a:off x="0" y="0"/>
          <a:ext cx="0" cy="0"/>
          <a:chOff x="0" y="0"/>
          <a:chExt cx="0" cy="0"/>
        </a:xfrm>
      </p:grpSpPr>
      <p:sp>
        <p:nvSpPr>
          <p:cNvPr id="316" name="Google Shape;316;p17"/>
          <p:cNvSpPr/>
          <p:nvPr/>
        </p:nvSpPr>
        <p:spPr>
          <a:xfrm rot="10800000">
            <a:off x="-19" y="4603991"/>
            <a:ext cx="9143982" cy="1910034"/>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7"/>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18" name="Google Shape;318;p17"/>
          <p:cNvSpPr txBox="1">
            <a:spLocks noGrp="1"/>
          </p:cNvSpPr>
          <p:nvPr>
            <p:ph type="title" idx="2"/>
          </p:nvPr>
        </p:nvSpPr>
        <p:spPr>
          <a:xfrm>
            <a:off x="722375" y="1764923"/>
            <a:ext cx="2487300" cy="518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19" name="Google Shape;319;p17"/>
          <p:cNvSpPr txBox="1">
            <a:spLocks noGrp="1"/>
          </p:cNvSpPr>
          <p:nvPr>
            <p:ph type="subTitle" idx="1"/>
          </p:nvPr>
        </p:nvSpPr>
        <p:spPr>
          <a:xfrm>
            <a:off x="722375" y="2123340"/>
            <a:ext cx="2487300" cy="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0" name="Google Shape;320;p17"/>
          <p:cNvSpPr txBox="1">
            <a:spLocks noGrp="1"/>
          </p:cNvSpPr>
          <p:nvPr>
            <p:ph type="title" idx="3"/>
          </p:nvPr>
        </p:nvSpPr>
        <p:spPr>
          <a:xfrm>
            <a:off x="3328325" y="1764923"/>
            <a:ext cx="2487300" cy="518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21" name="Google Shape;321;p17"/>
          <p:cNvSpPr txBox="1">
            <a:spLocks noGrp="1"/>
          </p:cNvSpPr>
          <p:nvPr>
            <p:ph type="subTitle" idx="4"/>
          </p:nvPr>
        </p:nvSpPr>
        <p:spPr>
          <a:xfrm>
            <a:off x="3328325" y="2123340"/>
            <a:ext cx="2487300" cy="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2" name="Google Shape;322;p17"/>
          <p:cNvSpPr txBox="1">
            <a:spLocks noGrp="1"/>
          </p:cNvSpPr>
          <p:nvPr>
            <p:ph type="title" idx="5"/>
          </p:nvPr>
        </p:nvSpPr>
        <p:spPr>
          <a:xfrm>
            <a:off x="5934275" y="1764923"/>
            <a:ext cx="2487300" cy="518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23" name="Google Shape;323;p17"/>
          <p:cNvSpPr txBox="1">
            <a:spLocks noGrp="1"/>
          </p:cNvSpPr>
          <p:nvPr>
            <p:ph type="subTitle" idx="6"/>
          </p:nvPr>
        </p:nvSpPr>
        <p:spPr>
          <a:xfrm>
            <a:off x="5934275" y="2123340"/>
            <a:ext cx="2487300" cy="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4" name="Google Shape;324;p17"/>
          <p:cNvSpPr txBox="1">
            <a:spLocks noGrp="1"/>
          </p:cNvSpPr>
          <p:nvPr>
            <p:ph type="title" idx="7"/>
          </p:nvPr>
        </p:nvSpPr>
        <p:spPr>
          <a:xfrm>
            <a:off x="722375" y="3522950"/>
            <a:ext cx="2487300" cy="518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25" name="Google Shape;325;p17"/>
          <p:cNvSpPr txBox="1">
            <a:spLocks noGrp="1"/>
          </p:cNvSpPr>
          <p:nvPr>
            <p:ph type="subTitle" idx="8"/>
          </p:nvPr>
        </p:nvSpPr>
        <p:spPr>
          <a:xfrm>
            <a:off x="722375" y="3881366"/>
            <a:ext cx="2487300" cy="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6" name="Google Shape;326;p17"/>
          <p:cNvSpPr txBox="1">
            <a:spLocks noGrp="1"/>
          </p:cNvSpPr>
          <p:nvPr>
            <p:ph type="title" idx="9"/>
          </p:nvPr>
        </p:nvSpPr>
        <p:spPr>
          <a:xfrm>
            <a:off x="3328325" y="3522950"/>
            <a:ext cx="2487300" cy="518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27" name="Google Shape;327;p17"/>
          <p:cNvSpPr txBox="1">
            <a:spLocks noGrp="1"/>
          </p:cNvSpPr>
          <p:nvPr>
            <p:ph type="subTitle" idx="13"/>
          </p:nvPr>
        </p:nvSpPr>
        <p:spPr>
          <a:xfrm>
            <a:off x="3328325" y="3881366"/>
            <a:ext cx="2487300" cy="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8" name="Google Shape;328;p17"/>
          <p:cNvSpPr txBox="1">
            <a:spLocks noGrp="1"/>
          </p:cNvSpPr>
          <p:nvPr>
            <p:ph type="title" idx="14"/>
          </p:nvPr>
        </p:nvSpPr>
        <p:spPr>
          <a:xfrm>
            <a:off x="5934275" y="3522950"/>
            <a:ext cx="2487300" cy="5184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atin typeface="Nanum Gothic"/>
                <a:ea typeface="Nanum Gothic"/>
                <a:cs typeface="Nanum Gothic"/>
                <a:sym typeface="Nanum Gothic"/>
              </a:defRPr>
            </a:lvl2pPr>
            <a:lvl3pPr lvl="2" rtl="0">
              <a:spcBef>
                <a:spcPts val="0"/>
              </a:spcBef>
              <a:spcAft>
                <a:spcPts val="0"/>
              </a:spcAft>
              <a:buSzPts val="2400"/>
              <a:buNone/>
              <a:defRPr sz="2400">
                <a:latin typeface="Nanum Gothic"/>
                <a:ea typeface="Nanum Gothic"/>
                <a:cs typeface="Nanum Gothic"/>
                <a:sym typeface="Nanum Gothic"/>
              </a:defRPr>
            </a:lvl3pPr>
            <a:lvl4pPr lvl="3" rtl="0">
              <a:spcBef>
                <a:spcPts val="0"/>
              </a:spcBef>
              <a:spcAft>
                <a:spcPts val="0"/>
              </a:spcAft>
              <a:buSzPts val="2400"/>
              <a:buNone/>
              <a:defRPr sz="2400">
                <a:latin typeface="Nanum Gothic"/>
                <a:ea typeface="Nanum Gothic"/>
                <a:cs typeface="Nanum Gothic"/>
                <a:sym typeface="Nanum Gothic"/>
              </a:defRPr>
            </a:lvl4pPr>
            <a:lvl5pPr lvl="4" rtl="0">
              <a:spcBef>
                <a:spcPts val="0"/>
              </a:spcBef>
              <a:spcAft>
                <a:spcPts val="0"/>
              </a:spcAft>
              <a:buSzPts val="2400"/>
              <a:buNone/>
              <a:defRPr sz="2400">
                <a:latin typeface="Nanum Gothic"/>
                <a:ea typeface="Nanum Gothic"/>
                <a:cs typeface="Nanum Gothic"/>
                <a:sym typeface="Nanum Gothic"/>
              </a:defRPr>
            </a:lvl5pPr>
            <a:lvl6pPr lvl="5" rtl="0">
              <a:spcBef>
                <a:spcPts val="0"/>
              </a:spcBef>
              <a:spcAft>
                <a:spcPts val="0"/>
              </a:spcAft>
              <a:buSzPts val="2400"/>
              <a:buNone/>
              <a:defRPr sz="2400">
                <a:latin typeface="Nanum Gothic"/>
                <a:ea typeface="Nanum Gothic"/>
                <a:cs typeface="Nanum Gothic"/>
                <a:sym typeface="Nanum Gothic"/>
              </a:defRPr>
            </a:lvl6pPr>
            <a:lvl7pPr lvl="6" rtl="0">
              <a:spcBef>
                <a:spcPts val="0"/>
              </a:spcBef>
              <a:spcAft>
                <a:spcPts val="0"/>
              </a:spcAft>
              <a:buSzPts val="2400"/>
              <a:buNone/>
              <a:defRPr sz="2400">
                <a:latin typeface="Nanum Gothic"/>
                <a:ea typeface="Nanum Gothic"/>
                <a:cs typeface="Nanum Gothic"/>
                <a:sym typeface="Nanum Gothic"/>
              </a:defRPr>
            </a:lvl7pPr>
            <a:lvl8pPr lvl="7" rtl="0">
              <a:spcBef>
                <a:spcPts val="0"/>
              </a:spcBef>
              <a:spcAft>
                <a:spcPts val="0"/>
              </a:spcAft>
              <a:buSzPts val="2400"/>
              <a:buNone/>
              <a:defRPr sz="2400">
                <a:latin typeface="Nanum Gothic"/>
                <a:ea typeface="Nanum Gothic"/>
                <a:cs typeface="Nanum Gothic"/>
                <a:sym typeface="Nanum Gothic"/>
              </a:defRPr>
            </a:lvl8pPr>
            <a:lvl9pPr lvl="8" rtl="0">
              <a:spcBef>
                <a:spcPts val="0"/>
              </a:spcBef>
              <a:spcAft>
                <a:spcPts val="0"/>
              </a:spcAft>
              <a:buSzPts val="2400"/>
              <a:buNone/>
              <a:defRPr sz="2400">
                <a:latin typeface="Nanum Gothic"/>
                <a:ea typeface="Nanum Gothic"/>
                <a:cs typeface="Nanum Gothic"/>
                <a:sym typeface="Nanum Gothic"/>
              </a:defRPr>
            </a:lvl9pPr>
          </a:lstStyle>
          <a:p>
            <a:endParaRPr/>
          </a:p>
        </p:txBody>
      </p:sp>
      <p:sp>
        <p:nvSpPr>
          <p:cNvPr id="329" name="Google Shape;329;p17"/>
          <p:cNvSpPr txBox="1">
            <a:spLocks noGrp="1"/>
          </p:cNvSpPr>
          <p:nvPr>
            <p:ph type="subTitle" idx="15"/>
          </p:nvPr>
        </p:nvSpPr>
        <p:spPr>
          <a:xfrm>
            <a:off x="5934275" y="3881366"/>
            <a:ext cx="2487300" cy="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30" name="Google Shape;330;p17"/>
          <p:cNvSpPr/>
          <p:nvPr/>
        </p:nvSpPr>
        <p:spPr>
          <a:xfrm flipH="1">
            <a:off x="338958" y="463700"/>
            <a:ext cx="293157" cy="472798"/>
          </a:xfrm>
          <a:custGeom>
            <a:avLst/>
            <a:gdLst/>
            <a:ahLst/>
            <a:cxnLst/>
            <a:rect l="l" t="t" r="r" b="b"/>
            <a:pathLst>
              <a:path w="7417" h="11962" extrusionOk="0">
                <a:moveTo>
                  <a:pt x="1436" y="0"/>
                </a:moveTo>
                <a:cubicBezTo>
                  <a:pt x="923" y="0"/>
                  <a:pt x="445" y="69"/>
                  <a:pt x="0" y="171"/>
                </a:cubicBezTo>
                <a:cubicBezTo>
                  <a:pt x="2632" y="786"/>
                  <a:pt x="4580" y="3179"/>
                  <a:pt x="4580" y="5981"/>
                </a:cubicBezTo>
                <a:cubicBezTo>
                  <a:pt x="4580" y="8818"/>
                  <a:pt x="2632" y="11176"/>
                  <a:pt x="0" y="11791"/>
                </a:cubicBezTo>
                <a:cubicBezTo>
                  <a:pt x="445" y="11894"/>
                  <a:pt x="923" y="11962"/>
                  <a:pt x="1436" y="11962"/>
                </a:cubicBezTo>
                <a:cubicBezTo>
                  <a:pt x="4717" y="11962"/>
                  <a:pt x="7417" y="9296"/>
                  <a:pt x="7417" y="5981"/>
                </a:cubicBezTo>
                <a:cubicBezTo>
                  <a:pt x="7417" y="2666"/>
                  <a:pt x="4717" y="0"/>
                  <a:pt x="1436"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7"/>
          <p:cNvSpPr/>
          <p:nvPr/>
        </p:nvSpPr>
        <p:spPr>
          <a:xfrm>
            <a:off x="3236500" y="199838"/>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7"/>
          <p:cNvSpPr/>
          <p:nvPr/>
        </p:nvSpPr>
        <p:spPr>
          <a:xfrm>
            <a:off x="4715254" y="51404"/>
            <a:ext cx="984813" cy="396586"/>
          </a:xfrm>
          <a:custGeom>
            <a:avLst/>
            <a:gdLst/>
            <a:ahLst/>
            <a:cxnLst/>
            <a:rect l="l" t="t" r="r" b="b"/>
            <a:pathLst>
              <a:path w="30725" h="12373" extrusionOk="0">
                <a:moveTo>
                  <a:pt x="16131" y="1"/>
                </a:moveTo>
                <a:cubicBezTo>
                  <a:pt x="14252" y="1"/>
                  <a:pt x="12611" y="753"/>
                  <a:pt x="11586" y="1915"/>
                </a:cubicBezTo>
                <a:cubicBezTo>
                  <a:pt x="10868" y="1675"/>
                  <a:pt x="10082" y="1539"/>
                  <a:pt x="9296" y="1539"/>
                </a:cubicBezTo>
                <a:cubicBezTo>
                  <a:pt x="5878" y="1539"/>
                  <a:pt x="3110" y="3692"/>
                  <a:pt x="2768" y="6392"/>
                </a:cubicBezTo>
                <a:cubicBezTo>
                  <a:pt x="1162" y="6733"/>
                  <a:pt x="0" y="7930"/>
                  <a:pt x="0" y="9331"/>
                </a:cubicBezTo>
                <a:cubicBezTo>
                  <a:pt x="0" y="11005"/>
                  <a:pt x="1641" y="12372"/>
                  <a:pt x="3691" y="12372"/>
                </a:cubicBezTo>
                <a:cubicBezTo>
                  <a:pt x="4614" y="12372"/>
                  <a:pt x="5434" y="12099"/>
                  <a:pt x="6049" y="11655"/>
                </a:cubicBezTo>
                <a:cubicBezTo>
                  <a:pt x="7040" y="12099"/>
                  <a:pt x="8134" y="12372"/>
                  <a:pt x="9296" y="12372"/>
                </a:cubicBezTo>
                <a:cubicBezTo>
                  <a:pt x="9740" y="12372"/>
                  <a:pt x="10151" y="12304"/>
                  <a:pt x="10561" y="12270"/>
                </a:cubicBezTo>
                <a:cubicBezTo>
                  <a:pt x="11176" y="12304"/>
                  <a:pt x="11825" y="12372"/>
                  <a:pt x="12509" y="12372"/>
                </a:cubicBezTo>
                <a:cubicBezTo>
                  <a:pt x="14730" y="12372"/>
                  <a:pt x="16781" y="11962"/>
                  <a:pt x="18250" y="11347"/>
                </a:cubicBezTo>
                <a:cubicBezTo>
                  <a:pt x="19344" y="11962"/>
                  <a:pt x="20643" y="12372"/>
                  <a:pt x="22078" y="12372"/>
                </a:cubicBezTo>
                <a:cubicBezTo>
                  <a:pt x="23103" y="12372"/>
                  <a:pt x="24060" y="12167"/>
                  <a:pt x="24915" y="11826"/>
                </a:cubicBezTo>
                <a:cubicBezTo>
                  <a:pt x="25530" y="12167"/>
                  <a:pt x="26248" y="12372"/>
                  <a:pt x="27000" y="12372"/>
                </a:cubicBezTo>
                <a:cubicBezTo>
                  <a:pt x="29050" y="12372"/>
                  <a:pt x="30725" y="11005"/>
                  <a:pt x="30725" y="9331"/>
                </a:cubicBezTo>
                <a:cubicBezTo>
                  <a:pt x="30725" y="8135"/>
                  <a:pt x="29870" y="7109"/>
                  <a:pt x="28640" y="6631"/>
                </a:cubicBezTo>
                <a:cubicBezTo>
                  <a:pt x="28435" y="3794"/>
                  <a:pt x="25598" y="1539"/>
                  <a:pt x="22078" y="1539"/>
                </a:cubicBezTo>
                <a:cubicBezTo>
                  <a:pt x="21531" y="1539"/>
                  <a:pt x="21019" y="1641"/>
                  <a:pt x="20506" y="1709"/>
                </a:cubicBezTo>
                <a:cubicBezTo>
                  <a:pt x="19447" y="684"/>
                  <a:pt x="17909" y="1"/>
                  <a:pt x="1613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7"/>
          <p:cNvSpPr/>
          <p:nvPr/>
        </p:nvSpPr>
        <p:spPr>
          <a:xfrm>
            <a:off x="8603525" y="1778440"/>
            <a:ext cx="761143" cy="309316"/>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7"/>
          <p:cNvSpPr/>
          <p:nvPr/>
        </p:nvSpPr>
        <p:spPr>
          <a:xfrm>
            <a:off x="291400" y="1475225"/>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7"/>
          <p:cNvSpPr/>
          <p:nvPr/>
        </p:nvSpPr>
        <p:spPr>
          <a:xfrm>
            <a:off x="8687254" y="1380664"/>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7"/>
          <p:cNvSpPr/>
          <p:nvPr/>
        </p:nvSpPr>
        <p:spPr>
          <a:xfrm>
            <a:off x="8816658" y="111221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7"/>
          <p:cNvSpPr/>
          <p:nvPr/>
        </p:nvSpPr>
        <p:spPr>
          <a:xfrm>
            <a:off x="1043086" y="-113162"/>
            <a:ext cx="1145628" cy="465564"/>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7"/>
          <p:cNvSpPr/>
          <p:nvPr/>
        </p:nvSpPr>
        <p:spPr>
          <a:xfrm flipH="1">
            <a:off x="2606220" y="303264"/>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7"/>
          <p:cNvSpPr/>
          <p:nvPr/>
        </p:nvSpPr>
        <p:spPr>
          <a:xfrm flipH="1">
            <a:off x="2363342" y="8256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7"/>
          <p:cNvSpPr/>
          <p:nvPr/>
        </p:nvSpPr>
        <p:spPr>
          <a:xfrm>
            <a:off x="7243102" y="316154"/>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7"/>
          <p:cNvSpPr/>
          <p:nvPr/>
        </p:nvSpPr>
        <p:spPr>
          <a:xfrm>
            <a:off x="6995088" y="52529"/>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7"/>
          <p:cNvSpPr/>
          <p:nvPr/>
        </p:nvSpPr>
        <p:spPr>
          <a:xfrm>
            <a:off x="8265388" y="276188"/>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1">
  <p:cSld name="CUSTOM_6">
    <p:spTree>
      <p:nvGrpSpPr>
        <p:cNvPr id="1" name="Shape 401"/>
        <p:cNvGrpSpPr/>
        <p:nvPr/>
      </p:nvGrpSpPr>
      <p:grpSpPr>
        <a:xfrm>
          <a:off x="0" y="0"/>
          <a:ext cx="0" cy="0"/>
          <a:chOff x="0" y="0"/>
          <a:chExt cx="0" cy="0"/>
        </a:xfrm>
      </p:grpSpPr>
      <p:sp>
        <p:nvSpPr>
          <p:cNvPr id="402" name="Google Shape;402;p21"/>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03" name="Google Shape;403;p21"/>
          <p:cNvSpPr/>
          <p:nvPr/>
        </p:nvSpPr>
        <p:spPr>
          <a:xfrm>
            <a:off x="3708008" y="-87587"/>
            <a:ext cx="293157" cy="472798"/>
          </a:xfrm>
          <a:custGeom>
            <a:avLst/>
            <a:gdLst/>
            <a:ahLst/>
            <a:cxnLst/>
            <a:rect l="l" t="t" r="r" b="b"/>
            <a:pathLst>
              <a:path w="7417" h="11962" extrusionOk="0">
                <a:moveTo>
                  <a:pt x="1436" y="0"/>
                </a:moveTo>
                <a:cubicBezTo>
                  <a:pt x="923" y="0"/>
                  <a:pt x="445" y="69"/>
                  <a:pt x="0" y="171"/>
                </a:cubicBezTo>
                <a:cubicBezTo>
                  <a:pt x="2632" y="786"/>
                  <a:pt x="4580" y="3179"/>
                  <a:pt x="4580" y="5981"/>
                </a:cubicBezTo>
                <a:cubicBezTo>
                  <a:pt x="4580" y="8818"/>
                  <a:pt x="2632" y="11176"/>
                  <a:pt x="0" y="11791"/>
                </a:cubicBezTo>
                <a:cubicBezTo>
                  <a:pt x="445" y="11894"/>
                  <a:pt x="923" y="11962"/>
                  <a:pt x="1436" y="11962"/>
                </a:cubicBezTo>
                <a:cubicBezTo>
                  <a:pt x="4717" y="11962"/>
                  <a:pt x="7417" y="9296"/>
                  <a:pt x="7417" y="5981"/>
                </a:cubicBezTo>
                <a:cubicBezTo>
                  <a:pt x="7417" y="2666"/>
                  <a:pt x="4717" y="0"/>
                  <a:pt x="1436"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1"/>
          <p:cNvSpPr/>
          <p:nvPr/>
        </p:nvSpPr>
        <p:spPr>
          <a:xfrm>
            <a:off x="135100" y="874125"/>
            <a:ext cx="497275" cy="199950"/>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1"/>
          <p:cNvSpPr/>
          <p:nvPr/>
        </p:nvSpPr>
        <p:spPr>
          <a:xfrm>
            <a:off x="4838813" y="145150"/>
            <a:ext cx="768125" cy="309325"/>
          </a:xfrm>
          <a:custGeom>
            <a:avLst/>
            <a:gdLst/>
            <a:ahLst/>
            <a:cxnLst/>
            <a:rect l="l" t="t" r="r" b="b"/>
            <a:pathLst>
              <a:path w="30725" h="12373" extrusionOk="0">
                <a:moveTo>
                  <a:pt x="16131" y="1"/>
                </a:moveTo>
                <a:cubicBezTo>
                  <a:pt x="14252" y="1"/>
                  <a:pt x="12611" y="753"/>
                  <a:pt x="11586" y="1915"/>
                </a:cubicBezTo>
                <a:cubicBezTo>
                  <a:pt x="10868" y="1675"/>
                  <a:pt x="10082" y="1539"/>
                  <a:pt x="9296" y="1539"/>
                </a:cubicBezTo>
                <a:cubicBezTo>
                  <a:pt x="5878" y="1539"/>
                  <a:pt x="3110" y="3692"/>
                  <a:pt x="2768" y="6392"/>
                </a:cubicBezTo>
                <a:cubicBezTo>
                  <a:pt x="1162" y="6733"/>
                  <a:pt x="0" y="7930"/>
                  <a:pt x="0" y="9331"/>
                </a:cubicBezTo>
                <a:cubicBezTo>
                  <a:pt x="0" y="11005"/>
                  <a:pt x="1641" y="12372"/>
                  <a:pt x="3691" y="12372"/>
                </a:cubicBezTo>
                <a:cubicBezTo>
                  <a:pt x="4614" y="12372"/>
                  <a:pt x="5434" y="12099"/>
                  <a:pt x="6049" y="11655"/>
                </a:cubicBezTo>
                <a:cubicBezTo>
                  <a:pt x="7040" y="12099"/>
                  <a:pt x="8134" y="12372"/>
                  <a:pt x="9296" y="12372"/>
                </a:cubicBezTo>
                <a:cubicBezTo>
                  <a:pt x="9740" y="12372"/>
                  <a:pt x="10151" y="12304"/>
                  <a:pt x="10561" y="12270"/>
                </a:cubicBezTo>
                <a:cubicBezTo>
                  <a:pt x="11176" y="12304"/>
                  <a:pt x="11825" y="12372"/>
                  <a:pt x="12509" y="12372"/>
                </a:cubicBezTo>
                <a:cubicBezTo>
                  <a:pt x="14730" y="12372"/>
                  <a:pt x="16781" y="11962"/>
                  <a:pt x="18250" y="11347"/>
                </a:cubicBezTo>
                <a:cubicBezTo>
                  <a:pt x="19344" y="11962"/>
                  <a:pt x="20643" y="12372"/>
                  <a:pt x="22078" y="12372"/>
                </a:cubicBezTo>
                <a:cubicBezTo>
                  <a:pt x="23103" y="12372"/>
                  <a:pt x="24060" y="12167"/>
                  <a:pt x="24915" y="11826"/>
                </a:cubicBezTo>
                <a:cubicBezTo>
                  <a:pt x="25530" y="12167"/>
                  <a:pt x="26248" y="12372"/>
                  <a:pt x="27000" y="12372"/>
                </a:cubicBezTo>
                <a:cubicBezTo>
                  <a:pt x="29050" y="12372"/>
                  <a:pt x="30725" y="11005"/>
                  <a:pt x="30725" y="9331"/>
                </a:cubicBezTo>
                <a:cubicBezTo>
                  <a:pt x="30725" y="8135"/>
                  <a:pt x="29870" y="7109"/>
                  <a:pt x="28640" y="6631"/>
                </a:cubicBezTo>
                <a:cubicBezTo>
                  <a:pt x="28435" y="3794"/>
                  <a:pt x="25598" y="1539"/>
                  <a:pt x="22078" y="1539"/>
                </a:cubicBezTo>
                <a:cubicBezTo>
                  <a:pt x="21531" y="1539"/>
                  <a:pt x="21019" y="1641"/>
                  <a:pt x="20506" y="1709"/>
                </a:cubicBezTo>
                <a:cubicBezTo>
                  <a:pt x="19447" y="684"/>
                  <a:pt x="17909" y="1"/>
                  <a:pt x="1613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1"/>
          <p:cNvSpPr/>
          <p:nvPr/>
        </p:nvSpPr>
        <p:spPr>
          <a:xfrm>
            <a:off x="908875" y="186265"/>
            <a:ext cx="761143" cy="309316"/>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1"/>
          <p:cNvSpPr/>
          <p:nvPr/>
        </p:nvSpPr>
        <p:spPr>
          <a:xfrm>
            <a:off x="8578758" y="1017000"/>
            <a:ext cx="639346" cy="257076"/>
          </a:xfrm>
          <a:custGeom>
            <a:avLst/>
            <a:gdLst/>
            <a:ahLst/>
            <a:cxnLst/>
            <a:rect l="l" t="t" r="r" b="b"/>
            <a:pathLst>
              <a:path w="19891" h="7998" extrusionOk="0">
                <a:moveTo>
                  <a:pt x="10458" y="0"/>
                </a:moveTo>
                <a:cubicBezTo>
                  <a:pt x="9228" y="0"/>
                  <a:pt x="8168" y="479"/>
                  <a:pt x="7519" y="1230"/>
                </a:cubicBezTo>
                <a:cubicBezTo>
                  <a:pt x="7040" y="1094"/>
                  <a:pt x="6562" y="991"/>
                  <a:pt x="6015" y="991"/>
                </a:cubicBezTo>
                <a:cubicBezTo>
                  <a:pt x="3828" y="991"/>
                  <a:pt x="2016" y="2392"/>
                  <a:pt x="1811" y="4135"/>
                </a:cubicBezTo>
                <a:cubicBezTo>
                  <a:pt x="786" y="4375"/>
                  <a:pt x="0" y="5127"/>
                  <a:pt x="0" y="6049"/>
                </a:cubicBezTo>
                <a:cubicBezTo>
                  <a:pt x="0" y="7109"/>
                  <a:pt x="1094" y="7997"/>
                  <a:pt x="2392" y="7997"/>
                </a:cubicBezTo>
                <a:cubicBezTo>
                  <a:pt x="2973" y="7997"/>
                  <a:pt x="3520" y="7826"/>
                  <a:pt x="3930" y="7519"/>
                </a:cubicBezTo>
                <a:cubicBezTo>
                  <a:pt x="4545" y="7826"/>
                  <a:pt x="5263" y="7997"/>
                  <a:pt x="6015" y="7997"/>
                </a:cubicBezTo>
                <a:cubicBezTo>
                  <a:pt x="6323" y="7997"/>
                  <a:pt x="6562" y="7963"/>
                  <a:pt x="6835" y="7929"/>
                </a:cubicBezTo>
                <a:cubicBezTo>
                  <a:pt x="7245" y="7963"/>
                  <a:pt x="7656" y="7997"/>
                  <a:pt x="8100" y="7997"/>
                </a:cubicBezTo>
                <a:cubicBezTo>
                  <a:pt x="9535" y="7997"/>
                  <a:pt x="10868" y="7758"/>
                  <a:pt x="11825" y="7348"/>
                </a:cubicBezTo>
                <a:cubicBezTo>
                  <a:pt x="12509" y="7758"/>
                  <a:pt x="13363" y="7997"/>
                  <a:pt x="14286" y="7997"/>
                </a:cubicBezTo>
                <a:cubicBezTo>
                  <a:pt x="14969" y="7997"/>
                  <a:pt x="15585" y="7861"/>
                  <a:pt x="16131" y="7656"/>
                </a:cubicBezTo>
                <a:cubicBezTo>
                  <a:pt x="16507" y="7861"/>
                  <a:pt x="16986" y="7997"/>
                  <a:pt x="17498" y="7997"/>
                </a:cubicBezTo>
                <a:cubicBezTo>
                  <a:pt x="18797" y="7997"/>
                  <a:pt x="19891" y="7109"/>
                  <a:pt x="19891" y="6049"/>
                </a:cubicBezTo>
                <a:cubicBezTo>
                  <a:pt x="19891" y="5263"/>
                  <a:pt x="19344" y="4614"/>
                  <a:pt x="18558" y="4306"/>
                </a:cubicBezTo>
                <a:cubicBezTo>
                  <a:pt x="18421" y="2461"/>
                  <a:pt x="16576" y="991"/>
                  <a:pt x="14320" y="991"/>
                </a:cubicBezTo>
                <a:cubicBezTo>
                  <a:pt x="13944" y="991"/>
                  <a:pt x="13602" y="1060"/>
                  <a:pt x="13295" y="1128"/>
                </a:cubicBezTo>
                <a:cubicBezTo>
                  <a:pt x="12611" y="444"/>
                  <a:pt x="11586" y="0"/>
                  <a:pt x="10458"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1"/>
          <p:cNvSpPr/>
          <p:nvPr/>
        </p:nvSpPr>
        <p:spPr>
          <a:xfrm>
            <a:off x="8696854" y="502014"/>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1"/>
          <p:cNvSpPr/>
          <p:nvPr/>
        </p:nvSpPr>
        <p:spPr>
          <a:xfrm>
            <a:off x="8826258" y="23356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1"/>
          <p:cNvSpPr/>
          <p:nvPr/>
        </p:nvSpPr>
        <p:spPr>
          <a:xfrm>
            <a:off x="7232286" y="-168062"/>
            <a:ext cx="1145628" cy="465564"/>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1"/>
          <p:cNvSpPr/>
          <p:nvPr/>
        </p:nvSpPr>
        <p:spPr>
          <a:xfrm flipH="1">
            <a:off x="6535895" y="303252"/>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718" y="1437"/>
                  <a:pt x="479" y="1676"/>
                </a:cubicBezTo>
                <a:cubicBezTo>
                  <a:pt x="308" y="1847"/>
                  <a:pt x="137" y="1950"/>
                  <a:pt x="0" y="1984"/>
                </a:cubicBezTo>
                <a:cubicBezTo>
                  <a:pt x="171" y="1984"/>
                  <a:pt x="479" y="2052"/>
                  <a:pt x="752" y="2292"/>
                </a:cubicBezTo>
                <a:cubicBezTo>
                  <a:pt x="923" y="2462"/>
                  <a:pt x="991" y="2667"/>
                  <a:pt x="1060" y="3009"/>
                </a:cubicBezTo>
                <a:cubicBezTo>
                  <a:pt x="1197" y="3522"/>
                  <a:pt x="1197" y="3966"/>
                  <a:pt x="1231" y="3966"/>
                </a:cubicBezTo>
                <a:cubicBezTo>
                  <a:pt x="1265" y="3966"/>
                  <a:pt x="1265" y="3454"/>
                  <a:pt x="1367" y="2736"/>
                </a:cubicBezTo>
                <a:cubicBezTo>
                  <a:pt x="1402" y="2428"/>
                  <a:pt x="1470" y="2292"/>
                  <a:pt x="1572" y="2155"/>
                </a:cubicBezTo>
                <a:cubicBezTo>
                  <a:pt x="1743" y="1847"/>
                  <a:pt x="2051" y="1745"/>
                  <a:pt x="2256" y="1676"/>
                </a:cubicBezTo>
                <a:cubicBezTo>
                  <a:pt x="2051" y="1642"/>
                  <a:pt x="1743"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1"/>
          <p:cNvSpPr/>
          <p:nvPr/>
        </p:nvSpPr>
        <p:spPr>
          <a:xfrm flipH="1">
            <a:off x="6293017" y="82548"/>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1"/>
          <p:cNvSpPr/>
          <p:nvPr/>
        </p:nvSpPr>
        <p:spPr>
          <a:xfrm>
            <a:off x="2752702" y="320566"/>
            <a:ext cx="117645" cy="209147"/>
          </a:xfrm>
          <a:custGeom>
            <a:avLst/>
            <a:gdLst/>
            <a:ahLst/>
            <a:cxnLst/>
            <a:rect l="l" t="t" r="r" b="b"/>
            <a:pathLst>
              <a:path w="3521" h="6260" extrusionOk="0">
                <a:moveTo>
                  <a:pt x="1436" y="0"/>
                </a:moveTo>
                <a:cubicBezTo>
                  <a:pt x="1436" y="0"/>
                  <a:pt x="1436" y="2"/>
                  <a:pt x="1436" y="5"/>
                </a:cubicBezTo>
                <a:cubicBezTo>
                  <a:pt x="1470" y="586"/>
                  <a:pt x="1402" y="1030"/>
                  <a:pt x="1333" y="1338"/>
                </a:cubicBezTo>
                <a:cubicBezTo>
                  <a:pt x="1196" y="1816"/>
                  <a:pt x="1094" y="2261"/>
                  <a:pt x="752" y="2637"/>
                </a:cubicBezTo>
                <a:cubicBezTo>
                  <a:pt x="479" y="2910"/>
                  <a:pt x="205" y="3081"/>
                  <a:pt x="0" y="3149"/>
                </a:cubicBezTo>
                <a:cubicBezTo>
                  <a:pt x="240" y="3149"/>
                  <a:pt x="752" y="3218"/>
                  <a:pt x="1162" y="3628"/>
                </a:cubicBezTo>
                <a:cubicBezTo>
                  <a:pt x="1436" y="3901"/>
                  <a:pt x="1538" y="4209"/>
                  <a:pt x="1675" y="4721"/>
                </a:cubicBezTo>
                <a:cubicBezTo>
                  <a:pt x="1914" y="5576"/>
                  <a:pt x="1880" y="6259"/>
                  <a:pt x="1914" y="6259"/>
                </a:cubicBezTo>
                <a:cubicBezTo>
                  <a:pt x="1983" y="6259"/>
                  <a:pt x="2017" y="5405"/>
                  <a:pt x="2153" y="4311"/>
                </a:cubicBezTo>
                <a:cubicBezTo>
                  <a:pt x="2222" y="3799"/>
                  <a:pt x="2324" y="3594"/>
                  <a:pt x="2461" y="3389"/>
                </a:cubicBezTo>
                <a:cubicBezTo>
                  <a:pt x="2769" y="2910"/>
                  <a:pt x="3247" y="2739"/>
                  <a:pt x="3520" y="2637"/>
                </a:cubicBezTo>
                <a:cubicBezTo>
                  <a:pt x="3247" y="2602"/>
                  <a:pt x="2734" y="2500"/>
                  <a:pt x="2358" y="2158"/>
                </a:cubicBezTo>
                <a:cubicBezTo>
                  <a:pt x="1532" y="1431"/>
                  <a:pt x="1441" y="0"/>
                  <a:pt x="143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1"/>
          <p:cNvSpPr/>
          <p:nvPr/>
        </p:nvSpPr>
        <p:spPr>
          <a:xfrm>
            <a:off x="2504688" y="56941"/>
            <a:ext cx="145044" cy="257090"/>
          </a:xfrm>
          <a:custGeom>
            <a:avLst/>
            <a:gdLst/>
            <a:ahLst/>
            <a:cxnLst/>
            <a:rect l="l" t="t" r="r" b="b"/>
            <a:pathLst>
              <a:path w="4341" h="7695" extrusionOk="0">
                <a:moveTo>
                  <a:pt x="1777" y="1"/>
                </a:moveTo>
                <a:cubicBezTo>
                  <a:pt x="1777" y="1"/>
                  <a:pt x="1777" y="2"/>
                  <a:pt x="1777" y="5"/>
                </a:cubicBezTo>
                <a:cubicBezTo>
                  <a:pt x="1811" y="723"/>
                  <a:pt x="1709" y="1270"/>
                  <a:pt x="1641" y="1645"/>
                </a:cubicBezTo>
                <a:cubicBezTo>
                  <a:pt x="1504" y="2226"/>
                  <a:pt x="1367" y="2773"/>
                  <a:pt x="923" y="3252"/>
                </a:cubicBezTo>
                <a:cubicBezTo>
                  <a:pt x="615" y="3594"/>
                  <a:pt x="239" y="3764"/>
                  <a:pt x="0" y="3867"/>
                </a:cubicBezTo>
                <a:cubicBezTo>
                  <a:pt x="308" y="3867"/>
                  <a:pt x="957" y="3969"/>
                  <a:pt x="1436" y="4448"/>
                </a:cubicBezTo>
                <a:cubicBezTo>
                  <a:pt x="1777" y="4790"/>
                  <a:pt x="1880" y="5166"/>
                  <a:pt x="2051" y="5815"/>
                </a:cubicBezTo>
                <a:cubicBezTo>
                  <a:pt x="2329" y="6743"/>
                  <a:pt x="2328" y="7531"/>
                  <a:pt x="2375" y="7672"/>
                </a:cubicBezTo>
                <a:lnTo>
                  <a:pt x="2375" y="7672"/>
                </a:lnTo>
                <a:cubicBezTo>
                  <a:pt x="2434" y="7515"/>
                  <a:pt x="2479" y="6551"/>
                  <a:pt x="2666" y="5302"/>
                </a:cubicBezTo>
                <a:cubicBezTo>
                  <a:pt x="2768" y="4653"/>
                  <a:pt x="2871" y="4414"/>
                  <a:pt x="3042" y="4175"/>
                </a:cubicBezTo>
                <a:cubicBezTo>
                  <a:pt x="3418" y="3594"/>
                  <a:pt x="3999" y="3354"/>
                  <a:pt x="4341" y="3252"/>
                </a:cubicBezTo>
                <a:cubicBezTo>
                  <a:pt x="3999" y="3183"/>
                  <a:pt x="3384" y="3081"/>
                  <a:pt x="2905" y="2637"/>
                </a:cubicBezTo>
                <a:cubicBezTo>
                  <a:pt x="1875" y="1739"/>
                  <a:pt x="1782" y="1"/>
                  <a:pt x="1777" y="1"/>
                </a:cubicBezTo>
                <a:close/>
                <a:moveTo>
                  <a:pt x="2375" y="7672"/>
                </a:moveTo>
                <a:cubicBezTo>
                  <a:pt x="2370" y="7687"/>
                  <a:pt x="2364" y="7695"/>
                  <a:pt x="2358" y="7695"/>
                </a:cubicBezTo>
                <a:lnTo>
                  <a:pt x="2392" y="7695"/>
                </a:lnTo>
                <a:cubicBezTo>
                  <a:pt x="2386" y="7695"/>
                  <a:pt x="2380" y="7687"/>
                  <a:pt x="2375" y="7672"/>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1"/>
          <p:cNvSpPr/>
          <p:nvPr/>
        </p:nvSpPr>
        <p:spPr>
          <a:xfrm rot="10800000">
            <a:off x="-19" y="4609493"/>
            <a:ext cx="9143982" cy="1093932"/>
          </a:xfrm>
          <a:prstGeom prst="flowChartDocumen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7">
    <p:spTree>
      <p:nvGrpSpPr>
        <p:cNvPr id="1" name="Shape 44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2375" y="539500"/>
            <a:ext cx="7699200" cy="5727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3200"/>
              <a:buFont typeface="Mogra"/>
              <a:buNone/>
              <a:defRPr sz="3200">
                <a:solidFill>
                  <a:schemeClr val="dk1"/>
                </a:solidFill>
                <a:latin typeface="Mogra"/>
                <a:ea typeface="Mogra"/>
                <a:cs typeface="Mogra"/>
                <a:sym typeface="Mogra"/>
              </a:defRPr>
            </a:lvl1pPr>
            <a:lvl2pPr lvl="1" algn="ctr" rtl="0">
              <a:spcBef>
                <a:spcPts val="0"/>
              </a:spcBef>
              <a:spcAft>
                <a:spcPts val="0"/>
              </a:spcAft>
              <a:buClr>
                <a:schemeClr val="dk1"/>
              </a:buClr>
              <a:buSzPts val="3200"/>
              <a:buFont typeface="Mogra"/>
              <a:buNone/>
              <a:defRPr sz="3200">
                <a:solidFill>
                  <a:schemeClr val="dk1"/>
                </a:solidFill>
                <a:latin typeface="Mogra"/>
                <a:ea typeface="Mogra"/>
                <a:cs typeface="Mogra"/>
                <a:sym typeface="Mogra"/>
              </a:defRPr>
            </a:lvl2pPr>
            <a:lvl3pPr lvl="2" algn="ctr" rtl="0">
              <a:spcBef>
                <a:spcPts val="0"/>
              </a:spcBef>
              <a:spcAft>
                <a:spcPts val="0"/>
              </a:spcAft>
              <a:buClr>
                <a:schemeClr val="dk1"/>
              </a:buClr>
              <a:buSzPts val="3200"/>
              <a:buFont typeface="Mogra"/>
              <a:buNone/>
              <a:defRPr sz="3200">
                <a:solidFill>
                  <a:schemeClr val="dk1"/>
                </a:solidFill>
                <a:latin typeface="Mogra"/>
                <a:ea typeface="Mogra"/>
                <a:cs typeface="Mogra"/>
                <a:sym typeface="Mogra"/>
              </a:defRPr>
            </a:lvl3pPr>
            <a:lvl4pPr lvl="3" algn="ctr" rtl="0">
              <a:spcBef>
                <a:spcPts val="0"/>
              </a:spcBef>
              <a:spcAft>
                <a:spcPts val="0"/>
              </a:spcAft>
              <a:buClr>
                <a:schemeClr val="dk1"/>
              </a:buClr>
              <a:buSzPts val="3200"/>
              <a:buFont typeface="Mogra"/>
              <a:buNone/>
              <a:defRPr sz="3200">
                <a:solidFill>
                  <a:schemeClr val="dk1"/>
                </a:solidFill>
                <a:latin typeface="Mogra"/>
                <a:ea typeface="Mogra"/>
                <a:cs typeface="Mogra"/>
                <a:sym typeface="Mogra"/>
              </a:defRPr>
            </a:lvl4pPr>
            <a:lvl5pPr lvl="4" algn="ctr" rtl="0">
              <a:spcBef>
                <a:spcPts val="0"/>
              </a:spcBef>
              <a:spcAft>
                <a:spcPts val="0"/>
              </a:spcAft>
              <a:buClr>
                <a:schemeClr val="dk1"/>
              </a:buClr>
              <a:buSzPts val="3200"/>
              <a:buFont typeface="Mogra"/>
              <a:buNone/>
              <a:defRPr sz="3200">
                <a:solidFill>
                  <a:schemeClr val="dk1"/>
                </a:solidFill>
                <a:latin typeface="Mogra"/>
                <a:ea typeface="Mogra"/>
                <a:cs typeface="Mogra"/>
                <a:sym typeface="Mogra"/>
              </a:defRPr>
            </a:lvl5pPr>
            <a:lvl6pPr lvl="5" algn="ctr" rtl="0">
              <a:spcBef>
                <a:spcPts val="0"/>
              </a:spcBef>
              <a:spcAft>
                <a:spcPts val="0"/>
              </a:spcAft>
              <a:buClr>
                <a:schemeClr val="dk1"/>
              </a:buClr>
              <a:buSzPts val="3200"/>
              <a:buFont typeface="Mogra"/>
              <a:buNone/>
              <a:defRPr sz="3200">
                <a:solidFill>
                  <a:schemeClr val="dk1"/>
                </a:solidFill>
                <a:latin typeface="Mogra"/>
                <a:ea typeface="Mogra"/>
                <a:cs typeface="Mogra"/>
                <a:sym typeface="Mogra"/>
              </a:defRPr>
            </a:lvl6pPr>
            <a:lvl7pPr lvl="6" algn="ctr" rtl="0">
              <a:spcBef>
                <a:spcPts val="0"/>
              </a:spcBef>
              <a:spcAft>
                <a:spcPts val="0"/>
              </a:spcAft>
              <a:buClr>
                <a:schemeClr val="dk1"/>
              </a:buClr>
              <a:buSzPts val="3200"/>
              <a:buFont typeface="Mogra"/>
              <a:buNone/>
              <a:defRPr sz="3200">
                <a:solidFill>
                  <a:schemeClr val="dk1"/>
                </a:solidFill>
                <a:latin typeface="Mogra"/>
                <a:ea typeface="Mogra"/>
                <a:cs typeface="Mogra"/>
                <a:sym typeface="Mogra"/>
              </a:defRPr>
            </a:lvl7pPr>
            <a:lvl8pPr lvl="7" algn="ctr" rtl="0">
              <a:spcBef>
                <a:spcPts val="0"/>
              </a:spcBef>
              <a:spcAft>
                <a:spcPts val="0"/>
              </a:spcAft>
              <a:buClr>
                <a:schemeClr val="dk1"/>
              </a:buClr>
              <a:buSzPts val="3200"/>
              <a:buFont typeface="Mogra"/>
              <a:buNone/>
              <a:defRPr sz="3200">
                <a:solidFill>
                  <a:schemeClr val="dk1"/>
                </a:solidFill>
                <a:latin typeface="Mogra"/>
                <a:ea typeface="Mogra"/>
                <a:cs typeface="Mogra"/>
                <a:sym typeface="Mogra"/>
              </a:defRPr>
            </a:lvl8pPr>
            <a:lvl9pPr lvl="8" algn="ctr" rtl="0">
              <a:spcBef>
                <a:spcPts val="0"/>
              </a:spcBef>
              <a:spcAft>
                <a:spcPts val="0"/>
              </a:spcAft>
              <a:buClr>
                <a:schemeClr val="dk1"/>
              </a:buClr>
              <a:buSzPts val="3200"/>
              <a:buFont typeface="Mogra"/>
              <a:buNone/>
              <a:defRPr sz="3200">
                <a:solidFill>
                  <a:schemeClr val="dk1"/>
                </a:solidFill>
                <a:latin typeface="Mogra"/>
                <a:ea typeface="Mogra"/>
                <a:cs typeface="Mogra"/>
                <a:sym typeface="Mogra"/>
              </a:defRPr>
            </a:lvl9pPr>
          </a:lstStyle>
          <a:p>
            <a:endParaRPr/>
          </a:p>
        </p:txBody>
      </p:sp>
      <p:sp>
        <p:nvSpPr>
          <p:cNvPr id="7" name="Google Shape;7;p1"/>
          <p:cNvSpPr txBox="1">
            <a:spLocks noGrp="1"/>
          </p:cNvSpPr>
          <p:nvPr>
            <p:ph type="body" idx="1"/>
          </p:nvPr>
        </p:nvSpPr>
        <p:spPr>
          <a:xfrm>
            <a:off x="722375" y="1187600"/>
            <a:ext cx="7699200" cy="34164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dk2"/>
              </a:buClr>
              <a:buSzPts val="1600"/>
              <a:buFont typeface="Nanum Gothic"/>
              <a:buChar char="●"/>
              <a:defRPr sz="1600">
                <a:solidFill>
                  <a:schemeClr val="dk2"/>
                </a:solidFill>
                <a:latin typeface="Nanum Gothic"/>
                <a:ea typeface="Nanum Gothic"/>
                <a:cs typeface="Nanum Gothic"/>
                <a:sym typeface="Nanum Gothic"/>
              </a:defRPr>
            </a:lvl1pPr>
            <a:lvl2pPr marL="914400" lvl="1" indent="-330200">
              <a:lnSpc>
                <a:spcPct val="100000"/>
              </a:lnSpc>
              <a:spcBef>
                <a:spcPts val="0"/>
              </a:spcBef>
              <a:spcAft>
                <a:spcPts val="0"/>
              </a:spcAft>
              <a:buClr>
                <a:schemeClr val="dk2"/>
              </a:buClr>
              <a:buSzPts val="1600"/>
              <a:buFont typeface="Nanum Gothic"/>
              <a:buChar char="○"/>
              <a:defRPr sz="1600">
                <a:solidFill>
                  <a:schemeClr val="dk2"/>
                </a:solidFill>
                <a:latin typeface="Nanum Gothic"/>
                <a:ea typeface="Nanum Gothic"/>
                <a:cs typeface="Nanum Gothic"/>
                <a:sym typeface="Nanum Gothic"/>
              </a:defRPr>
            </a:lvl2pPr>
            <a:lvl3pPr marL="1371600" lvl="2" indent="-330200">
              <a:lnSpc>
                <a:spcPct val="100000"/>
              </a:lnSpc>
              <a:spcBef>
                <a:spcPts val="0"/>
              </a:spcBef>
              <a:spcAft>
                <a:spcPts val="0"/>
              </a:spcAft>
              <a:buClr>
                <a:schemeClr val="dk2"/>
              </a:buClr>
              <a:buSzPts val="1600"/>
              <a:buFont typeface="Nanum Gothic"/>
              <a:buChar char="■"/>
              <a:defRPr sz="1600">
                <a:solidFill>
                  <a:schemeClr val="dk2"/>
                </a:solidFill>
                <a:latin typeface="Nanum Gothic"/>
                <a:ea typeface="Nanum Gothic"/>
                <a:cs typeface="Nanum Gothic"/>
                <a:sym typeface="Nanum Gothic"/>
              </a:defRPr>
            </a:lvl3pPr>
            <a:lvl4pPr marL="1828800" lvl="3" indent="-330200">
              <a:lnSpc>
                <a:spcPct val="100000"/>
              </a:lnSpc>
              <a:spcBef>
                <a:spcPts val="0"/>
              </a:spcBef>
              <a:spcAft>
                <a:spcPts val="0"/>
              </a:spcAft>
              <a:buClr>
                <a:schemeClr val="dk2"/>
              </a:buClr>
              <a:buSzPts val="1600"/>
              <a:buFont typeface="Nanum Gothic"/>
              <a:buChar char="●"/>
              <a:defRPr sz="1600">
                <a:solidFill>
                  <a:schemeClr val="dk2"/>
                </a:solidFill>
                <a:latin typeface="Nanum Gothic"/>
                <a:ea typeface="Nanum Gothic"/>
                <a:cs typeface="Nanum Gothic"/>
                <a:sym typeface="Nanum Gothic"/>
              </a:defRPr>
            </a:lvl4pPr>
            <a:lvl5pPr marL="2286000" lvl="4" indent="-330200">
              <a:lnSpc>
                <a:spcPct val="100000"/>
              </a:lnSpc>
              <a:spcBef>
                <a:spcPts val="0"/>
              </a:spcBef>
              <a:spcAft>
                <a:spcPts val="0"/>
              </a:spcAft>
              <a:buClr>
                <a:schemeClr val="dk2"/>
              </a:buClr>
              <a:buSzPts val="1600"/>
              <a:buFont typeface="Nanum Gothic"/>
              <a:buChar char="○"/>
              <a:defRPr sz="1600">
                <a:solidFill>
                  <a:schemeClr val="dk2"/>
                </a:solidFill>
                <a:latin typeface="Nanum Gothic"/>
                <a:ea typeface="Nanum Gothic"/>
                <a:cs typeface="Nanum Gothic"/>
                <a:sym typeface="Nanum Gothic"/>
              </a:defRPr>
            </a:lvl5pPr>
            <a:lvl6pPr marL="2743200" lvl="5" indent="-330200">
              <a:lnSpc>
                <a:spcPct val="100000"/>
              </a:lnSpc>
              <a:spcBef>
                <a:spcPts val="0"/>
              </a:spcBef>
              <a:spcAft>
                <a:spcPts val="0"/>
              </a:spcAft>
              <a:buClr>
                <a:schemeClr val="dk2"/>
              </a:buClr>
              <a:buSzPts val="1600"/>
              <a:buFont typeface="Nanum Gothic"/>
              <a:buChar char="■"/>
              <a:defRPr sz="1600">
                <a:solidFill>
                  <a:schemeClr val="dk2"/>
                </a:solidFill>
                <a:latin typeface="Nanum Gothic"/>
                <a:ea typeface="Nanum Gothic"/>
                <a:cs typeface="Nanum Gothic"/>
                <a:sym typeface="Nanum Gothic"/>
              </a:defRPr>
            </a:lvl6pPr>
            <a:lvl7pPr marL="3200400" lvl="6" indent="-330200">
              <a:lnSpc>
                <a:spcPct val="100000"/>
              </a:lnSpc>
              <a:spcBef>
                <a:spcPts val="0"/>
              </a:spcBef>
              <a:spcAft>
                <a:spcPts val="0"/>
              </a:spcAft>
              <a:buClr>
                <a:schemeClr val="dk2"/>
              </a:buClr>
              <a:buSzPts val="1600"/>
              <a:buFont typeface="Nanum Gothic"/>
              <a:buChar char="●"/>
              <a:defRPr sz="1600">
                <a:solidFill>
                  <a:schemeClr val="dk2"/>
                </a:solidFill>
                <a:latin typeface="Nanum Gothic"/>
                <a:ea typeface="Nanum Gothic"/>
                <a:cs typeface="Nanum Gothic"/>
                <a:sym typeface="Nanum Gothic"/>
              </a:defRPr>
            </a:lvl7pPr>
            <a:lvl8pPr marL="3657600" lvl="7" indent="-330200">
              <a:lnSpc>
                <a:spcPct val="100000"/>
              </a:lnSpc>
              <a:spcBef>
                <a:spcPts val="0"/>
              </a:spcBef>
              <a:spcAft>
                <a:spcPts val="0"/>
              </a:spcAft>
              <a:buClr>
                <a:schemeClr val="dk2"/>
              </a:buClr>
              <a:buSzPts val="1600"/>
              <a:buFont typeface="Nanum Gothic"/>
              <a:buChar char="○"/>
              <a:defRPr sz="1600">
                <a:solidFill>
                  <a:schemeClr val="dk2"/>
                </a:solidFill>
                <a:latin typeface="Nanum Gothic"/>
                <a:ea typeface="Nanum Gothic"/>
                <a:cs typeface="Nanum Gothic"/>
                <a:sym typeface="Nanum Gothic"/>
              </a:defRPr>
            </a:lvl8pPr>
            <a:lvl9pPr marL="4114800" lvl="8" indent="-330200">
              <a:lnSpc>
                <a:spcPct val="100000"/>
              </a:lnSpc>
              <a:spcBef>
                <a:spcPts val="0"/>
              </a:spcBef>
              <a:spcAft>
                <a:spcPts val="0"/>
              </a:spcAft>
              <a:buClr>
                <a:schemeClr val="dk2"/>
              </a:buClr>
              <a:buSzPts val="1600"/>
              <a:buFont typeface="Nanum Gothic"/>
              <a:buChar char="■"/>
              <a:defRPr sz="1600">
                <a:solidFill>
                  <a:schemeClr val="dk2"/>
                </a:solidFill>
                <a:latin typeface="Nanum Gothic"/>
                <a:ea typeface="Nanum Gothic"/>
                <a:cs typeface="Nanum Gothic"/>
                <a:sym typeface="Nanum Gothic"/>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4" r:id="rId2"/>
    <p:sldLayoutId id="2147483655" r:id="rId3"/>
    <p:sldLayoutId id="2147483658" r:id="rId4"/>
    <p:sldLayoutId id="2147483659" r:id="rId5"/>
    <p:sldLayoutId id="2147483662" r:id="rId6"/>
    <p:sldLayoutId id="2147483663" r:id="rId7"/>
    <p:sldLayoutId id="2147483667"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29"/>
          <p:cNvSpPr txBox="1">
            <a:spLocks noGrp="1"/>
          </p:cNvSpPr>
          <p:nvPr>
            <p:ph type="ctrTitle"/>
          </p:nvPr>
        </p:nvSpPr>
        <p:spPr>
          <a:xfrm>
            <a:off x="3833681" y="2045201"/>
            <a:ext cx="4904700" cy="1532856"/>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Sleep Deprivation</a:t>
            </a:r>
            <a:endParaRPr dirty="0">
              <a:solidFill>
                <a:schemeClr val="lt1"/>
              </a:solidFill>
            </a:endParaRPr>
          </a:p>
        </p:txBody>
      </p:sp>
      <p:grpSp>
        <p:nvGrpSpPr>
          <p:cNvPr id="514" name="Google Shape;514;p29"/>
          <p:cNvGrpSpPr/>
          <p:nvPr/>
        </p:nvGrpSpPr>
        <p:grpSpPr>
          <a:xfrm flipH="1">
            <a:off x="149324" y="653232"/>
            <a:ext cx="3304034" cy="3837037"/>
            <a:chOff x="224450" y="2221300"/>
            <a:chExt cx="1380650" cy="1603375"/>
          </a:xfrm>
        </p:grpSpPr>
        <p:sp>
          <p:nvSpPr>
            <p:cNvPr id="515" name="Google Shape;515;p29"/>
            <p:cNvSpPr/>
            <p:nvPr/>
          </p:nvSpPr>
          <p:spPr>
            <a:xfrm>
              <a:off x="1244600" y="2910200"/>
              <a:ext cx="360500" cy="627550"/>
            </a:xfrm>
            <a:custGeom>
              <a:avLst/>
              <a:gdLst/>
              <a:ahLst/>
              <a:cxnLst/>
              <a:rect l="l" t="t" r="r" b="b"/>
              <a:pathLst>
                <a:path w="14420" h="25102" extrusionOk="0">
                  <a:moveTo>
                    <a:pt x="5742" y="1"/>
                  </a:moveTo>
                  <a:cubicBezTo>
                    <a:pt x="5252" y="1"/>
                    <a:pt x="4183" y="703"/>
                    <a:pt x="3795" y="1720"/>
                  </a:cubicBezTo>
                  <a:cubicBezTo>
                    <a:pt x="3760" y="1856"/>
                    <a:pt x="3453" y="2677"/>
                    <a:pt x="3726" y="3258"/>
                  </a:cubicBezTo>
                  <a:cubicBezTo>
                    <a:pt x="3795" y="3429"/>
                    <a:pt x="3965" y="3634"/>
                    <a:pt x="4034" y="4010"/>
                  </a:cubicBezTo>
                  <a:cubicBezTo>
                    <a:pt x="4068" y="4078"/>
                    <a:pt x="4068" y="4146"/>
                    <a:pt x="4068" y="4215"/>
                  </a:cubicBezTo>
                  <a:cubicBezTo>
                    <a:pt x="2940" y="3394"/>
                    <a:pt x="1607" y="2848"/>
                    <a:pt x="206" y="2608"/>
                  </a:cubicBezTo>
                  <a:cubicBezTo>
                    <a:pt x="195" y="2606"/>
                    <a:pt x="184" y="2605"/>
                    <a:pt x="174" y="2605"/>
                  </a:cubicBezTo>
                  <a:cubicBezTo>
                    <a:pt x="32" y="2605"/>
                    <a:pt x="12" y="2816"/>
                    <a:pt x="172" y="2848"/>
                  </a:cubicBezTo>
                  <a:lnTo>
                    <a:pt x="206" y="2848"/>
                  </a:lnTo>
                  <a:cubicBezTo>
                    <a:pt x="1436" y="3087"/>
                    <a:pt x="2564" y="3531"/>
                    <a:pt x="3589" y="4180"/>
                  </a:cubicBezTo>
                  <a:cubicBezTo>
                    <a:pt x="3384" y="4146"/>
                    <a:pt x="3282" y="4078"/>
                    <a:pt x="3145" y="4044"/>
                  </a:cubicBezTo>
                  <a:cubicBezTo>
                    <a:pt x="3023" y="4001"/>
                    <a:pt x="2893" y="3983"/>
                    <a:pt x="2763" y="3983"/>
                  </a:cubicBezTo>
                  <a:cubicBezTo>
                    <a:pt x="2275" y="3983"/>
                    <a:pt x="1784" y="4229"/>
                    <a:pt x="1676" y="4283"/>
                  </a:cubicBezTo>
                  <a:cubicBezTo>
                    <a:pt x="582" y="4796"/>
                    <a:pt x="1" y="6163"/>
                    <a:pt x="274" y="6470"/>
                  </a:cubicBezTo>
                  <a:cubicBezTo>
                    <a:pt x="302" y="6498"/>
                    <a:pt x="346" y="6510"/>
                    <a:pt x="410" y="6510"/>
                  </a:cubicBezTo>
                  <a:cubicBezTo>
                    <a:pt x="585" y="6510"/>
                    <a:pt x="902" y="6415"/>
                    <a:pt x="1402" y="6265"/>
                  </a:cubicBezTo>
                  <a:cubicBezTo>
                    <a:pt x="1812" y="6128"/>
                    <a:pt x="2222" y="6026"/>
                    <a:pt x="2735" y="5753"/>
                  </a:cubicBezTo>
                  <a:cubicBezTo>
                    <a:pt x="3316" y="5445"/>
                    <a:pt x="3624" y="5137"/>
                    <a:pt x="3760" y="5001"/>
                  </a:cubicBezTo>
                  <a:cubicBezTo>
                    <a:pt x="3863" y="4898"/>
                    <a:pt x="4034" y="4761"/>
                    <a:pt x="4170" y="4625"/>
                  </a:cubicBezTo>
                  <a:cubicBezTo>
                    <a:pt x="4854" y="5137"/>
                    <a:pt x="5503" y="5787"/>
                    <a:pt x="6016" y="6504"/>
                  </a:cubicBezTo>
                  <a:lnTo>
                    <a:pt x="5845" y="6504"/>
                  </a:lnTo>
                  <a:cubicBezTo>
                    <a:pt x="5469" y="6436"/>
                    <a:pt x="5298" y="6334"/>
                    <a:pt x="5093" y="6265"/>
                  </a:cubicBezTo>
                  <a:cubicBezTo>
                    <a:pt x="4971" y="6222"/>
                    <a:pt x="4841" y="6205"/>
                    <a:pt x="4711" y="6205"/>
                  </a:cubicBezTo>
                  <a:cubicBezTo>
                    <a:pt x="4223" y="6205"/>
                    <a:pt x="3732" y="6450"/>
                    <a:pt x="3624" y="6504"/>
                  </a:cubicBezTo>
                  <a:cubicBezTo>
                    <a:pt x="2530" y="7017"/>
                    <a:pt x="1949" y="8384"/>
                    <a:pt x="2222" y="8692"/>
                  </a:cubicBezTo>
                  <a:cubicBezTo>
                    <a:pt x="2250" y="8719"/>
                    <a:pt x="2295" y="8732"/>
                    <a:pt x="2358" y="8732"/>
                  </a:cubicBezTo>
                  <a:cubicBezTo>
                    <a:pt x="2533" y="8732"/>
                    <a:pt x="2850" y="8637"/>
                    <a:pt x="3350" y="8487"/>
                  </a:cubicBezTo>
                  <a:cubicBezTo>
                    <a:pt x="3760" y="8384"/>
                    <a:pt x="4170" y="8247"/>
                    <a:pt x="4683" y="7974"/>
                  </a:cubicBezTo>
                  <a:cubicBezTo>
                    <a:pt x="5264" y="7666"/>
                    <a:pt x="5606" y="7359"/>
                    <a:pt x="5708" y="7256"/>
                  </a:cubicBezTo>
                  <a:cubicBezTo>
                    <a:pt x="5845" y="7120"/>
                    <a:pt x="6084" y="6880"/>
                    <a:pt x="6187" y="6744"/>
                  </a:cubicBezTo>
                  <a:cubicBezTo>
                    <a:pt x="6495" y="7154"/>
                    <a:pt x="6768" y="7632"/>
                    <a:pt x="7041" y="8111"/>
                  </a:cubicBezTo>
                  <a:cubicBezTo>
                    <a:pt x="7110" y="8213"/>
                    <a:pt x="7144" y="8350"/>
                    <a:pt x="7212" y="8487"/>
                  </a:cubicBezTo>
                  <a:cubicBezTo>
                    <a:pt x="7178" y="8487"/>
                    <a:pt x="7144" y="8487"/>
                    <a:pt x="7110" y="8452"/>
                  </a:cubicBezTo>
                  <a:cubicBezTo>
                    <a:pt x="6734" y="8418"/>
                    <a:pt x="6529" y="8282"/>
                    <a:pt x="6358" y="8247"/>
                  </a:cubicBezTo>
                  <a:cubicBezTo>
                    <a:pt x="6236" y="8204"/>
                    <a:pt x="6106" y="8187"/>
                    <a:pt x="5976" y="8187"/>
                  </a:cubicBezTo>
                  <a:cubicBezTo>
                    <a:pt x="5488" y="8187"/>
                    <a:pt x="4996" y="8433"/>
                    <a:pt x="4888" y="8487"/>
                  </a:cubicBezTo>
                  <a:cubicBezTo>
                    <a:pt x="3795" y="8999"/>
                    <a:pt x="3179" y="10366"/>
                    <a:pt x="3453" y="10674"/>
                  </a:cubicBezTo>
                  <a:cubicBezTo>
                    <a:pt x="3480" y="10701"/>
                    <a:pt x="3525" y="10714"/>
                    <a:pt x="3589" y="10714"/>
                  </a:cubicBezTo>
                  <a:cubicBezTo>
                    <a:pt x="3765" y="10714"/>
                    <a:pt x="4089" y="10619"/>
                    <a:pt x="4615" y="10469"/>
                  </a:cubicBezTo>
                  <a:cubicBezTo>
                    <a:pt x="4991" y="10332"/>
                    <a:pt x="5435" y="10230"/>
                    <a:pt x="5913" y="9956"/>
                  </a:cubicBezTo>
                  <a:cubicBezTo>
                    <a:pt x="6495" y="9649"/>
                    <a:pt x="6836" y="9341"/>
                    <a:pt x="6939" y="9204"/>
                  </a:cubicBezTo>
                  <a:cubicBezTo>
                    <a:pt x="7076" y="9102"/>
                    <a:pt x="7246" y="8965"/>
                    <a:pt x="7349" y="8794"/>
                  </a:cubicBezTo>
                  <a:cubicBezTo>
                    <a:pt x="7725" y="9614"/>
                    <a:pt x="8032" y="10469"/>
                    <a:pt x="8306" y="11323"/>
                  </a:cubicBezTo>
                  <a:cubicBezTo>
                    <a:pt x="8238" y="11289"/>
                    <a:pt x="8169" y="11289"/>
                    <a:pt x="8101" y="11289"/>
                  </a:cubicBezTo>
                  <a:cubicBezTo>
                    <a:pt x="7725" y="11255"/>
                    <a:pt x="7520" y="11118"/>
                    <a:pt x="7349" y="11050"/>
                  </a:cubicBezTo>
                  <a:cubicBezTo>
                    <a:pt x="7227" y="11007"/>
                    <a:pt x="7097" y="10989"/>
                    <a:pt x="6967" y="10989"/>
                  </a:cubicBezTo>
                  <a:cubicBezTo>
                    <a:pt x="6479" y="10989"/>
                    <a:pt x="5987" y="11235"/>
                    <a:pt x="5879" y="11289"/>
                  </a:cubicBezTo>
                  <a:cubicBezTo>
                    <a:pt x="4786" y="11836"/>
                    <a:pt x="4170" y="13203"/>
                    <a:pt x="4444" y="13476"/>
                  </a:cubicBezTo>
                  <a:cubicBezTo>
                    <a:pt x="4476" y="13519"/>
                    <a:pt x="4532" y="13539"/>
                    <a:pt x="4615" y="13539"/>
                  </a:cubicBezTo>
                  <a:cubicBezTo>
                    <a:pt x="4798" y="13539"/>
                    <a:pt x="5113" y="13446"/>
                    <a:pt x="5606" y="13306"/>
                  </a:cubicBezTo>
                  <a:cubicBezTo>
                    <a:pt x="5982" y="13169"/>
                    <a:pt x="6392" y="13032"/>
                    <a:pt x="6905" y="12759"/>
                  </a:cubicBezTo>
                  <a:cubicBezTo>
                    <a:pt x="7486" y="12451"/>
                    <a:pt x="7827" y="12144"/>
                    <a:pt x="7930" y="12041"/>
                  </a:cubicBezTo>
                  <a:cubicBezTo>
                    <a:pt x="8067" y="11938"/>
                    <a:pt x="8272" y="11733"/>
                    <a:pt x="8374" y="11597"/>
                  </a:cubicBezTo>
                  <a:cubicBezTo>
                    <a:pt x="8443" y="11768"/>
                    <a:pt x="8477" y="11938"/>
                    <a:pt x="8545" y="12109"/>
                  </a:cubicBezTo>
                  <a:cubicBezTo>
                    <a:pt x="8682" y="12656"/>
                    <a:pt x="8819" y="13203"/>
                    <a:pt x="8955" y="13750"/>
                  </a:cubicBezTo>
                  <a:cubicBezTo>
                    <a:pt x="8887" y="13750"/>
                    <a:pt x="8819" y="13750"/>
                    <a:pt x="8716" y="13716"/>
                  </a:cubicBezTo>
                  <a:cubicBezTo>
                    <a:pt x="8340" y="13681"/>
                    <a:pt x="8135" y="13545"/>
                    <a:pt x="7964" y="13511"/>
                  </a:cubicBezTo>
                  <a:cubicBezTo>
                    <a:pt x="7841" y="13467"/>
                    <a:pt x="7710" y="13450"/>
                    <a:pt x="7579" y="13450"/>
                  </a:cubicBezTo>
                  <a:cubicBezTo>
                    <a:pt x="7092" y="13450"/>
                    <a:pt x="6602" y="13689"/>
                    <a:pt x="6495" y="13716"/>
                  </a:cubicBezTo>
                  <a:cubicBezTo>
                    <a:pt x="5401" y="14262"/>
                    <a:pt x="4820" y="15630"/>
                    <a:pt x="5093" y="15937"/>
                  </a:cubicBezTo>
                  <a:cubicBezTo>
                    <a:pt x="5121" y="15965"/>
                    <a:pt x="5165" y="15977"/>
                    <a:pt x="5229" y="15977"/>
                  </a:cubicBezTo>
                  <a:cubicBezTo>
                    <a:pt x="5403" y="15977"/>
                    <a:pt x="5721" y="15882"/>
                    <a:pt x="6221" y="15732"/>
                  </a:cubicBezTo>
                  <a:cubicBezTo>
                    <a:pt x="6631" y="15595"/>
                    <a:pt x="7041" y="15493"/>
                    <a:pt x="7554" y="15219"/>
                  </a:cubicBezTo>
                  <a:cubicBezTo>
                    <a:pt x="8135" y="14878"/>
                    <a:pt x="8443" y="14570"/>
                    <a:pt x="8579" y="14468"/>
                  </a:cubicBezTo>
                  <a:cubicBezTo>
                    <a:pt x="8682" y="14365"/>
                    <a:pt x="8887" y="14194"/>
                    <a:pt x="9024" y="14023"/>
                  </a:cubicBezTo>
                  <a:cubicBezTo>
                    <a:pt x="9194" y="14843"/>
                    <a:pt x="9331" y="15664"/>
                    <a:pt x="9434" y="16484"/>
                  </a:cubicBezTo>
                  <a:lnTo>
                    <a:pt x="9263" y="16484"/>
                  </a:lnTo>
                  <a:cubicBezTo>
                    <a:pt x="8921" y="16416"/>
                    <a:pt x="8750" y="16313"/>
                    <a:pt x="8579" y="16279"/>
                  </a:cubicBezTo>
                  <a:cubicBezTo>
                    <a:pt x="8464" y="16233"/>
                    <a:pt x="8341" y="16214"/>
                    <a:pt x="8219" y="16214"/>
                  </a:cubicBezTo>
                  <a:cubicBezTo>
                    <a:pt x="7800" y="16214"/>
                    <a:pt x="7386" y="16431"/>
                    <a:pt x="7281" y="16484"/>
                  </a:cubicBezTo>
                  <a:cubicBezTo>
                    <a:pt x="6324" y="16928"/>
                    <a:pt x="5811" y="18159"/>
                    <a:pt x="6050" y="18398"/>
                  </a:cubicBezTo>
                  <a:cubicBezTo>
                    <a:pt x="6069" y="18426"/>
                    <a:pt x="6106" y="18439"/>
                    <a:pt x="6162" y="18439"/>
                  </a:cubicBezTo>
                  <a:cubicBezTo>
                    <a:pt x="6311" y="18439"/>
                    <a:pt x="6595" y="18351"/>
                    <a:pt x="7041" y="18227"/>
                  </a:cubicBezTo>
                  <a:cubicBezTo>
                    <a:pt x="7417" y="18124"/>
                    <a:pt x="7759" y="18022"/>
                    <a:pt x="8203" y="17783"/>
                  </a:cubicBezTo>
                  <a:cubicBezTo>
                    <a:pt x="8716" y="17475"/>
                    <a:pt x="9024" y="17236"/>
                    <a:pt x="9126" y="17133"/>
                  </a:cubicBezTo>
                  <a:cubicBezTo>
                    <a:pt x="9229" y="17031"/>
                    <a:pt x="9365" y="16894"/>
                    <a:pt x="9468" y="16792"/>
                  </a:cubicBezTo>
                  <a:cubicBezTo>
                    <a:pt x="9536" y="17407"/>
                    <a:pt x="9570" y="18022"/>
                    <a:pt x="9570" y="18637"/>
                  </a:cubicBezTo>
                  <a:lnTo>
                    <a:pt x="9468" y="18637"/>
                  </a:lnTo>
                  <a:cubicBezTo>
                    <a:pt x="9126" y="18637"/>
                    <a:pt x="8921" y="18569"/>
                    <a:pt x="8784" y="18535"/>
                  </a:cubicBezTo>
                  <a:cubicBezTo>
                    <a:pt x="8743" y="18529"/>
                    <a:pt x="8701" y="18527"/>
                    <a:pt x="8659" y="18527"/>
                  </a:cubicBezTo>
                  <a:cubicBezTo>
                    <a:pt x="8152" y="18527"/>
                    <a:pt x="7649" y="18884"/>
                    <a:pt x="7554" y="18979"/>
                  </a:cubicBezTo>
                  <a:cubicBezTo>
                    <a:pt x="6700" y="19594"/>
                    <a:pt x="6392" y="20858"/>
                    <a:pt x="6665" y="21064"/>
                  </a:cubicBezTo>
                  <a:cubicBezTo>
                    <a:pt x="6683" y="21075"/>
                    <a:pt x="6707" y="21081"/>
                    <a:pt x="6736" y="21081"/>
                  </a:cubicBezTo>
                  <a:cubicBezTo>
                    <a:pt x="6881" y="21081"/>
                    <a:pt x="7169" y="20948"/>
                    <a:pt x="7622" y="20722"/>
                  </a:cubicBezTo>
                  <a:cubicBezTo>
                    <a:pt x="7930" y="20551"/>
                    <a:pt x="8272" y="20380"/>
                    <a:pt x="8682" y="20072"/>
                  </a:cubicBezTo>
                  <a:cubicBezTo>
                    <a:pt x="9126" y="19696"/>
                    <a:pt x="9365" y="19389"/>
                    <a:pt x="9434" y="19286"/>
                  </a:cubicBezTo>
                  <a:cubicBezTo>
                    <a:pt x="9468" y="19252"/>
                    <a:pt x="9502" y="19184"/>
                    <a:pt x="9570" y="19150"/>
                  </a:cubicBezTo>
                  <a:lnTo>
                    <a:pt x="9570" y="19150"/>
                  </a:lnTo>
                  <a:cubicBezTo>
                    <a:pt x="9502" y="20004"/>
                    <a:pt x="9365" y="20893"/>
                    <a:pt x="9092" y="21747"/>
                  </a:cubicBezTo>
                  <a:cubicBezTo>
                    <a:pt x="8819" y="21884"/>
                    <a:pt x="8511" y="22499"/>
                    <a:pt x="8306" y="23285"/>
                  </a:cubicBezTo>
                  <a:cubicBezTo>
                    <a:pt x="8067" y="24208"/>
                    <a:pt x="8135" y="25028"/>
                    <a:pt x="8408" y="25096"/>
                  </a:cubicBezTo>
                  <a:cubicBezTo>
                    <a:pt x="8423" y="25100"/>
                    <a:pt x="8437" y="25101"/>
                    <a:pt x="8452" y="25101"/>
                  </a:cubicBezTo>
                  <a:cubicBezTo>
                    <a:pt x="8753" y="25101"/>
                    <a:pt x="9137" y="24437"/>
                    <a:pt x="9365" y="23524"/>
                  </a:cubicBezTo>
                  <a:cubicBezTo>
                    <a:pt x="9570" y="22738"/>
                    <a:pt x="9536" y="21986"/>
                    <a:pt x="9331" y="21781"/>
                  </a:cubicBezTo>
                  <a:cubicBezTo>
                    <a:pt x="9434" y="21439"/>
                    <a:pt x="9536" y="21098"/>
                    <a:pt x="9605" y="20790"/>
                  </a:cubicBezTo>
                  <a:cubicBezTo>
                    <a:pt x="9639" y="20893"/>
                    <a:pt x="9673" y="21029"/>
                    <a:pt x="9707" y="21132"/>
                  </a:cubicBezTo>
                  <a:cubicBezTo>
                    <a:pt x="9741" y="21269"/>
                    <a:pt x="9844" y="21610"/>
                    <a:pt x="10151" y="22123"/>
                  </a:cubicBezTo>
                  <a:cubicBezTo>
                    <a:pt x="10425" y="22533"/>
                    <a:pt x="10664" y="22807"/>
                    <a:pt x="10903" y="23080"/>
                  </a:cubicBezTo>
                  <a:cubicBezTo>
                    <a:pt x="11316" y="23524"/>
                    <a:pt x="11522" y="23733"/>
                    <a:pt x="11659" y="23733"/>
                  </a:cubicBezTo>
                  <a:cubicBezTo>
                    <a:pt x="11670" y="23733"/>
                    <a:pt x="11680" y="23732"/>
                    <a:pt x="11689" y="23729"/>
                  </a:cubicBezTo>
                  <a:cubicBezTo>
                    <a:pt x="11997" y="23627"/>
                    <a:pt x="12168" y="22362"/>
                    <a:pt x="11587" y="21474"/>
                  </a:cubicBezTo>
                  <a:cubicBezTo>
                    <a:pt x="11518" y="21371"/>
                    <a:pt x="11108" y="20756"/>
                    <a:pt x="10596" y="20653"/>
                  </a:cubicBezTo>
                  <a:cubicBezTo>
                    <a:pt x="10425" y="20619"/>
                    <a:pt x="10220" y="20619"/>
                    <a:pt x="9912" y="20483"/>
                  </a:cubicBezTo>
                  <a:cubicBezTo>
                    <a:pt x="9810" y="20448"/>
                    <a:pt x="9741" y="20380"/>
                    <a:pt x="9673" y="20380"/>
                  </a:cubicBezTo>
                  <a:cubicBezTo>
                    <a:pt x="9775" y="19833"/>
                    <a:pt x="9810" y="19321"/>
                    <a:pt x="9810" y="18774"/>
                  </a:cubicBezTo>
                  <a:cubicBezTo>
                    <a:pt x="9878" y="18910"/>
                    <a:pt x="10151" y="19116"/>
                    <a:pt x="10288" y="19218"/>
                  </a:cubicBezTo>
                  <a:cubicBezTo>
                    <a:pt x="10391" y="19321"/>
                    <a:pt x="10664" y="19594"/>
                    <a:pt x="11177" y="19833"/>
                  </a:cubicBezTo>
                  <a:cubicBezTo>
                    <a:pt x="11621" y="20072"/>
                    <a:pt x="11997" y="20175"/>
                    <a:pt x="12339" y="20243"/>
                  </a:cubicBezTo>
                  <a:cubicBezTo>
                    <a:pt x="12795" y="20370"/>
                    <a:pt x="13082" y="20440"/>
                    <a:pt x="13228" y="20440"/>
                  </a:cubicBezTo>
                  <a:cubicBezTo>
                    <a:pt x="13279" y="20440"/>
                    <a:pt x="13312" y="20432"/>
                    <a:pt x="13330" y="20414"/>
                  </a:cubicBezTo>
                  <a:cubicBezTo>
                    <a:pt x="13569" y="20141"/>
                    <a:pt x="13022" y="18979"/>
                    <a:pt x="12065" y="18535"/>
                  </a:cubicBezTo>
                  <a:cubicBezTo>
                    <a:pt x="11958" y="18508"/>
                    <a:pt x="11535" y="18312"/>
                    <a:pt x="11109" y="18312"/>
                  </a:cubicBezTo>
                  <a:cubicBezTo>
                    <a:pt x="10993" y="18312"/>
                    <a:pt x="10877" y="18327"/>
                    <a:pt x="10767" y="18364"/>
                  </a:cubicBezTo>
                  <a:cubicBezTo>
                    <a:pt x="10630" y="18432"/>
                    <a:pt x="10459" y="18535"/>
                    <a:pt x="10117" y="18603"/>
                  </a:cubicBezTo>
                  <a:cubicBezTo>
                    <a:pt x="9946" y="18603"/>
                    <a:pt x="9878" y="18603"/>
                    <a:pt x="9810" y="18671"/>
                  </a:cubicBezTo>
                  <a:cubicBezTo>
                    <a:pt x="9844" y="17988"/>
                    <a:pt x="9810" y="17304"/>
                    <a:pt x="9707" y="16655"/>
                  </a:cubicBezTo>
                  <a:lnTo>
                    <a:pt x="9707" y="16655"/>
                  </a:lnTo>
                  <a:cubicBezTo>
                    <a:pt x="9878" y="16723"/>
                    <a:pt x="10117" y="16826"/>
                    <a:pt x="10254" y="16894"/>
                  </a:cubicBezTo>
                  <a:cubicBezTo>
                    <a:pt x="10425" y="16928"/>
                    <a:pt x="10835" y="17099"/>
                    <a:pt x="11450" y="17167"/>
                  </a:cubicBezTo>
                  <a:cubicBezTo>
                    <a:pt x="11659" y="17194"/>
                    <a:pt x="11853" y="17205"/>
                    <a:pt x="12034" y="17205"/>
                  </a:cubicBezTo>
                  <a:cubicBezTo>
                    <a:pt x="12326" y="17205"/>
                    <a:pt x="12585" y="17176"/>
                    <a:pt x="12817" y="17133"/>
                  </a:cubicBezTo>
                  <a:cubicBezTo>
                    <a:pt x="13535" y="17099"/>
                    <a:pt x="13877" y="17065"/>
                    <a:pt x="13945" y="16928"/>
                  </a:cubicBezTo>
                  <a:cubicBezTo>
                    <a:pt x="14082" y="16552"/>
                    <a:pt x="13056" y="15527"/>
                    <a:pt x="11860" y="15459"/>
                  </a:cubicBezTo>
                  <a:cubicBezTo>
                    <a:pt x="11824" y="15459"/>
                    <a:pt x="11739" y="15454"/>
                    <a:pt x="11625" y="15454"/>
                  </a:cubicBezTo>
                  <a:cubicBezTo>
                    <a:pt x="11313" y="15454"/>
                    <a:pt x="10785" y="15491"/>
                    <a:pt x="10459" y="15766"/>
                  </a:cubicBezTo>
                  <a:cubicBezTo>
                    <a:pt x="10322" y="15903"/>
                    <a:pt x="10186" y="16074"/>
                    <a:pt x="9878" y="16245"/>
                  </a:cubicBezTo>
                  <a:cubicBezTo>
                    <a:pt x="9775" y="16313"/>
                    <a:pt x="9741" y="16313"/>
                    <a:pt x="9673" y="16347"/>
                  </a:cubicBezTo>
                  <a:cubicBezTo>
                    <a:pt x="9570" y="15527"/>
                    <a:pt x="9434" y="14741"/>
                    <a:pt x="9229" y="13921"/>
                  </a:cubicBezTo>
                  <a:lnTo>
                    <a:pt x="9229" y="13921"/>
                  </a:lnTo>
                  <a:cubicBezTo>
                    <a:pt x="9468" y="13989"/>
                    <a:pt x="9810" y="14023"/>
                    <a:pt x="10015" y="14057"/>
                  </a:cubicBezTo>
                  <a:cubicBezTo>
                    <a:pt x="10100" y="14074"/>
                    <a:pt x="10280" y="14092"/>
                    <a:pt x="10536" y="14092"/>
                  </a:cubicBezTo>
                  <a:cubicBezTo>
                    <a:pt x="10792" y="14092"/>
                    <a:pt x="11125" y="14074"/>
                    <a:pt x="11518" y="14023"/>
                  </a:cubicBezTo>
                  <a:cubicBezTo>
                    <a:pt x="12202" y="13955"/>
                    <a:pt x="12680" y="13784"/>
                    <a:pt x="13125" y="13613"/>
                  </a:cubicBezTo>
                  <a:cubicBezTo>
                    <a:pt x="13945" y="13306"/>
                    <a:pt x="14355" y="13169"/>
                    <a:pt x="14389" y="12998"/>
                  </a:cubicBezTo>
                  <a:cubicBezTo>
                    <a:pt x="14420" y="12575"/>
                    <a:pt x="13219" y="11830"/>
                    <a:pt x="11971" y="11830"/>
                  </a:cubicBezTo>
                  <a:cubicBezTo>
                    <a:pt x="11809" y="11830"/>
                    <a:pt x="11646" y="11843"/>
                    <a:pt x="11484" y="11870"/>
                  </a:cubicBezTo>
                  <a:cubicBezTo>
                    <a:pt x="11313" y="11904"/>
                    <a:pt x="10322" y="12109"/>
                    <a:pt x="9912" y="12690"/>
                  </a:cubicBezTo>
                  <a:cubicBezTo>
                    <a:pt x="9775" y="12861"/>
                    <a:pt x="9673" y="13135"/>
                    <a:pt x="9331" y="13442"/>
                  </a:cubicBezTo>
                  <a:cubicBezTo>
                    <a:pt x="9263" y="13511"/>
                    <a:pt x="9229" y="13545"/>
                    <a:pt x="9160" y="13613"/>
                  </a:cubicBezTo>
                  <a:cubicBezTo>
                    <a:pt x="9092" y="13271"/>
                    <a:pt x="8989" y="12930"/>
                    <a:pt x="8921" y="12588"/>
                  </a:cubicBezTo>
                  <a:cubicBezTo>
                    <a:pt x="8819" y="12178"/>
                    <a:pt x="8716" y="11802"/>
                    <a:pt x="8579" y="11392"/>
                  </a:cubicBezTo>
                  <a:lnTo>
                    <a:pt x="8579" y="11392"/>
                  </a:lnTo>
                  <a:cubicBezTo>
                    <a:pt x="8649" y="11402"/>
                    <a:pt x="8728" y="11406"/>
                    <a:pt x="8811" y="11406"/>
                  </a:cubicBezTo>
                  <a:cubicBezTo>
                    <a:pt x="9010" y="11406"/>
                    <a:pt x="9230" y="11382"/>
                    <a:pt x="9400" y="11357"/>
                  </a:cubicBezTo>
                  <a:cubicBezTo>
                    <a:pt x="9570" y="11323"/>
                    <a:pt x="10117" y="11289"/>
                    <a:pt x="10869" y="11016"/>
                  </a:cubicBezTo>
                  <a:cubicBezTo>
                    <a:pt x="11518" y="10776"/>
                    <a:pt x="11929" y="10503"/>
                    <a:pt x="12339" y="10230"/>
                  </a:cubicBezTo>
                  <a:cubicBezTo>
                    <a:pt x="13091" y="9751"/>
                    <a:pt x="13467" y="9546"/>
                    <a:pt x="13432" y="9341"/>
                  </a:cubicBezTo>
                  <a:cubicBezTo>
                    <a:pt x="13408" y="9030"/>
                    <a:pt x="12561" y="8668"/>
                    <a:pt x="11597" y="8668"/>
                  </a:cubicBezTo>
                  <a:cubicBezTo>
                    <a:pt x="11187" y="8668"/>
                    <a:pt x="10755" y="8733"/>
                    <a:pt x="10356" y="8897"/>
                  </a:cubicBezTo>
                  <a:cubicBezTo>
                    <a:pt x="10186" y="8965"/>
                    <a:pt x="9263" y="9375"/>
                    <a:pt x="8989" y="10059"/>
                  </a:cubicBezTo>
                  <a:cubicBezTo>
                    <a:pt x="8921" y="10264"/>
                    <a:pt x="8853" y="10537"/>
                    <a:pt x="8613" y="10913"/>
                  </a:cubicBezTo>
                  <a:cubicBezTo>
                    <a:pt x="8579" y="10982"/>
                    <a:pt x="8511" y="11016"/>
                    <a:pt x="8477" y="11084"/>
                  </a:cubicBezTo>
                  <a:cubicBezTo>
                    <a:pt x="8203" y="10230"/>
                    <a:pt x="7896" y="9375"/>
                    <a:pt x="7520" y="8589"/>
                  </a:cubicBezTo>
                  <a:cubicBezTo>
                    <a:pt x="7759" y="8589"/>
                    <a:pt x="8101" y="8555"/>
                    <a:pt x="8306" y="8521"/>
                  </a:cubicBezTo>
                  <a:cubicBezTo>
                    <a:pt x="8511" y="8521"/>
                    <a:pt x="9024" y="8452"/>
                    <a:pt x="9775" y="8179"/>
                  </a:cubicBezTo>
                  <a:cubicBezTo>
                    <a:pt x="10425" y="7940"/>
                    <a:pt x="10835" y="7666"/>
                    <a:pt x="11279" y="7393"/>
                  </a:cubicBezTo>
                  <a:cubicBezTo>
                    <a:pt x="11997" y="6949"/>
                    <a:pt x="12373" y="6709"/>
                    <a:pt x="12339" y="6539"/>
                  </a:cubicBezTo>
                  <a:cubicBezTo>
                    <a:pt x="12315" y="6207"/>
                    <a:pt x="11489" y="5843"/>
                    <a:pt x="10541" y="5843"/>
                  </a:cubicBezTo>
                  <a:cubicBezTo>
                    <a:pt x="10119" y="5843"/>
                    <a:pt x="9673" y="5915"/>
                    <a:pt x="9263" y="6094"/>
                  </a:cubicBezTo>
                  <a:cubicBezTo>
                    <a:pt x="9092" y="6163"/>
                    <a:pt x="8169" y="6539"/>
                    <a:pt x="7896" y="7222"/>
                  </a:cubicBezTo>
                  <a:cubicBezTo>
                    <a:pt x="7827" y="7427"/>
                    <a:pt x="7793" y="7701"/>
                    <a:pt x="7520" y="8077"/>
                  </a:cubicBezTo>
                  <a:cubicBezTo>
                    <a:pt x="7451" y="8179"/>
                    <a:pt x="7417" y="8213"/>
                    <a:pt x="7383" y="8282"/>
                  </a:cubicBezTo>
                  <a:cubicBezTo>
                    <a:pt x="7110" y="7701"/>
                    <a:pt x="6802" y="7154"/>
                    <a:pt x="6426" y="6641"/>
                  </a:cubicBezTo>
                  <a:cubicBezTo>
                    <a:pt x="6631" y="6539"/>
                    <a:pt x="6870" y="6334"/>
                    <a:pt x="7041" y="6197"/>
                  </a:cubicBezTo>
                  <a:cubicBezTo>
                    <a:pt x="7212" y="6094"/>
                    <a:pt x="7622" y="5753"/>
                    <a:pt x="8101" y="5137"/>
                  </a:cubicBezTo>
                  <a:cubicBezTo>
                    <a:pt x="8511" y="4591"/>
                    <a:pt x="8750" y="4112"/>
                    <a:pt x="8955" y="3668"/>
                  </a:cubicBezTo>
                  <a:cubicBezTo>
                    <a:pt x="9331" y="2882"/>
                    <a:pt x="9502" y="2506"/>
                    <a:pt x="9400" y="2369"/>
                  </a:cubicBezTo>
                  <a:cubicBezTo>
                    <a:pt x="9336" y="2282"/>
                    <a:pt x="9194" y="2239"/>
                    <a:pt x="9003" y="2239"/>
                  </a:cubicBezTo>
                  <a:cubicBezTo>
                    <a:pt x="8369" y="2239"/>
                    <a:pt x="7193" y="2714"/>
                    <a:pt x="6563" y="3634"/>
                  </a:cubicBezTo>
                  <a:cubicBezTo>
                    <a:pt x="6460" y="3770"/>
                    <a:pt x="5879" y="4591"/>
                    <a:pt x="6016" y="5308"/>
                  </a:cubicBezTo>
                  <a:cubicBezTo>
                    <a:pt x="6050" y="5513"/>
                    <a:pt x="6153" y="5787"/>
                    <a:pt x="6153" y="6231"/>
                  </a:cubicBezTo>
                  <a:cubicBezTo>
                    <a:pt x="5743" y="5684"/>
                    <a:pt x="5264" y="5206"/>
                    <a:pt x="4751" y="4727"/>
                  </a:cubicBezTo>
                  <a:cubicBezTo>
                    <a:pt x="4581" y="4591"/>
                    <a:pt x="4444" y="4488"/>
                    <a:pt x="4273" y="4351"/>
                  </a:cubicBezTo>
                  <a:cubicBezTo>
                    <a:pt x="4444" y="4249"/>
                    <a:pt x="4649" y="3941"/>
                    <a:pt x="4786" y="3770"/>
                  </a:cubicBezTo>
                  <a:cubicBezTo>
                    <a:pt x="4888" y="3634"/>
                    <a:pt x="5162" y="3258"/>
                    <a:pt x="5435" y="2643"/>
                  </a:cubicBezTo>
                  <a:cubicBezTo>
                    <a:pt x="5640" y="2096"/>
                    <a:pt x="5743" y="1651"/>
                    <a:pt x="5811" y="1241"/>
                  </a:cubicBezTo>
                  <a:cubicBezTo>
                    <a:pt x="5948" y="524"/>
                    <a:pt x="6016" y="148"/>
                    <a:pt x="5913" y="45"/>
                  </a:cubicBezTo>
                  <a:cubicBezTo>
                    <a:pt x="5871" y="15"/>
                    <a:pt x="5812" y="1"/>
                    <a:pt x="574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9"/>
            <p:cNvSpPr/>
            <p:nvPr/>
          </p:nvSpPr>
          <p:spPr>
            <a:xfrm>
              <a:off x="242375" y="2935125"/>
              <a:ext cx="421250" cy="159400"/>
            </a:xfrm>
            <a:custGeom>
              <a:avLst/>
              <a:gdLst/>
              <a:ahLst/>
              <a:cxnLst/>
              <a:rect l="l" t="t" r="r" b="b"/>
              <a:pathLst>
                <a:path w="16850" h="6376" extrusionOk="0">
                  <a:moveTo>
                    <a:pt x="9339" y="239"/>
                  </a:moveTo>
                  <a:cubicBezTo>
                    <a:pt x="10407" y="239"/>
                    <a:pt x="11424" y="384"/>
                    <a:pt x="12441" y="723"/>
                  </a:cubicBezTo>
                  <a:cubicBezTo>
                    <a:pt x="13945" y="1167"/>
                    <a:pt x="15312" y="1919"/>
                    <a:pt x="16508" y="2944"/>
                  </a:cubicBezTo>
                  <a:cubicBezTo>
                    <a:pt x="15415" y="3867"/>
                    <a:pt x="13159" y="5439"/>
                    <a:pt x="9980" y="5986"/>
                  </a:cubicBezTo>
                  <a:lnTo>
                    <a:pt x="9810" y="5986"/>
                  </a:lnTo>
                  <a:cubicBezTo>
                    <a:pt x="9399" y="6054"/>
                    <a:pt x="8989" y="6123"/>
                    <a:pt x="8579" y="6123"/>
                  </a:cubicBezTo>
                  <a:cubicBezTo>
                    <a:pt x="8266" y="6149"/>
                    <a:pt x="7958" y="6160"/>
                    <a:pt x="7652" y="6160"/>
                  </a:cubicBezTo>
                  <a:cubicBezTo>
                    <a:pt x="7158" y="6160"/>
                    <a:pt x="6673" y="6131"/>
                    <a:pt x="6187" y="6088"/>
                  </a:cubicBezTo>
                  <a:cubicBezTo>
                    <a:pt x="6153" y="6054"/>
                    <a:pt x="6118" y="6054"/>
                    <a:pt x="6084" y="6054"/>
                  </a:cubicBezTo>
                  <a:cubicBezTo>
                    <a:pt x="4956" y="5918"/>
                    <a:pt x="3829" y="5644"/>
                    <a:pt x="2735" y="5200"/>
                  </a:cubicBezTo>
                  <a:lnTo>
                    <a:pt x="2598" y="5166"/>
                  </a:lnTo>
                  <a:cubicBezTo>
                    <a:pt x="1539" y="4721"/>
                    <a:pt x="753" y="4243"/>
                    <a:pt x="514" y="4106"/>
                  </a:cubicBezTo>
                  <a:cubicBezTo>
                    <a:pt x="343" y="4004"/>
                    <a:pt x="274" y="3901"/>
                    <a:pt x="240" y="3764"/>
                  </a:cubicBezTo>
                  <a:lnTo>
                    <a:pt x="240" y="3730"/>
                  </a:lnTo>
                  <a:lnTo>
                    <a:pt x="240" y="3696"/>
                  </a:lnTo>
                  <a:lnTo>
                    <a:pt x="240" y="3662"/>
                  </a:lnTo>
                  <a:cubicBezTo>
                    <a:pt x="240" y="3218"/>
                    <a:pt x="958" y="2568"/>
                    <a:pt x="2222" y="1953"/>
                  </a:cubicBezTo>
                  <a:lnTo>
                    <a:pt x="2257" y="1919"/>
                  </a:lnTo>
                  <a:cubicBezTo>
                    <a:pt x="2291" y="1919"/>
                    <a:pt x="2325" y="1919"/>
                    <a:pt x="2359" y="1885"/>
                  </a:cubicBezTo>
                  <a:cubicBezTo>
                    <a:pt x="3213" y="1440"/>
                    <a:pt x="4307" y="1065"/>
                    <a:pt x="5367" y="757"/>
                  </a:cubicBezTo>
                  <a:lnTo>
                    <a:pt x="5401" y="757"/>
                  </a:lnTo>
                  <a:cubicBezTo>
                    <a:pt x="5435" y="757"/>
                    <a:pt x="5469" y="757"/>
                    <a:pt x="5503" y="723"/>
                  </a:cubicBezTo>
                  <a:cubicBezTo>
                    <a:pt x="5948" y="620"/>
                    <a:pt x="6426" y="518"/>
                    <a:pt x="6870" y="449"/>
                  </a:cubicBezTo>
                  <a:cubicBezTo>
                    <a:pt x="7315" y="381"/>
                    <a:pt x="7998" y="244"/>
                    <a:pt x="8853" y="244"/>
                  </a:cubicBezTo>
                  <a:lnTo>
                    <a:pt x="8989" y="244"/>
                  </a:lnTo>
                  <a:cubicBezTo>
                    <a:pt x="9107" y="241"/>
                    <a:pt x="9223" y="239"/>
                    <a:pt x="9339" y="239"/>
                  </a:cubicBezTo>
                  <a:close/>
                  <a:moveTo>
                    <a:pt x="9298" y="1"/>
                  </a:moveTo>
                  <a:cubicBezTo>
                    <a:pt x="9195" y="1"/>
                    <a:pt x="9093" y="2"/>
                    <a:pt x="8989" y="5"/>
                  </a:cubicBezTo>
                  <a:lnTo>
                    <a:pt x="8853" y="5"/>
                  </a:lnTo>
                  <a:cubicBezTo>
                    <a:pt x="7998" y="39"/>
                    <a:pt x="7280" y="142"/>
                    <a:pt x="6836" y="244"/>
                  </a:cubicBezTo>
                  <a:cubicBezTo>
                    <a:pt x="6358" y="313"/>
                    <a:pt x="5913" y="415"/>
                    <a:pt x="5469" y="518"/>
                  </a:cubicBezTo>
                  <a:cubicBezTo>
                    <a:pt x="5435" y="518"/>
                    <a:pt x="5401" y="552"/>
                    <a:pt x="5332" y="552"/>
                  </a:cubicBezTo>
                  <a:cubicBezTo>
                    <a:pt x="4239" y="859"/>
                    <a:pt x="3145" y="1235"/>
                    <a:pt x="2257" y="1680"/>
                  </a:cubicBezTo>
                  <a:cubicBezTo>
                    <a:pt x="2222" y="1714"/>
                    <a:pt x="2188" y="1714"/>
                    <a:pt x="2154" y="1748"/>
                  </a:cubicBezTo>
                  <a:lnTo>
                    <a:pt x="2120" y="1748"/>
                  </a:lnTo>
                  <a:cubicBezTo>
                    <a:pt x="1334" y="2158"/>
                    <a:pt x="1" y="2910"/>
                    <a:pt x="1" y="3662"/>
                  </a:cubicBezTo>
                  <a:cubicBezTo>
                    <a:pt x="1" y="3696"/>
                    <a:pt x="1" y="3730"/>
                    <a:pt x="1" y="3764"/>
                  </a:cubicBezTo>
                  <a:lnTo>
                    <a:pt x="35" y="3833"/>
                  </a:lnTo>
                  <a:cubicBezTo>
                    <a:pt x="69" y="4004"/>
                    <a:pt x="206" y="4140"/>
                    <a:pt x="377" y="4277"/>
                  </a:cubicBezTo>
                  <a:cubicBezTo>
                    <a:pt x="650" y="4414"/>
                    <a:pt x="1436" y="4926"/>
                    <a:pt x="2530" y="5371"/>
                  </a:cubicBezTo>
                  <a:lnTo>
                    <a:pt x="2667" y="5405"/>
                  </a:lnTo>
                  <a:cubicBezTo>
                    <a:pt x="3760" y="5849"/>
                    <a:pt x="4888" y="6123"/>
                    <a:pt x="6050" y="6259"/>
                  </a:cubicBezTo>
                  <a:cubicBezTo>
                    <a:pt x="6084" y="6259"/>
                    <a:pt x="6153" y="6259"/>
                    <a:pt x="6187" y="6293"/>
                  </a:cubicBezTo>
                  <a:cubicBezTo>
                    <a:pt x="6762" y="6344"/>
                    <a:pt x="7338" y="6375"/>
                    <a:pt x="7927" y="6375"/>
                  </a:cubicBezTo>
                  <a:cubicBezTo>
                    <a:pt x="8142" y="6375"/>
                    <a:pt x="8359" y="6371"/>
                    <a:pt x="8579" y="6362"/>
                  </a:cubicBezTo>
                  <a:cubicBezTo>
                    <a:pt x="9023" y="6328"/>
                    <a:pt x="9434" y="6259"/>
                    <a:pt x="9844" y="6191"/>
                  </a:cubicBezTo>
                  <a:lnTo>
                    <a:pt x="10015" y="6191"/>
                  </a:lnTo>
                  <a:cubicBezTo>
                    <a:pt x="13296" y="5610"/>
                    <a:pt x="15620" y="4004"/>
                    <a:pt x="16747" y="3047"/>
                  </a:cubicBezTo>
                  <a:lnTo>
                    <a:pt x="16850" y="2944"/>
                  </a:lnTo>
                  <a:lnTo>
                    <a:pt x="16645" y="2773"/>
                  </a:lnTo>
                  <a:cubicBezTo>
                    <a:pt x="15449" y="1714"/>
                    <a:pt x="14047" y="962"/>
                    <a:pt x="12509" y="484"/>
                  </a:cubicBezTo>
                  <a:cubicBezTo>
                    <a:pt x="11476" y="170"/>
                    <a:pt x="10414" y="1"/>
                    <a:pt x="92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9"/>
            <p:cNvSpPr/>
            <p:nvPr/>
          </p:nvSpPr>
          <p:spPr>
            <a:xfrm>
              <a:off x="244950" y="3007000"/>
              <a:ext cx="414425" cy="23100"/>
            </a:xfrm>
            <a:custGeom>
              <a:avLst/>
              <a:gdLst/>
              <a:ahLst/>
              <a:cxnLst/>
              <a:rect l="l" t="t" r="r" b="b"/>
              <a:pathLst>
                <a:path w="16577" h="924" extrusionOk="0">
                  <a:moveTo>
                    <a:pt x="16474" y="1"/>
                  </a:moveTo>
                  <a:cubicBezTo>
                    <a:pt x="15773" y="171"/>
                    <a:pt x="15051" y="216"/>
                    <a:pt x="14320" y="216"/>
                  </a:cubicBezTo>
                  <a:cubicBezTo>
                    <a:pt x="13732" y="216"/>
                    <a:pt x="13138" y="187"/>
                    <a:pt x="12543" y="172"/>
                  </a:cubicBezTo>
                  <a:lnTo>
                    <a:pt x="11381" y="172"/>
                  </a:lnTo>
                  <a:cubicBezTo>
                    <a:pt x="10390" y="206"/>
                    <a:pt x="9365" y="274"/>
                    <a:pt x="8374" y="343"/>
                  </a:cubicBezTo>
                  <a:cubicBezTo>
                    <a:pt x="8203" y="377"/>
                    <a:pt x="8066" y="377"/>
                    <a:pt x="7895" y="377"/>
                  </a:cubicBezTo>
                  <a:lnTo>
                    <a:pt x="7758" y="377"/>
                  </a:lnTo>
                  <a:cubicBezTo>
                    <a:pt x="6972" y="445"/>
                    <a:pt x="6186" y="445"/>
                    <a:pt x="5400" y="445"/>
                  </a:cubicBezTo>
                  <a:lnTo>
                    <a:pt x="4853" y="445"/>
                  </a:lnTo>
                  <a:cubicBezTo>
                    <a:pt x="3213" y="479"/>
                    <a:pt x="1607" y="479"/>
                    <a:pt x="0" y="787"/>
                  </a:cubicBezTo>
                  <a:cubicBezTo>
                    <a:pt x="0" y="821"/>
                    <a:pt x="0" y="855"/>
                    <a:pt x="0" y="889"/>
                  </a:cubicBezTo>
                  <a:cubicBezTo>
                    <a:pt x="0" y="889"/>
                    <a:pt x="0" y="924"/>
                    <a:pt x="35" y="924"/>
                  </a:cubicBezTo>
                  <a:cubicBezTo>
                    <a:pt x="1709" y="582"/>
                    <a:pt x="3452" y="582"/>
                    <a:pt x="5161" y="582"/>
                  </a:cubicBezTo>
                  <a:lnTo>
                    <a:pt x="5434" y="582"/>
                  </a:lnTo>
                  <a:cubicBezTo>
                    <a:pt x="6323" y="582"/>
                    <a:pt x="7177" y="548"/>
                    <a:pt x="8032" y="514"/>
                  </a:cubicBezTo>
                  <a:cubicBezTo>
                    <a:pt x="8100" y="514"/>
                    <a:pt x="8134" y="514"/>
                    <a:pt x="8203" y="479"/>
                  </a:cubicBezTo>
                  <a:lnTo>
                    <a:pt x="8271" y="479"/>
                  </a:lnTo>
                  <a:cubicBezTo>
                    <a:pt x="9365" y="411"/>
                    <a:pt x="10424" y="308"/>
                    <a:pt x="11518" y="308"/>
                  </a:cubicBezTo>
                  <a:lnTo>
                    <a:pt x="11620" y="308"/>
                  </a:lnTo>
                  <a:cubicBezTo>
                    <a:pt x="11769" y="297"/>
                    <a:pt x="11917" y="293"/>
                    <a:pt x="12065" y="293"/>
                  </a:cubicBezTo>
                  <a:cubicBezTo>
                    <a:pt x="12361" y="293"/>
                    <a:pt x="12657" y="308"/>
                    <a:pt x="12953" y="308"/>
                  </a:cubicBezTo>
                  <a:cubicBezTo>
                    <a:pt x="13412" y="322"/>
                    <a:pt x="13877" y="340"/>
                    <a:pt x="14340" y="340"/>
                  </a:cubicBezTo>
                  <a:cubicBezTo>
                    <a:pt x="15084" y="340"/>
                    <a:pt x="15826" y="293"/>
                    <a:pt x="16542" y="103"/>
                  </a:cubicBezTo>
                  <a:cubicBezTo>
                    <a:pt x="16542" y="103"/>
                    <a:pt x="16576" y="103"/>
                    <a:pt x="16576" y="69"/>
                  </a:cubicBezTo>
                  <a:cubicBezTo>
                    <a:pt x="16542" y="35"/>
                    <a:pt x="16508" y="1"/>
                    <a:pt x="1647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9"/>
            <p:cNvSpPr/>
            <p:nvPr/>
          </p:nvSpPr>
          <p:spPr>
            <a:xfrm>
              <a:off x="297075" y="2979675"/>
              <a:ext cx="85450" cy="88025"/>
            </a:xfrm>
            <a:custGeom>
              <a:avLst/>
              <a:gdLst/>
              <a:ahLst/>
              <a:cxnLst/>
              <a:rect l="l" t="t" r="r" b="b"/>
              <a:pathLst>
                <a:path w="3418" h="3521" extrusionOk="0">
                  <a:moveTo>
                    <a:pt x="103" y="0"/>
                  </a:moveTo>
                  <a:cubicBezTo>
                    <a:pt x="69" y="34"/>
                    <a:pt x="34" y="34"/>
                    <a:pt x="0" y="69"/>
                  </a:cubicBezTo>
                  <a:cubicBezTo>
                    <a:pt x="274" y="308"/>
                    <a:pt x="547" y="581"/>
                    <a:pt x="889" y="786"/>
                  </a:cubicBezTo>
                  <a:cubicBezTo>
                    <a:pt x="1436" y="1162"/>
                    <a:pt x="2119" y="1367"/>
                    <a:pt x="2768" y="1538"/>
                  </a:cubicBezTo>
                  <a:cubicBezTo>
                    <a:pt x="2905" y="1572"/>
                    <a:pt x="3008" y="1607"/>
                    <a:pt x="3144" y="1641"/>
                  </a:cubicBezTo>
                  <a:cubicBezTo>
                    <a:pt x="3144" y="1641"/>
                    <a:pt x="3110" y="1641"/>
                    <a:pt x="3110" y="1675"/>
                  </a:cubicBezTo>
                  <a:cubicBezTo>
                    <a:pt x="2905" y="1777"/>
                    <a:pt x="2768" y="1948"/>
                    <a:pt x="2563" y="2085"/>
                  </a:cubicBezTo>
                  <a:cubicBezTo>
                    <a:pt x="2256" y="2290"/>
                    <a:pt x="1914" y="2461"/>
                    <a:pt x="1572" y="2666"/>
                  </a:cubicBezTo>
                  <a:cubicBezTo>
                    <a:pt x="1162" y="2905"/>
                    <a:pt x="752" y="3179"/>
                    <a:pt x="376" y="3486"/>
                  </a:cubicBezTo>
                  <a:lnTo>
                    <a:pt x="513" y="3520"/>
                  </a:lnTo>
                  <a:cubicBezTo>
                    <a:pt x="889" y="3247"/>
                    <a:pt x="1265" y="3008"/>
                    <a:pt x="1641" y="2768"/>
                  </a:cubicBezTo>
                  <a:cubicBezTo>
                    <a:pt x="1948" y="2598"/>
                    <a:pt x="2256" y="2461"/>
                    <a:pt x="2529" y="2256"/>
                  </a:cubicBezTo>
                  <a:cubicBezTo>
                    <a:pt x="2803" y="2085"/>
                    <a:pt x="3042" y="1777"/>
                    <a:pt x="3384" y="1675"/>
                  </a:cubicBezTo>
                  <a:cubicBezTo>
                    <a:pt x="3418" y="1641"/>
                    <a:pt x="3418" y="1572"/>
                    <a:pt x="3349" y="1538"/>
                  </a:cubicBezTo>
                  <a:lnTo>
                    <a:pt x="3315" y="1538"/>
                  </a:lnTo>
                  <a:cubicBezTo>
                    <a:pt x="2495" y="1367"/>
                    <a:pt x="1606" y="1128"/>
                    <a:pt x="889" y="615"/>
                  </a:cubicBezTo>
                  <a:cubicBezTo>
                    <a:pt x="615" y="445"/>
                    <a:pt x="376" y="239"/>
                    <a:pt x="1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9"/>
            <p:cNvSpPr/>
            <p:nvPr/>
          </p:nvSpPr>
          <p:spPr>
            <a:xfrm>
              <a:off x="375675" y="2950625"/>
              <a:ext cx="78625" cy="139275"/>
            </a:xfrm>
            <a:custGeom>
              <a:avLst/>
              <a:gdLst/>
              <a:ahLst/>
              <a:cxnLst/>
              <a:rect l="l" t="t" r="r" b="b"/>
              <a:pathLst>
                <a:path w="3145" h="5571" extrusionOk="0">
                  <a:moveTo>
                    <a:pt x="171" y="0"/>
                  </a:moveTo>
                  <a:lnTo>
                    <a:pt x="171" y="34"/>
                  </a:lnTo>
                  <a:cubicBezTo>
                    <a:pt x="103" y="34"/>
                    <a:pt x="69" y="34"/>
                    <a:pt x="0" y="69"/>
                  </a:cubicBezTo>
                  <a:cubicBezTo>
                    <a:pt x="376" y="479"/>
                    <a:pt x="718" y="923"/>
                    <a:pt x="1094" y="1333"/>
                  </a:cubicBezTo>
                  <a:cubicBezTo>
                    <a:pt x="1402" y="1641"/>
                    <a:pt x="1709" y="1948"/>
                    <a:pt x="2085" y="2222"/>
                  </a:cubicBezTo>
                  <a:cubicBezTo>
                    <a:pt x="2222" y="2324"/>
                    <a:pt x="2461" y="2529"/>
                    <a:pt x="2666" y="2632"/>
                  </a:cubicBezTo>
                  <a:cubicBezTo>
                    <a:pt x="2735" y="2666"/>
                    <a:pt x="2803" y="2700"/>
                    <a:pt x="2871" y="2700"/>
                  </a:cubicBezTo>
                  <a:cubicBezTo>
                    <a:pt x="2837" y="2734"/>
                    <a:pt x="2837" y="2734"/>
                    <a:pt x="2803" y="2769"/>
                  </a:cubicBezTo>
                  <a:cubicBezTo>
                    <a:pt x="2290" y="3213"/>
                    <a:pt x="1914" y="3862"/>
                    <a:pt x="1538" y="4409"/>
                  </a:cubicBezTo>
                  <a:cubicBezTo>
                    <a:pt x="1265" y="4785"/>
                    <a:pt x="992" y="5161"/>
                    <a:pt x="718" y="5537"/>
                  </a:cubicBezTo>
                  <a:cubicBezTo>
                    <a:pt x="786" y="5537"/>
                    <a:pt x="821" y="5571"/>
                    <a:pt x="889" y="5571"/>
                  </a:cubicBezTo>
                  <a:cubicBezTo>
                    <a:pt x="1060" y="5332"/>
                    <a:pt x="1231" y="5092"/>
                    <a:pt x="1402" y="4819"/>
                  </a:cubicBezTo>
                  <a:cubicBezTo>
                    <a:pt x="1880" y="4136"/>
                    <a:pt x="2359" y="3247"/>
                    <a:pt x="3042" y="2734"/>
                  </a:cubicBezTo>
                  <a:cubicBezTo>
                    <a:pt x="3076" y="2734"/>
                    <a:pt x="3076" y="2734"/>
                    <a:pt x="3110" y="2700"/>
                  </a:cubicBezTo>
                  <a:cubicBezTo>
                    <a:pt x="3145" y="2666"/>
                    <a:pt x="3145" y="2632"/>
                    <a:pt x="3145" y="2598"/>
                  </a:cubicBezTo>
                  <a:cubicBezTo>
                    <a:pt x="3128" y="2581"/>
                    <a:pt x="3119" y="2572"/>
                    <a:pt x="3106" y="2572"/>
                  </a:cubicBezTo>
                  <a:cubicBezTo>
                    <a:pt x="3093" y="2572"/>
                    <a:pt x="3076" y="2581"/>
                    <a:pt x="3042" y="2598"/>
                  </a:cubicBezTo>
                  <a:cubicBezTo>
                    <a:pt x="3032" y="2600"/>
                    <a:pt x="3022" y="2601"/>
                    <a:pt x="3010" y="2601"/>
                  </a:cubicBezTo>
                  <a:cubicBezTo>
                    <a:pt x="2828" y="2601"/>
                    <a:pt x="2487" y="2352"/>
                    <a:pt x="2359" y="2256"/>
                  </a:cubicBezTo>
                  <a:cubicBezTo>
                    <a:pt x="2154" y="2119"/>
                    <a:pt x="1948" y="1948"/>
                    <a:pt x="1743" y="1777"/>
                  </a:cubicBezTo>
                  <a:cubicBezTo>
                    <a:pt x="1436" y="1504"/>
                    <a:pt x="1162" y="1196"/>
                    <a:pt x="889" y="889"/>
                  </a:cubicBezTo>
                  <a:cubicBezTo>
                    <a:pt x="650" y="581"/>
                    <a:pt x="411" y="308"/>
                    <a:pt x="1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9"/>
            <p:cNvSpPr/>
            <p:nvPr/>
          </p:nvSpPr>
          <p:spPr>
            <a:xfrm>
              <a:off x="463675" y="2937800"/>
              <a:ext cx="76075" cy="149550"/>
            </a:xfrm>
            <a:custGeom>
              <a:avLst/>
              <a:gdLst/>
              <a:ahLst/>
              <a:cxnLst/>
              <a:rect l="l" t="t" r="r" b="b"/>
              <a:pathLst>
                <a:path w="3043" h="5982" extrusionOk="0">
                  <a:moveTo>
                    <a:pt x="137" y="1"/>
                  </a:moveTo>
                  <a:cubicBezTo>
                    <a:pt x="103" y="1"/>
                    <a:pt x="35" y="1"/>
                    <a:pt x="1" y="35"/>
                  </a:cubicBezTo>
                  <a:cubicBezTo>
                    <a:pt x="308" y="411"/>
                    <a:pt x="616" y="821"/>
                    <a:pt x="958" y="1231"/>
                  </a:cubicBezTo>
                  <a:cubicBezTo>
                    <a:pt x="1299" y="1641"/>
                    <a:pt x="1675" y="2051"/>
                    <a:pt x="2085" y="2427"/>
                  </a:cubicBezTo>
                  <a:cubicBezTo>
                    <a:pt x="2188" y="2530"/>
                    <a:pt x="2427" y="2769"/>
                    <a:pt x="2632" y="2940"/>
                  </a:cubicBezTo>
                  <a:cubicBezTo>
                    <a:pt x="2701" y="2974"/>
                    <a:pt x="2735" y="3008"/>
                    <a:pt x="2803" y="3008"/>
                  </a:cubicBezTo>
                  <a:cubicBezTo>
                    <a:pt x="2769" y="3042"/>
                    <a:pt x="2769" y="3042"/>
                    <a:pt x="2769" y="3076"/>
                  </a:cubicBezTo>
                  <a:cubicBezTo>
                    <a:pt x="2085" y="3999"/>
                    <a:pt x="1539" y="4990"/>
                    <a:pt x="992" y="5981"/>
                  </a:cubicBezTo>
                  <a:lnTo>
                    <a:pt x="1163" y="5981"/>
                  </a:lnTo>
                  <a:cubicBezTo>
                    <a:pt x="1368" y="5571"/>
                    <a:pt x="1607" y="5161"/>
                    <a:pt x="1846" y="4751"/>
                  </a:cubicBezTo>
                  <a:cubicBezTo>
                    <a:pt x="2051" y="4375"/>
                    <a:pt x="2290" y="3999"/>
                    <a:pt x="2530" y="3623"/>
                  </a:cubicBezTo>
                  <a:cubicBezTo>
                    <a:pt x="2598" y="3521"/>
                    <a:pt x="2837" y="3247"/>
                    <a:pt x="2906" y="3042"/>
                  </a:cubicBezTo>
                  <a:lnTo>
                    <a:pt x="2974" y="3042"/>
                  </a:lnTo>
                  <a:cubicBezTo>
                    <a:pt x="2974" y="3042"/>
                    <a:pt x="3008" y="3042"/>
                    <a:pt x="3008" y="3008"/>
                  </a:cubicBezTo>
                  <a:cubicBezTo>
                    <a:pt x="3008" y="3008"/>
                    <a:pt x="3042" y="2974"/>
                    <a:pt x="3042" y="2974"/>
                  </a:cubicBezTo>
                  <a:cubicBezTo>
                    <a:pt x="3042" y="2940"/>
                    <a:pt x="3042" y="2940"/>
                    <a:pt x="3042" y="2940"/>
                  </a:cubicBezTo>
                  <a:cubicBezTo>
                    <a:pt x="3042" y="2906"/>
                    <a:pt x="3008" y="2906"/>
                    <a:pt x="3008" y="2906"/>
                  </a:cubicBezTo>
                  <a:cubicBezTo>
                    <a:pt x="3008" y="2871"/>
                    <a:pt x="2974" y="2871"/>
                    <a:pt x="2974" y="2871"/>
                  </a:cubicBezTo>
                  <a:cubicBezTo>
                    <a:pt x="2940" y="2871"/>
                    <a:pt x="2906" y="2871"/>
                    <a:pt x="2871" y="2906"/>
                  </a:cubicBezTo>
                  <a:cubicBezTo>
                    <a:pt x="2803" y="2735"/>
                    <a:pt x="2393" y="2530"/>
                    <a:pt x="2256" y="2427"/>
                  </a:cubicBezTo>
                  <a:cubicBezTo>
                    <a:pt x="1470" y="1709"/>
                    <a:pt x="821" y="855"/>
                    <a:pt x="13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9"/>
            <p:cNvSpPr/>
            <p:nvPr/>
          </p:nvSpPr>
          <p:spPr>
            <a:xfrm>
              <a:off x="924200" y="2221300"/>
              <a:ext cx="230725" cy="545650"/>
            </a:xfrm>
            <a:custGeom>
              <a:avLst/>
              <a:gdLst/>
              <a:ahLst/>
              <a:cxnLst/>
              <a:rect l="l" t="t" r="r" b="b"/>
              <a:pathLst>
                <a:path w="9229" h="21826" extrusionOk="0">
                  <a:moveTo>
                    <a:pt x="2115" y="0"/>
                  </a:moveTo>
                  <a:cubicBezTo>
                    <a:pt x="2048" y="0"/>
                    <a:pt x="1981" y="7"/>
                    <a:pt x="1915" y="21"/>
                  </a:cubicBezTo>
                  <a:cubicBezTo>
                    <a:pt x="1778" y="55"/>
                    <a:pt x="1675" y="89"/>
                    <a:pt x="1573" y="192"/>
                  </a:cubicBezTo>
                  <a:cubicBezTo>
                    <a:pt x="1505" y="226"/>
                    <a:pt x="1470" y="260"/>
                    <a:pt x="1402" y="328"/>
                  </a:cubicBezTo>
                  <a:cubicBezTo>
                    <a:pt x="924" y="773"/>
                    <a:pt x="650" y="1661"/>
                    <a:pt x="616" y="2345"/>
                  </a:cubicBezTo>
                  <a:cubicBezTo>
                    <a:pt x="513" y="4019"/>
                    <a:pt x="1710" y="4361"/>
                    <a:pt x="1710" y="5865"/>
                  </a:cubicBezTo>
                  <a:cubicBezTo>
                    <a:pt x="1710" y="7129"/>
                    <a:pt x="855" y="7608"/>
                    <a:pt x="377" y="8394"/>
                  </a:cubicBezTo>
                  <a:cubicBezTo>
                    <a:pt x="343" y="8428"/>
                    <a:pt x="308" y="8497"/>
                    <a:pt x="274" y="8565"/>
                  </a:cubicBezTo>
                  <a:cubicBezTo>
                    <a:pt x="103" y="8838"/>
                    <a:pt x="1" y="9146"/>
                    <a:pt x="1" y="9556"/>
                  </a:cubicBezTo>
                  <a:cubicBezTo>
                    <a:pt x="1" y="11402"/>
                    <a:pt x="2188" y="12051"/>
                    <a:pt x="1915" y="13726"/>
                  </a:cubicBezTo>
                  <a:cubicBezTo>
                    <a:pt x="1744" y="14717"/>
                    <a:pt x="924" y="14717"/>
                    <a:pt x="650" y="15674"/>
                  </a:cubicBezTo>
                  <a:cubicBezTo>
                    <a:pt x="650" y="15708"/>
                    <a:pt x="650" y="15708"/>
                    <a:pt x="650" y="15742"/>
                  </a:cubicBezTo>
                  <a:cubicBezTo>
                    <a:pt x="650" y="15810"/>
                    <a:pt x="616" y="15844"/>
                    <a:pt x="616" y="15913"/>
                  </a:cubicBezTo>
                  <a:cubicBezTo>
                    <a:pt x="242" y="18260"/>
                    <a:pt x="3693" y="21826"/>
                    <a:pt x="6859" y="21826"/>
                  </a:cubicBezTo>
                  <a:cubicBezTo>
                    <a:pt x="6874" y="21826"/>
                    <a:pt x="6889" y="21825"/>
                    <a:pt x="6904" y="21825"/>
                  </a:cubicBezTo>
                  <a:cubicBezTo>
                    <a:pt x="7349" y="21825"/>
                    <a:pt x="7725" y="21825"/>
                    <a:pt x="8101" y="21620"/>
                  </a:cubicBezTo>
                  <a:cubicBezTo>
                    <a:pt x="8101" y="21586"/>
                    <a:pt x="8135" y="21586"/>
                    <a:pt x="8135" y="21586"/>
                  </a:cubicBezTo>
                  <a:cubicBezTo>
                    <a:pt x="8169" y="21552"/>
                    <a:pt x="8237" y="21518"/>
                    <a:pt x="8271" y="21484"/>
                  </a:cubicBezTo>
                  <a:cubicBezTo>
                    <a:pt x="9228" y="20766"/>
                    <a:pt x="8750" y="19125"/>
                    <a:pt x="8989" y="14443"/>
                  </a:cubicBezTo>
                  <a:lnTo>
                    <a:pt x="8989" y="14409"/>
                  </a:lnTo>
                  <a:cubicBezTo>
                    <a:pt x="9058" y="12939"/>
                    <a:pt x="9160" y="11948"/>
                    <a:pt x="8784" y="11196"/>
                  </a:cubicBezTo>
                  <a:cubicBezTo>
                    <a:pt x="8750" y="11128"/>
                    <a:pt x="8716" y="11060"/>
                    <a:pt x="8682" y="11026"/>
                  </a:cubicBezTo>
                  <a:cubicBezTo>
                    <a:pt x="8613" y="10889"/>
                    <a:pt x="8545" y="10786"/>
                    <a:pt x="8442" y="10684"/>
                  </a:cubicBezTo>
                  <a:cubicBezTo>
                    <a:pt x="7827" y="10034"/>
                    <a:pt x="7212" y="10240"/>
                    <a:pt x="6802" y="9590"/>
                  </a:cubicBezTo>
                  <a:cubicBezTo>
                    <a:pt x="6255" y="8702"/>
                    <a:pt x="6904" y="7813"/>
                    <a:pt x="6734" y="6788"/>
                  </a:cubicBezTo>
                  <a:cubicBezTo>
                    <a:pt x="6734" y="6685"/>
                    <a:pt x="6734" y="6583"/>
                    <a:pt x="6699" y="6514"/>
                  </a:cubicBezTo>
                  <a:cubicBezTo>
                    <a:pt x="6665" y="6412"/>
                    <a:pt x="6631" y="6275"/>
                    <a:pt x="6563" y="6173"/>
                  </a:cubicBezTo>
                  <a:cubicBezTo>
                    <a:pt x="6221" y="5421"/>
                    <a:pt x="5879" y="5660"/>
                    <a:pt x="5230" y="4806"/>
                  </a:cubicBezTo>
                  <a:cubicBezTo>
                    <a:pt x="4136" y="3302"/>
                    <a:pt x="4785" y="2242"/>
                    <a:pt x="3692" y="978"/>
                  </a:cubicBezTo>
                  <a:cubicBezTo>
                    <a:pt x="3566" y="821"/>
                    <a:pt x="2864" y="0"/>
                    <a:pt x="211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29"/>
            <p:cNvSpPr/>
            <p:nvPr/>
          </p:nvSpPr>
          <p:spPr>
            <a:xfrm>
              <a:off x="959225" y="2226075"/>
              <a:ext cx="171775" cy="534900"/>
            </a:xfrm>
            <a:custGeom>
              <a:avLst/>
              <a:gdLst/>
              <a:ahLst/>
              <a:cxnLst/>
              <a:rect l="l" t="t" r="r" b="b"/>
              <a:pathLst>
                <a:path w="6871" h="21396" extrusionOk="0">
                  <a:moveTo>
                    <a:pt x="172" y="1"/>
                  </a:moveTo>
                  <a:cubicBezTo>
                    <a:pt x="104" y="35"/>
                    <a:pt x="69" y="69"/>
                    <a:pt x="1" y="137"/>
                  </a:cubicBezTo>
                  <a:cubicBezTo>
                    <a:pt x="138" y="650"/>
                    <a:pt x="343" y="1197"/>
                    <a:pt x="582" y="1710"/>
                  </a:cubicBezTo>
                  <a:cubicBezTo>
                    <a:pt x="1060" y="2632"/>
                    <a:pt x="1710" y="3453"/>
                    <a:pt x="2017" y="4444"/>
                  </a:cubicBezTo>
                  <a:cubicBezTo>
                    <a:pt x="2325" y="5435"/>
                    <a:pt x="2462" y="6528"/>
                    <a:pt x="2667" y="7554"/>
                  </a:cubicBezTo>
                  <a:cubicBezTo>
                    <a:pt x="2872" y="8442"/>
                    <a:pt x="3077" y="9365"/>
                    <a:pt x="3282" y="10254"/>
                  </a:cubicBezTo>
                  <a:cubicBezTo>
                    <a:pt x="3316" y="10390"/>
                    <a:pt x="3350" y="10561"/>
                    <a:pt x="3419" y="10698"/>
                  </a:cubicBezTo>
                  <a:cubicBezTo>
                    <a:pt x="3419" y="10800"/>
                    <a:pt x="3453" y="10903"/>
                    <a:pt x="3487" y="11040"/>
                  </a:cubicBezTo>
                  <a:cubicBezTo>
                    <a:pt x="4000" y="13022"/>
                    <a:pt x="4546" y="15004"/>
                    <a:pt x="5196" y="16952"/>
                  </a:cubicBezTo>
                  <a:cubicBezTo>
                    <a:pt x="5298" y="17294"/>
                    <a:pt x="5435" y="17602"/>
                    <a:pt x="5538" y="17977"/>
                  </a:cubicBezTo>
                  <a:cubicBezTo>
                    <a:pt x="5572" y="18046"/>
                    <a:pt x="5606" y="18148"/>
                    <a:pt x="5640" y="18217"/>
                  </a:cubicBezTo>
                  <a:cubicBezTo>
                    <a:pt x="6016" y="19276"/>
                    <a:pt x="6392" y="20336"/>
                    <a:pt x="6700" y="21395"/>
                  </a:cubicBezTo>
                  <a:cubicBezTo>
                    <a:pt x="6700" y="21395"/>
                    <a:pt x="6734" y="21395"/>
                    <a:pt x="6734" y="21361"/>
                  </a:cubicBezTo>
                  <a:cubicBezTo>
                    <a:pt x="6768" y="21361"/>
                    <a:pt x="6802" y="21327"/>
                    <a:pt x="6870" y="21293"/>
                  </a:cubicBezTo>
                  <a:cubicBezTo>
                    <a:pt x="6460" y="19823"/>
                    <a:pt x="5879" y="18353"/>
                    <a:pt x="5401" y="16884"/>
                  </a:cubicBezTo>
                  <a:cubicBezTo>
                    <a:pt x="5333" y="16679"/>
                    <a:pt x="5264" y="16474"/>
                    <a:pt x="5196" y="16269"/>
                  </a:cubicBezTo>
                  <a:cubicBezTo>
                    <a:pt x="5127" y="16064"/>
                    <a:pt x="5059" y="15893"/>
                    <a:pt x="5025" y="15722"/>
                  </a:cubicBezTo>
                  <a:cubicBezTo>
                    <a:pt x="4478" y="14047"/>
                    <a:pt x="4034" y="12338"/>
                    <a:pt x="3590" y="10664"/>
                  </a:cubicBezTo>
                  <a:cubicBezTo>
                    <a:pt x="3453" y="10117"/>
                    <a:pt x="3316" y="9570"/>
                    <a:pt x="3214" y="9023"/>
                  </a:cubicBezTo>
                  <a:cubicBezTo>
                    <a:pt x="3179" y="8887"/>
                    <a:pt x="3145" y="8750"/>
                    <a:pt x="3111" y="8613"/>
                  </a:cubicBezTo>
                  <a:cubicBezTo>
                    <a:pt x="3009" y="8237"/>
                    <a:pt x="2940" y="7861"/>
                    <a:pt x="2872" y="7485"/>
                  </a:cubicBezTo>
                  <a:cubicBezTo>
                    <a:pt x="2633" y="6460"/>
                    <a:pt x="2496" y="5401"/>
                    <a:pt x="2188" y="4409"/>
                  </a:cubicBezTo>
                  <a:cubicBezTo>
                    <a:pt x="1915" y="3487"/>
                    <a:pt x="1402" y="2769"/>
                    <a:pt x="958" y="1983"/>
                  </a:cubicBezTo>
                  <a:cubicBezTo>
                    <a:pt x="616" y="1334"/>
                    <a:pt x="343" y="684"/>
                    <a:pt x="17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29"/>
            <p:cNvSpPr/>
            <p:nvPr/>
          </p:nvSpPr>
          <p:spPr>
            <a:xfrm>
              <a:off x="939575" y="2613125"/>
              <a:ext cx="164075" cy="68375"/>
            </a:xfrm>
            <a:custGeom>
              <a:avLst/>
              <a:gdLst/>
              <a:ahLst/>
              <a:cxnLst/>
              <a:rect l="l" t="t" r="r" b="b"/>
              <a:pathLst>
                <a:path w="6563" h="2735" extrusionOk="0">
                  <a:moveTo>
                    <a:pt x="35" y="1"/>
                  </a:moveTo>
                  <a:cubicBezTo>
                    <a:pt x="35" y="35"/>
                    <a:pt x="35" y="35"/>
                    <a:pt x="35" y="69"/>
                  </a:cubicBezTo>
                  <a:cubicBezTo>
                    <a:pt x="35" y="137"/>
                    <a:pt x="1" y="171"/>
                    <a:pt x="1" y="240"/>
                  </a:cubicBezTo>
                  <a:cubicBezTo>
                    <a:pt x="616" y="889"/>
                    <a:pt x="1334" y="1436"/>
                    <a:pt x="2086" y="1846"/>
                  </a:cubicBezTo>
                  <a:cubicBezTo>
                    <a:pt x="2701" y="2188"/>
                    <a:pt x="3350" y="2325"/>
                    <a:pt x="4068" y="2325"/>
                  </a:cubicBezTo>
                  <a:cubicBezTo>
                    <a:pt x="4243" y="2325"/>
                    <a:pt x="4419" y="2321"/>
                    <a:pt x="4595" y="2321"/>
                  </a:cubicBezTo>
                  <a:cubicBezTo>
                    <a:pt x="5212" y="2321"/>
                    <a:pt x="5826" y="2363"/>
                    <a:pt x="6358" y="2735"/>
                  </a:cubicBezTo>
                  <a:lnTo>
                    <a:pt x="6426" y="2735"/>
                  </a:lnTo>
                  <a:cubicBezTo>
                    <a:pt x="6494" y="2735"/>
                    <a:pt x="6563" y="2632"/>
                    <a:pt x="6460" y="2564"/>
                  </a:cubicBezTo>
                  <a:cubicBezTo>
                    <a:pt x="6426" y="2530"/>
                    <a:pt x="6392" y="2495"/>
                    <a:pt x="6324" y="2495"/>
                  </a:cubicBezTo>
                  <a:cubicBezTo>
                    <a:pt x="5845" y="2188"/>
                    <a:pt x="5264" y="2120"/>
                    <a:pt x="4683" y="2120"/>
                  </a:cubicBezTo>
                  <a:cubicBezTo>
                    <a:pt x="3897" y="2085"/>
                    <a:pt x="3111" y="2120"/>
                    <a:pt x="2359" y="1778"/>
                  </a:cubicBezTo>
                  <a:cubicBezTo>
                    <a:pt x="1710" y="1436"/>
                    <a:pt x="1095" y="958"/>
                    <a:pt x="548" y="479"/>
                  </a:cubicBezTo>
                  <a:cubicBezTo>
                    <a:pt x="377" y="308"/>
                    <a:pt x="206" y="171"/>
                    <a:pt x="35"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9"/>
            <p:cNvSpPr/>
            <p:nvPr/>
          </p:nvSpPr>
          <p:spPr>
            <a:xfrm>
              <a:off x="1084825" y="2496925"/>
              <a:ext cx="59000" cy="135575"/>
            </a:xfrm>
            <a:custGeom>
              <a:avLst/>
              <a:gdLst/>
              <a:ahLst/>
              <a:cxnLst/>
              <a:rect l="l" t="t" r="r" b="b"/>
              <a:pathLst>
                <a:path w="2360" h="5423" extrusionOk="0">
                  <a:moveTo>
                    <a:pt x="2257" y="1"/>
                  </a:moveTo>
                  <a:cubicBezTo>
                    <a:pt x="2257" y="1"/>
                    <a:pt x="2222" y="35"/>
                    <a:pt x="2222" y="69"/>
                  </a:cubicBezTo>
                  <a:cubicBezTo>
                    <a:pt x="1778" y="547"/>
                    <a:pt x="1231" y="923"/>
                    <a:pt x="890" y="1436"/>
                  </a:cubicBezTo>
                  <a:cubicBezTo>
                    <a:pt x="514" y="2017"/>
                    <a:pt x="377" y="2735"/>
                    <a:pt x="240" y="3350"/>
                  </a:cubicBezTo>
                  <a:cubicBezTo>
                    <a:pt x="103" y="3863"/>
                    <a:pt x="1" y="4375"/>
                    <a:pt x="1" y="4888"/>
                  </a:cubicBezTo>
                  <a:cubicBezTo>
                    <a:pt x="1" y="5025"/>
                    <a:pt x="1" y="5195"/>
                    <a:pt x="35" y="5366"/>
                  </a:cubicBezTo>
                  <a:cubicBezTo>
                    <a:pt x="35" y="5406"/>
                    <a:pt x="59" y="5423"/>
                    <a:pt x="92" y="5423"/>
                  </a:cubicBezTo>
                  <a:cubicBezTo>
                    <a:pt x="115" y="5423"/>
                    <a:pt x="144" y="5415"/>
                    <a:pt x="172" y="5400"/>
                  </a:cubicBezTo>
                  <a:cubicBezTo>
                    <a:pt x="206" y="5400"/>
                    <a:pt x="240" y="5366"/>
                    <a:pt x="206" y="5298"/>
                  </a:cubicBezTo>
                  <a:cubicBezTo>
                    <a:pt x="69" y="4546"/>
                    <a:pt x="343" y="3760"/>
                    <a:pt x="514" y="3008"/>
                  </a:cubicBezTo>
                  <a:cubicBezTo>
                    <a:pt x="719" y="2256"/>
                    <a:pt x="924" y="1573"/>
                    <a:pt x="1505" y="1026"/>
                  </a:cubicBezTo>
                  <a:cubicBezTo>
                    <a:pt x="1812" y="752"/>
                    <a:pt x="2086" y="479"/>
                    <a:pt x="2359" y="171"/>
                  </a:cubicBezTo>
                  <a:cubicBezTo>
                    <a:pt x="2325" y="103"/>
                    <a:pt x="2291" y="35"/>
                    <a:pt x="2257"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9"/>
            <p:cNvSpPr/>
            <p:nvPr/>
          </p:nvSpPr>
          <p:spPr>
            <a:xfrm>
              <a:off x="931050" y="2431150"/>
              <a:ext cx="118775" cy="70925"/>
            </a:xfrm>
            <a:custGeom>
              <a:avLst/>
              <a:gdLst/>
              <a:ahLst/>
              <a:cxnLst/>
              <a:rect l="l" t="t" r="r" b="b"/>
              <a:pathLst>
                <a:path w="4751" h="2837" extrusionOk="0">
                  <a:moveTo>
                    <a:pt x="103" y="0"/>
                  </a:moveTo>
                  <a:cubicBezTo>
                    <a:pt x="69" y="34"/>
                    <a:pt x="34" y="103"/>
                    <a:pt x="0" y="171"/>
                  </a:cubicBezTo>
                  <a:cubicBezTo>
                    <a:pt x="34" y="239"/>
                    <a:pt x="103" y="342"/>
                    <a:pt x="171" y="410"/>
                  </a:cubicBezTo>
                  <a:cubicBezTo>
                    <a:pt x="547" y="854"/>
                    <a:pt x="991" y="1299"/>
                    <a:pt x="1504" y="1538"/>
                  </a:cubicBezTo>
                  <a:cubicBezTo>
                    <a:pt x="1801" y="1686"/>
                    <a:pt x="2077" y="1744"/>
                    <a:pt x="2361" y="1744"/>
                  </a:cubicBezTo>
                  <a:cubicBezTo>
                    <a:pt x="2600" y="1744"/>
                    <a:pt x="2844" y="1703"/>
                    <a:pt x="3110" y="1640"/>
                  </a:cubicBezTo>
                  <a:cubicBezTo>
                    <a:pt x="3240" y="1617"/>
                    <a:pt x="3370" y="1597"/>
                    <a:pt x="3494" y="1597"/>
                  </a:cubicBezTo>
                  <a:cubicBezTo>
                    <a:pt x="3729" y="1597"/>
                    <a:pt x="3945" y="1668"/>
                    <a:pt x="4101" y="1914"/>
                  </a:cubicBezTo>
                  <a:cubicBezTo>
                    <a:pt x="4272" y="2187"/>
                    <a:pt x="4409" y="2495"/>
                    <a:pt x="4546" y="2768"/>
                  </a:cubicBezTo>
                  <a:cubicBezTo>
                    <a:pt x="4546" y="2802"/>
                    <a:pt x="4580" y="2837"/>
                    <a:pt x="4614" y="2837"/>
                  </a:cubicBezTo>
                  <a:cubicBezTo>
                    <a:pt x="4682" y="2837"/>
                    <a:pt x="4751" y="2768"/>
                    <a:pt x="4717" y="2666"/>
                  </a:cubicBezTo>
                  <a:cubicBezTo>
                    <a:pt x="4614" y="2495"/>
                    <a:pt x="4546" y="2256"/>
                    <a:pt x="4409" y="2051"/>
                  </a:cubicBezTo>
                  <a:cubicBezTo>
                    <a:pt x="4272" y="1777"/>
                    <a:pt x="4101" y="1538"/>
                    <a:pt x="3828" y="1435"/>
                  </a:cubicBezTo>
                  <a:cubicBezTo>
                    <a:pt x="3727" y="1407"/>
                    <a:pt x="3620" y="1396"/>
                    <a:pt x="3514" y="1396"/>
                  </a:cubicBezTo>
                  <a:cubicBezTo>
                    <a:pt x="3370" y="1396"/>
                    <a:pt x="3229" y="1416"/>
                    <a:pt x="3110" y="1435"/>
                  </a:cubicBezTo>
                  <a:cubicBezTo>
                    <a:pt x="2839" y="1509"/>
                    <a:pt x="2604" y="1565"/>
                    <a:pt x="2353" y="1565"/>
                  </a:cubicBezTo>
                  <a:cubicBezTo>
                    <a:pt x="2255" y="1565"/>
                    <a:pt x="2156" y="1557"/>
                    <a:pt x="2051" y="1538"/>
                  </a:cubicBezTo>
                  <a:cubicBezTo>
                    <a:pt x="1436" y="1401"/>
                    <a:pt x="957" y="991"/>
                    <a:pt x="547" y="547"/>
                  </a:cubicBezTo>
                  <a:cubicBezTo>
                    <a:pt x="376" y="376"/>
                    <a:pt x="239" y="171"/>
                    <a:pt x="1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9"/>
            <p:cNvSpPr/>
            <p:nvPr/>
          </p:nvSpPr>
          <p:spPr>
            <a:xfrm>
              <a:off x="1034700" y="2384150"/>
              <a:ext cx="57850" cy="68375"/>
            </a:xfrm>
            <a:custGeom>
              <a:avLst/>
              <a:gdLst/>
              <a:ahLst/>
              <a:cxnLst/>
              <a:rect l="l" t="t" r="r" b="b"/>
              <a:pathLst>
                <a:path w="2314" h="2735" extrusionOk="0">
                  <a:moveTo>
                    <a:pt x="2279" y="0"/>
                  </a:moveTo>
                  <a:cubicBezTo>
                    <a:pt x="2211" y="69"/>
                    <a:pt x="2143" y="171"/>
                    <a:pt x="2074" y="240"/>
                  </a:cubicBezTo>
                  <a:cubicBezTo>
                    <a:pt x="1459" y="957"/>
                    <a:pt x="400" y="1367"/>
                    <a:pt x="92" y="2290"/>
                  </a:cubicBezTo>
                  <a:cubicBezTo>
                    <a:pt x="58" y="2393"/>
                    <a:pt x="24" y="2495"/>
                    <a:pt x="24" y="2598"/>
                  </a:cubicBezTo>
                  <a:cubicBezTo>
                    <a:pt x="1" y="2689"/>
                    <a:pt x="54" y="2734"/>
                    <a:pt x="112" y="2734"/>
                  </a:cubicBezTo>
                  <a:cubicBezTo>
                    <a:pt x="141" y="2734"/>
                    <a:pt x="172" y="2723"/>
                    <a:pt x="195" y="2700"/>
                  </a:cubicBezTo>
                  <a:cubicBezTo>
                    <a:pt x="195" y="2700"/>
                    <a:pt x="195" y="2666"/>
                    <a:pt x="195" y="2666"/>
                  </a:cubicBezTo>
                  <a:cubicBezTo>
                    <a:pt x="297" y="2017"/>
                    <a:pt x="776" y="1572"/>
                    <a:pt x="1288" y="1231"/>
                  </a:cubicBezTo>
                  <a:cubicBezTo>
                    <a:pt x="1664" y="923"/>
                    <a:pt x="2040" y="650"/>
                    <a:pt x="2314" y="274"/>
                  </a:cubicBezTo>
                  <a:cubicBezTo>
                    <a:pt x="2314" y="171"/>
                    <a:pt x="2314" y="69"/>
                    <a:pt x="227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9"/>
            <p:cNvSpPr/>
            <p:nvPr/>
          </p:nvSpPr>
          <p:spPr>
            <a:xfrm>
              <a:off x="972900" y="2282425"/>
              <a:ext cx="516100" cy="608475"/>
            </a:xfrm>
            <a:custGeom>
              <a:avLst/>
              <a:gdLst/>
              <a:ahLst/>
              <a:cxnLst/>
              <a:rect l="l" t="t" r="r" b="b"/>
              <a:pathLst>
                <a:path w="20644" h="24339" extrusionOk="0">
                  <a:moveTo>
                    <a:pt x="15093" y="0"/>
                  </a:moveTo>
                  <a:cubicBezTo>
                    <a:pt x="13831" y="0"/>
                    <a:pt x="12773" y="1525"/>
                    <a:pt x="12339" y="2395"/>
                  </a:cubicBezTo>
                  <a:cubicBezTo>
                    <a:pt x="11963" y="3215"/>
                    <a:pt x="11894" y="3967"/>
                    <a:pt x="11894" y="4445"/>
                  </a:cubicBezTo>
                  <a:cubicBezTo>
                    <a:pt x="10582" y="2812"/>
                    <a:pt x="9867" y="2548"/>
                    <a:pt x="9515" y="2548"/>
                  </a:cubicBezTo>
                  <a:cubicBezTo>
                    <a:pt x="9455" y="2548"/>
                    <a:pt x="9405" y="2556"/>
                    <a:pt x="9365" y="2566"/>
                  </a:cubicBezTo>
                  <a:cubicBezTo>
                    <a:pt x="9331" y="2566"/>
                    <a:pt x="9331" y="2600"/>
                    <a:pt x="9331" y="2600"/>
                  </a:cubicBezTo>
                  <a:cubicBezTo>
                    <a:pt x="9263" y="2634"/>
                    <a:pt x="9194" y="2668"/>
                    <a:pt x="9126" y="2736"/>
                  </a:cubicBezTo>
                  <a:cubicBezTo>
                    <a:pt x="8306" y="3557"/>
                    <a:pt x="8887" y="7111"/>
                    <a:pt x="9058" y="8136"/>
                  </a:cubicBezTo>
                  <a:cubicBezTo>
                    <a:pt x="7389" y="6552"/>
                    <a:pt x="6164" y="5741"/>
                    <a:pt x="5405" y="5741"/>
                  </a:cubicBezTo>
                  <a:cubicBezTo>
                    <a:pt x="5246" y="5741"/>
                    <a:pt x="5108" y="5776"/>
                    <a:pt x="4991" y="5846"/>
                  </a:cubicBezTo>
                  <a:cubicBezTo>
                    <a:pt x="4888" y="5915"/>
                    <a:pt x="4820" y="5983"/>
                    <a:pt x="4786" y="6052"/>
                  </a:cubicBezTo>
                  <a:cubicBezTo>
                    <a:pt x="4170" y="6906"/>
                    <a:pt x="4546" y="9469"/>
                    <a:pt x="5948" y="13775"/>
                  </a:cubicBezTo>
                  <a:cubicBezTo>
                    <a:pt x="4651" y="12506"/>
                    <a:pt x="3198" y="11638"/>
                    <a:pt x="2129" y="11638"/>
                  </a:cubicBezTo>
                  <a:cubicBezTo>
                    <a:pt x="1874" y="11638"/>
                    <a:pt x="1641" y="11688"/>
                    <a:pt x="1436" y="11793"/>
                  </a:cubicBezTo>
                  <a:cubicBezTo>
                    <a:pt x="1368" y="11827"/>
                    <a:pt x="1300" y="11862"/>
                    <a:pt x="1231" y="11930"/>
                  </a:cubicBezTo>
                  <a:cubicBezTo>
                    <a:pt x="1163" y="11998"/>
                    <a:pt x="1060" y="12067"/>
                    <a:pt x="992" y="12169"/>
                  </a:cubicBezTo>
                  <a:cubicBezTo>
                    <a:pt x="1" y="13331"/>
                    <a:pt x="172" y="16339"/>
                    <a:pt x="1334" y="18321"/>
                  </a:cubicBezTo>
                  <a:cubicBezTo>
                    <a:pt x="1983" y="19414"/>
                    <a:pt x="2462" y="19380"/>
                    <a:pt x="3179" y="20747"/>
                  </a:cubicBezTo>
                  <a:cubicBezTo>
                    <a:pt x="4102" y="22593"/>
                    <a:pt x="3794" y="23960"/>
                    <a:pt x="4683" y="24268"/>
                  </a:cubicBezTo>
                  <a:cubicBezTo>
                    <a:pt x="4786" y="24336"/>
                    <a:pt x="4888" y="24336"/>
                    <a:pt x="4991" y="24336"/>
                  </a:cubicBezTo>
                  <a:cubicBezTo>
                    <a:pt x="5013" y="24337"/>
                    <a:pt x="5035" y="24338"/>
                    <a:pt x="5057" y="24338"/>
                  </a:cubicBezTo>
                  <a:cubicBezTo>
                    <a:pt x="5514" y="24338"/>
                    <a:pt x="5989" y="24012"/>
                    <a:pt x="6836" y="23687"/>
                  </a:cubicBezTo>
                  <a:cubicBezTo>
                    <a:pt x="7937" y="23285"/>
                    <a:pt x="8713" y="23226"/>
                    <a:pt x="9471" y="23226"/>
                  </a:cubicBezTo>
                  <a:cubicBezTo>
                    <a:pt x="9783" y="23226"/>
                    <a:pt x="10092" y="23236"/>
                    <a:pt x="10419" y="23236"/>
                  </a:cubicBezTo>
                  <a:cubicBezTo>
                    <a:pt x="11121" y="23236"/>
                    <a:pt x="11907" y="23190"/>
                    <a:pt x="12988" y="22900"/>
                  </a:cubicBezTo>
                  <a:cubicBezTo>
                    <a:pt x="13945" y="22661"/>
                    <a:pt x="16508" y="21978"/>
                    <a:pt x="16611" y="20884"/>
                  </a:cubicBezTo>
                  <a:cubicBezTo>
                    <a:pt x="16645" y="20747"/>
                    <a:pt x="16611" y="20611"/>
                    <a:pt x="16542" y="20474"/>
                  </a:cubicBezTo>
                  <a:cubicBezTo>
                    <a:pt x="16508" y="20371"/>
                    <a:pt x="16474" y="20269"/>
                    <a:pt x="16406" y="20201"/>
                  </a:cubicBezTo>
                  <a:cubicBezTo>
                    <a:pt x="15414" y="18799"/>
                    <a:pt x="11587" y="17603"/>
                    <a:pt x="11347" y="17535"/>
                  </a:cubicBezTo>
                  <a:lnTo>
                    <a:pt x="11347" y="17535"/>
                  </a:lnTo>
                  <a:cubicBezTo>
                    <a:pt x="11644" y="17584"/>
                    <a:pt x="12284" y="17678"/>
                    <a:pt x="13080" y="17678"/>
                  </a:cubicBezTo>
                  <a:cubicBezTo>
                    <a:pt x="14488" y="17678"/>
                    <a:pt x="16385" y="17384"/>
                    <a:pt x="17738" y="16031"/>
                  </a:cubicBezTo>
                  <a:cubicBezTo>
                    <a:pt x="17875" y="15894"/>
                    <a:pt x="18285" y="15484"/>
                    <a:pt x="18593" y="15006"/>
                  </a:cubicBezTo>
                  <a:cubicBezTo>
                    <a:pt x="18627" y="14903"/>
                    <a:pt x="18695" y="14835"/>
                    <a:pt x="18730" y="14732"/>
                  </a:cubicBezTo>
                  <a:cubicBezTo>
                    <a:pt x="18935" y="14322"/>
                    <a:pt x="19071" y="13844"/>
                    <a:pt x="18900" y="13399"/>
                  </a:cubicBezTo>
                  <a:cubicBezTo>
                    <a:pt x="18619" y="12667"/>
                    <a:pt x="17640" y="12167"/>
                    <a:pt x="16367" y="12167"/>
                  </a:cubicBezTo>
                  <a:cubicBezTo>
                    <a:pt x="16096" y="12167"/>
                    <a:pt x="15811" y="12189"/>
                    <a:pt x="15517" y="12237"/>
                  </a:cubicBezTo>
                  <a:cubicBezTo>
                    <a:pt x="16371" y="11998"/>
                    <a:pt x="18422" y="11281"/>
                    <a:pt x="19687" y="9332"/>
                  </a:cubicBezTo>
                  <a:cubicBezTo>
                    <a:pt x="19721" y="9230"/>
                    <a:pt x="20268" y="8376"/>
                    <a:pt x="20507" y="7555"/>
                  </a:cubicBezTo>
                  <a:cubicBezTo>
                    <a:pt x="20541" y="7453"/>
                    <a:pt x="20575" y="7316"/>
                    <a:pt x="20575" y="7214"/>
                  </a:cubicBezTo>
                  <a:cubicBezTo>
                    <a:pt x="20643" y="6872"/>
                    <a:pt x="20609" y="6564"/>
                    <a:pt x="20438" y="6359"/>
                  </a:cubicBezTo>
                  <a:cubicBezTo>
                    <a:pt x="20268" y="6168"/>
                    <a:pt x="19985" y="6075"/>
                    <a:pt x="19618" y="6075"/>
                  </a:cubicBezTo>
                  <a:cubicBezTo>
                    <a:pt x="18804" y="6075"/>
                    <a:pt x="17576" y="6526"/>
                    <a:pt x="16235" y="7350"/>
                  </a:cubicBezTo>
                  <a:cubicBezTo>
                    <a:pt x="16576" y="7043"/>
                    <a:pt x="17670" y="6017"/>
                    <a:pt x="17841" y="4411"/>
                  </a:cubicBezTo>
                  <a:cubicBezTo>
                    <a:pt x="17978" y="2873"/>
                    <a:pt x="17260" y="1130"/>
                    <a:pt x="16200" y="378"/>
                  </a:cubicBezTo>
                  <a:cubicBezTo>
                    <a:pt x="16098" y="310"/>
                    <a:pt x="16030" y="276"/>
                    <a:pt x="15961" y="207"/>
                  </a:cubicBezTo>
                  <a:cubicBezTo>
                    <a:pt x="15688" y="105"/>
                    <a:pt x="15449" y="2"/>
                    <a:pt x="15175" y="2"/>
                  </a:cubicBezTo>
                  <a:cubicBezTo>
                    <a:pt x="15148" y="1"/>
                    <a:pt x="15120" y="0"/>
                    <a:pt x="1509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9"/>
            <p:cNvSpPr/>
            <p:nvPr/>
          </p:nvSpPr>
          <p:spPr>
            <a:xfrm>
              <a:off x="1089975" y="2287600"/>
              <a:ext cx="287100" cy="603225"/>
            </a:xfrm>
            <a:custGeom>
              <a:avLst/>
              <a:gdLst/>
              <a:ahLst/>
              <a:cxnLst/>
              <a:rect l="l" t="t" r="r" b="b"/>
              <a:pathLst>
                <a:path w="11484" h="24129" extrusionOk="0">
                  <a:moveTo>
                    <a:pt x="11244" y="0"/>
                  </a:moveTo>
                  <a:cubicBezTo>
                    <a:pt x="10731" y="1436"/>
                    <a:pt x="10390" y="2940"/>
                    <a:pt x="9911" y="4375"/>
                  </a:cubicBezTo>
                  <a:cubicBezTo>
                    <a:pt x="9399" y="5879"/>
                    <a:pt x="8749" y="7348"/>
                    <a:pt x="7963" y="8715"/>
                  </a:cubicBezTo>
                  <a:cubicBezTo>
                    <a:pt x="7929" y="8818"/>
                    <a:pt x="7895" y="8886"/>
                    <a:pt x="7826" y="8989"/>
                  </a:cubicBezTo>
                  <a:cubicBezTo>
                    <a:pt x="7656" y="9296"/>
                    <a:pt x="7450" y="9638"/>
                    <a:pt x="7245" y="9946"/>
                  </a:cubicBezTo>
                  <a:cubicBezTo>
                    <a:pt x="6494" y="11142"/>
                    <a:pt x="5639" y="12304"/>
                    <a:pt x="4853" y="13500"/>
                  </a:cubicBezTo>
                  <a:cubicBezTo>
                    <a:pt x="4853" y="13534"/>
                    <a:pt x="4819" y="13568"/>
                    <a:pt x="4819" y="13637"/>
                  </a:cubicBezTo>
                  <a:cubicBezTo>
                    <a:pt x="4785" y="13637"/>
                    <a:pt x="4751" y="13671"/>
                    <a:pt x="4751" y="13739"/>
                  </a:cubicBezTo>
                  <a:cubicBezTo>
                    <a:pt x="4716" y="13773"/>
                    <a:pt x="4682" y="13808"/>
                    <a:pt x="4648" y="13842"/>
                  </a:cubicBezTo>
                  <a:cubicBezTo>
                    <a:pt x="4409" y="14286"/>
                    <a:pt x="4170" y="14696"/>
                    <a:pt x="3930" y="15141"/>
                  </a:cubicBezTo>
                  <a:cubicBezTo>
                    <a:pt x="3144" y="16781"/>
                    <a:pt x="2700" y="18592"/>
                    <a:pt x="2051" y="20301"/>
                  </a:cubicBezTo>
                  <a:cubicBezTo>
                    <a:pt x="2016" y="20404"/>
                    <a:pt x="1948" y="20506"/>
                    <a:pt x="1914" y="20643"/>
                  </a:cubicBezTo>
                  <a:cubicBezTo>
                    <a:pt x="1880" y="20677"/>
                    <a:pt x="1880" y="20711"/>
                    <a:pt x="1846" y="20780"/>
                  </a:cubicBezTo>
                  <a:cubicBezTo>
                    <a:pt x="1367" y="21942"/>
                    <a:pt x="718" y="23035"/>
                    <a:pt x="0" y="24061"/>
                  </a:cubicBezTo>
                  <a:cubicBezTo>
                    <a:pt x="103" y="24129"/>
                    <a:pt x="205" y="24129"/>
                    <a:pt x="308" y="24129"/>
                  </a:cubicBezTo>
                  <a:cubicBezTo>
                    <a:pt x="786" y="23411"/>
                    <a:pt x="1230" y="22659"/>
                    <a:pt x="1640" y="21907"/>
                  </a:cubicBezTo>
                  <a:cubicBezTo>
                    <a:pt x="1811" y="21531"/>
                    <a:pt x="1982" y="21156"/>
                    <a:pt x="2153" y="20745"/>
                  </a:cubicBezTo>
                  <a:cubicBezTo>
                    <a:pt x="2153" y="20745"/>
                    <a:pt x="2187" y="20711"/>
                    <a:pt x="2187" y="20711"/>
                  </a:cubicBezTo>
                  <a:lnTo>
                    <a:pt x="2221" y="20609"/>
                  </a:lnTo>
                  <a:cubicBezTo>
                    <a:pt x="2221" y="20575"/>
                    <a:pt x="2256" y="20506"/>
                    <a:pt x="2256" y="20472"/>
                  </a:cubicBezTo>
                  <a:cubicBezTo>
                    <a:pt x="2802" y="19071"/>
                    <a:pt x="3213" y="17601"/>
                    <a:pt x="3759" y="16200"/>
                  </a:cubicBezTo>
                  <a:cubicBezTo>
                    <a:pt x="4101" y="15380"/>
                    <a:pt x="4511" y="14628"/>
                    <a:pt x="4956" y="13876"/>
                  </a:cubicBezTo>
                  <a:cubicBezTo>
                    <a:pt x="5024" y="13773"/>
                    <a:pt x="5092" y="13671"/>
                    <a:pt x="5161" y="13603"/>
                  </a:cubicBezTo>
                  <a:cubicBezTo>
                    <a:pt x="5707" y="12680"/>
                    <a:pt x="6323" y="11825"/>
                    <a:pt x="6938" y="10937"/>
                  </a:cubicBezTo>
                  <a:cubicBezTo>
                    <a:pt x="7280" y="10424"/>
                    <a:pt x="7621" y="9877"/>
                    <a:pt x="7929" y="9331"/>
                  </a:cubicBezTo>
                  <a:lnTo>
                    <a:pt x="7963" y="9296"/>
                  </a:lnTo>
                  <a:cubicBezTo>
                    <a:pt x="8031" y="9194"/>
                    <a:pt x="8066" y="9125"/>
                    <a:pt x="8134" y="9023"/>
                  </a:cubicBezTo>
                  <a:cubicBezTo>
                    <a:pt x="8749" y="7895"/>
                    <a:pt x="9330" y="6733"/>
                    <a:pt x="9809" y="5503"/>
                  </a:cubicBezTo>
                  <a:cubicBezTo>
                    <a:pt x="10492" y="3760"/>
                    <a:pt x="10834" y="1914"/>
                    <a:pt x="11483" y="171"/>
                  </a:cubicBezTo>
                  <a:cubicBezTo>
                    <a:pt x="11415" y="103"/>
                    <a:pt x="11347" y="35"/>
                    <a:pt x="1124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9"/>
            <p:cNvSpPr/>
            <p:nvPr/>
          </p:nvSpPr>
          <p:spPr>
            <a:xfrm>
              <a:off x="1201025" y="2346550"/>
              <a:ext cx="93175" cy="175175"/>
            </a:xfrm>
            <a:custGeom>
              <a:avLst/>
              <a:gdLst/>
              <a:ahLst/>
              <a:cxnLst/>
              <a:rect l="l" t="t" r="r" b="b"/>
              <a:pathLst>
                <a:path w="3727" h="7007" extrusionOk="0">
                  <a:moveTo>
                    <a:pt x="240" y="1"/>
                  </a:moveTo>
                  <a:cubicBezTo>
                    <a:pt x="206" y="1"/>
                    <a:pt x="206" y="35"/>
                    <a:pt x="206" y="35"/>
                  </a:cubicBezTo>
                  <a:cubicBezTo>
                    <a:pt x="103" y="69"/>
                    <a:pt x="35" y="103"/>
                    <a:pt x="1" y="171"/>
                  </a:cubicBezTo>
                  <a:cubicBezTo>
                    <a:pt x="343" y="1026"/>
                    <a:pt x="787" y="1846"/>
                    <a:pt x="1231" y="2666"/>
                  </a:cubicBezTo>
                  <a:cubicBezTo>
                    <a:pt x="1402" y="2974"/>
                    <a:pt x="3077" y="6016"/>
                    <a:pt x="3384" y="6631"/>
                  </a:cubicBezTo>
                  <a:cubicBezTo>
                    <a:pt x="3384" y="6665"/>
                    <a:pt x="3419" y="6699"/>
                    <a:pt x="3419" y="6699"/>
                  </a:cubicBezTo>
                  <a:cubicBezTo>
                    <a:pt x="3316" y="6733"/>
                    <a:pt x="3282" y="6836"/>
                    <a:pt x="3384" y="6938"/>
                  </a:cubicBezTo>
                  <a:lnTo>
                    <a:pt x="3419" y="6973"/>
                  </a:lnTo>
                  <a:cubicBezTo>
                    <a:pt x="3419" y="6973"/>
                    <a:pt x="3453" y="7007"/>
                    <a:pt x="3487" y="7007"/>
                  </a:cubicBezTo>
                  <a:cubicBezTo>
                    <a:pt x="3521" y="7007"/>
                    <a:pt x="3555" y="6973"/>
                    <a:pt x="3589" y="6973"/>
                  </a:cubicBezTo>
                  <a:cubicBezTo>
                    <a:pt x="3726" y="6904"/>
                    <a:pt x="3726" y="6802"/>
                    <a:pt x="3658" y="6665"/>
                  </a:cubicBezTo>
                  <a:cubicBezTo>
                    <a:pt x="3658" y="6631"/>
                    <a:pt x="3624" y="6597"/>
                    <a:pt x="3624" y="6528"/>
                  </a:cubicBezTo>
                  <a:cubicBezTo>
                    <a:pt x="3589" y="6494"/>
                    <a:pt x="3555" y="6426"/>
                    <a:pt x="3521" y="6357"/>
                  </a:cubicBezTo>
                  <a:cubicBezTo>
                    <a:pt x="3384" y="6050"/>
                    <a:pt x="3214" y="5708"/>
                    <a:pt x="3043" y="5400"/>
                  </a:cubicBezTo>
                  <a:cubicBezTo>
                    <a:pt x="2667" y="4614"/>
                    <a:pt x="2257" y="3897"/>
                    <a:pt x="1812" y="3145"/>
                  </a:cubicBezTo>
                  <a:cubicBezTo>
                    <a:pt x="1265" y="2119"/>
                    <a:pt x="684" y="1094"/>
                    <a:pt x="24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9"/>
            <p:cNvSpPr/>
            <p:nvPr/>
          </p:nvSpPr>
          <p:spPr>
            <a:xfrm>
              <a:off x="1287325" y="2462750"/>
              <a:ext cx="199975" cy="58125"/>
            </a:xfrm>
            <a:custGeom>
              <a:avLst/>
              <a:gdLst/>
              <a:ahLst/>
              <a:cxnLst/>
              <a:rect l="l" t="t" r="r" b="b"/>
              <a:pathLst>
                <a:path w="7999" h="2325" extrusionOk="0">
                  <a:moveTo>
                    <a:pt x="7998" y="1"/>
                  </a:moveTo>
                  <a:cubicBezTo>
                    <a:pt x="7691" y="137"/>
                    <a:pt x="7349" y="206"/>
                    <a:pt x="7041" y="240"/>
                  </a:cubicBezTo>
                  <a:cubicBezTo>
                    <a:pt x="6255" y="376"/>
                    <a:pt x="5503" y="445"/>
                    <a:pt x="4717" y="616"/>
                  </a:cubicBezTo>
                  <a:cubicBezTo>
                    <a:pt x="3179" y="957"/>
                    <a:pt x="1710" y="1504"/>
                    <a:pt x="206" y="2017"/>
                  </a:cubicBezTo>
                  <a:cubicBezTo>
                    <a:pt x="172" y="2017"/>
                    <a:pt x="137" y="2051"/>
                    <a:pt x="137" y="2051"/>
                  </a:cubicBezTo>
                  <a:cubicBezTo>
                    <a:pt x="1" y="2085"/>
                    <a:pt x="1" y="2222"/>
                    <a:pt x="69" y="2290"/>
                  </a:cubicBezTo>
                  <a:cubicBezTo>
                    <a:pt x="69" y="2325"/>
                    <a:pt x="103" y="2325"/>
                    <a:pt x="103" y="2325"/>
                  </a:cubicBezTo>
                  <a:lnTo>
                    <a:pt x="206" y="2325"/>
                  </a:lnTo>
                  <a:cubicBezTo>
                    <a:pt x="1778" y="1744"/>
                    <a:pt x="3384" y="1197"/>
                    <a:pt x="5059" y="855"/>
                  </a:cubicBezTo>
                  <a:cubicBezTo>
                    <a:pt x="5948" y="650"/>
                    <a:pt x="7007" y="616"/>
                    <a:pt x="7930" y="342"/>
                  </a:cubicBezTo>
                  <a:cubicBezTo>
                    <a:pt x="7964" y="240"/>
                    <a:pt x="7964" y="137"/>
                    <a:pt x="799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9"/>
            <p:cNvSpPr/>
            <p:nvPr/>
          </p:nvSpPr>
          <p:spPr>
            <a:xfrm>
              <a:off x="1091675" y="2428575"/>
              <a:ext cx="119650" cy="202525"/>
            </a:xfrm>
            <a:custGeom>
              <a:avLst/>
              <a:gdLst/>
              <a:ahLst/>
              <a:cxnLst/>
              <a:rect l="l" t="t" r="r" b="b"/>
              <a:pathLst>
                <a:path w="4786" h="8101" extrusionOk="0">
                  <a:moveTo>
                    <a:pt x="205" y="0"/>
                  </a:moveTo>
                  <a:cubicBezTo>
                    <a:pt x="137" y="69"/>
                    <a:pt x="69" y="137"/>
                    <a:pt x="0" y="206"/>
                  </a:cubicBezTo>
                  <a:cubicBezTo>
                    <a:pt x="308" y="684"/>
                    <a:pt x="581" y="1162"/>
                    <a:pt x="855" y="1641"/>
                  </a:cubicBezTo>
                  <a:cubicBezTo>
                    <a:pt x="1299" y="2393"/>
                    <a:pt x="1778" y="3145"/>
                    <a:pt x="2256" y="3862"/>
                  </a:cubicBezTo>
                  <a:cubicBezTo>
                    <a:pt x="2700" y="4580"/>
                    <a:pt x="3179" y="5264"/>
                    <a:pt x="3657" y="5947"/>
                  </a:cubicBezTo>
                  <a:cubicBezTo>
                    <a:pt x="4102" y="6562"/>
                    <a:pt x="4477" y="7212"/>
                    <a:pt x="4512" y="7964"/>
                  </a:cubicBezTo>
                  <a:cubicBezTo>
                    <a:pt x="4512" y="7998"/>
                    <a:pt x="4546" y="8032"/>
                    <a:pt x="4580" y="8066"/>
                  </a:cubicBezTo>
                  <a:cubicBezTo>
                    <a:pt x="4614" y="8066"/>
                    <a:pt x="4614" y="8100"/>
                    <a:pt x="4648" y="8100"/>
                  </a:cubicBezTo>
                  <a:lnTo>
                    <a:pt x="4683" y="8100"/>
                  </a:lnTo>
                  <a:cubicBezTo>
                    <a:pt x="4717" y="8100"/>
                    <a:pt x="4785" y="8066"/>
                    <a:pt x="4785" y="7964"/>
                  </a:cubicBezTo>
                  <a:cubicBezTo>
                    <a:pt x="4785" y="7929"/>
                    <a:pt x="4785" y="7895"/>
                    <a:pt x="4785" y="7861"/>
                  </a:cubicBezTo>
                  <a:cubicBezTo>
                    <a:pt x="4751" y="7212"/>
                    <a:pt x="4443" y="6631"/>
                    <a:pt x="4102" y="6084"/>
                  </a:cubicBezTo>
                  <a:cubicBezTo>
                    <a:pt x="3589" y="5332"/>
                    <a:pt x="3076" y="4614"/>
                    <a:pt x="2598" y="3862"/>
                  </a:cubicBezTo>
                  <a:cubicBezTo>
                    <a:pt x="2085" y="3076"/>
                    <a:pt x="1572" y="2290"/>
                    <a:pt x="1094" y="1504"/>
                  </a:cubicBezTo>
                  <a:cubicBezTo>
                    <a:pt x="821" y="992"/>
                    <a:pt x="547" y="479"/>
                    <a:pt x="20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9"/>
            <p:cNvSpPr/>
            <p:nvPr/>
          </p:nvSpPr>
          <p:spPr>
            <a:xfrm>
              <a:off x="1205300" y="2626775"/>
              <a:ext cx="235850" cy="30800"/>
            </a:xfrm>
            <a:custGeom>
              <a:avLst/>
              <a:gdLst/>
              <a:ahLst/>
              <a:cxnLst/>
              <a:rect l="l" t="t" r="r" b="b"/>
              <a:pathLst>
                <a:path w="9434" h="1232" extrusionOk="0">
                  <a:moveTo>
                    <a:pt x="1419" y="0"/>
                  </a:moveTo>
                  <a:cubicBezTo>
                    <a:pt x="1129" y="0"/>
                    <a:pt x="838" y="11"/>
                    <a:pt x="548" y="36"/>
                  </a:cubicBezTo>
                  <a:cubicBezTo>
                    <a:pt x="445" y="36"/>
                    <a:pt x="343" y="36"/>
                    <a:pt x="240" y="70"/>
                  </a:cubicBezTo>
                  <a:lnTo>
                    <a:pt x="138" y="70"/>
                  </a:lnTo>
                  <a:cubicBezTo>
                    <a:pt x="103" y="70"/>
                    <a:pt x="69" y="104"/>
                    <a:pt x="35" y="138"/>
                  </a:cubicBezTo>
                  <a:cubicBezTo>
                    <a:pt x="1" y="206"/>
                    <a:pt x="1" y="241"/>
                    <a:pt x="35" y="309"/>
                  </a:cubicBezTo>
                  <a:cubicBezTo>
                    <a:pt x="69" y="343"/>
                    <a:pt x="103" y="343"/>
                    <a:pt x="172" y="343"/>
                  </a:cubicBezTo>
                  <a:lnTo>
                    <a:pt x="377" y="343"/>
                  </a:lnTo>
                  <a:cubicBezTo>
                    <a:pt x="773" y="315"/>
                    <a:pt x="1170" y="298"/>
                    <a:pt x="1568" y="298"/>
                  </a:cubicBezTo>
                  <a:cubicBezTo>
                    <a:pt x="2132" y="298"/>
                    <a:pt x="2701" y="331"/>
                    <a:pt x="3282" y="412"/>
                  </a:cubicBezTo>
                  <a:cubicBezTo>
                    <a:pt x="4307" y="582"/>
                    <a:pt x="5298" y="787"/>
                    <a:pt x="6323" y="924"/>
                  </a:cubicBezTo>
                  <a:cubicBezTo>
                    <a:pt x="7280" y="1027"/>
                    <a:pt x="8272" y="1163"/>
                    <a:pt x="9297" y="1232"/>
                  </a:cubicBezTo>
                  <a:cubicBezTo>
                    <a:pt x="9331" y="1129"/>
                    <a:pt x="9399" y="1061"/>
                    <a:pt x="9434" y="958"/>
                  </a:cubicBezTo>
                  <a:cubicBezTo>
                    <a:pt x="8237" y="924"/>
                    <a:pt x="7007" y="753"/>
                    <a:pt x="5879" y="582"/>
                  </a:cubicBezTo>
                  <a:cubicBezTo>
                    <a:pt x="4922" y="412"/>
                    <a:pt x="3965" y="241"/>
                    <a:pt x="3008" y="104"/>
                  </a:cubicBezTo>
                  <a:cubicBezTo>
                    <a:pt x="2479" y="38"/>
                    <a:pt x="1949" y="0"/>
                    <a:pt x="14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9"/>
            <p:cNvSpPr/>
            <p:nvPr/>
          </p:nvSpPr>
          <p:spPr>
            <a:xfrm>
              <a:off x="997675" y="2579800"/>
              <a:ext cx="147850" cy="227000"/>
            </a:xfrm>
            <a:custGeom>
              <a:avLst/>
              <a:gdLst/>
              <a:ahLst/>
              <a:cxnLst/>
              <a:rect l="l" t="t" r="r" b="b"/>
              <a:pathLst>
                <a:path w="5914" h="9080" extrusionOk="0">
                  <a:moveTo>
                    <a:pt x="240" y="1"/>
                  </a:moveTo>
                  <a:cubicBezTo>
                    <a:pt x="172" y="69"/>
                    <a:pt x="69" y="172"/>
                    <a:pt x="1" y="240"/>
                  </a:cubicBezTo>
                  <a:cubicBezTo>
                    <a:pt x="69" y="513"/>
                    <a:pt x="138" y="753"/>
                    <a:pt x="206" y="992"/>
                  </a:cubicBezTo>
                  <a:cubicBezTo>
                    <a:pt x="479" y="1983"/>
                    <a:pt x="753" y="3008"/>
                    <a:pt x="1300" y="3863"/>
                  </a:cubicBezTo>
                  <a:cubicBezTo>
                    <a:pt x="1846" y="4751"/>
                    <a:pt x="2667" y="5366"/>
                    <a:pt x="3350" y="6118"/>
                  </a:cubicBezTo>
                  <a:cubicBezTo>
                    <a:pt x="3760" y="6563"/>
                    <a:pt x="4170" y="7041"/>
                    <a:pt x="4546" y="7519"/>
                  </a:cubicBezTo>
                  <a:cubicBezTo>
                    <a:pt x="4922" y="7964"/>
                    <a:pt x="5332" y="8408"/>
                    <a:pt x="5606" y="8955"/>
                  </a:cubicBezTo>
                  <a:cubicBezTo>
                    <a:pt x="5606" y="8955"/>
                    <a:pt x="5640" y="8989"/>
                    <a:pt x="5640" y="9023"/>
                  </a:cubicBezTo>
                  <a:cubicBezTo>
                    <a:pt x="5660" y="9063"/>
                    <a:pt x="5704" y="9080"/>
                    <a:pt x="5750" y="9080"/>
                  </a:cubicBezTo>
                  <a:cubicBezTo>
                    <a:pt x="5783" y="9080"/>
                    <a:pt x="5817" y="9072"/>
                    <a:pt x="5845" y="9057"/>
                  </a:cubicBezTo>
                  <a:cubicBezTo>
                    <a:pt x="5845" y="9023"/>
                    <a:pt x="5879" y="9023"/>
                    <a:pt x="5879" y="9023"/>
                  </a:cubicBezTo>
                  <a:lnTo>
                    <a:pt x="5913" y="8921"/>
                  </a:lnTo>
                  <a:cubicBezTo>
                    <a:pt x="5913" y="8921"/>
                    <a:pt x="5879" y="8887"/>
                    <a:pt x="5879" y="8852"/>
                  </a:cubicBezTo>
                  <a:cubicBezTo>
                    <a:pt x="5845" y="8750"/>
                    <a:pt x="5777" y="8681"/>
                    <a:pt x="5743" y="8579"/>
                  </a:cubicBezTo>
                  <a:cubicBezTo>
                    <a:pt x="5538" y="8271"/>
                    <a:pt x="5298" y="7998"/>
                    <a:pt x="5093" y="7725"/>
                  </a:cubicBezTo>
                  <a:cubicBezTo>
                    <a:pt x="4717" y="7280"/>
                    <a:pt x="4376" y="6836"/>
                    <a:pt x="3965" y="6392"/>
                  </a:cubicBezTo>
                  <a:cubicBezTo>
                    <a:pt x="3248" y="5571"/>
                    <a:pt x="2359" y="4888"/>
                    <a:pt x="1710" y="3965"/>
                  </a:cubicBezTo>
                  <a:cubicBezTo>
                    <a:pt x="1129" y="3145"/>
                    <a:pt x="821" y="2120"/>
                    <a:pt x="548" y="1163"/>
                  </a:cubicBezTo>
                  <a:cubicBezTo>
                    <a:pt x="445" y="787"/>
                    <a:pt x="343" y="411"/>
                    <a:pt x="240" y="1"/>
                  </a:cubicBezTo>
                  <a:close/>
                </a:path>
              </a:pathLst>
            </a:custGeom>
            <a:solidFill>
              <a:srgbClr val="F4B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9"/>
            <p:cNvSpPr/>
            <p:nvPr/>
          </p:nvSpPr>
          <p:spPr>
            <a:xfrm>
              <a:off x="1142075" y="2784725"/>
              <a:ext cx="244400" cy="22725"/>
            </a:xfrm>
            <a:custGeom>
              <a:avLst/>
              <a:gdLst/>
              <a:ahLst/>
              <a:cxnLst/>
              <a:rect l="l" t="t" r="r" b="b"/>
              <a:pathLst>
                <a:path w="9776" h="909" extrusionOk="0">
                  <a:moveTo>
                    <a:pt x="4183" y="1"/>
                  </a:moveTo>
                  <a:cubicBezTo>
                    <a:pt x="3716" y="1"/>
                    <a:pt x="3246" y="11"/>
                    <a:pt x="2769" y="40"/>
                  </a:cubicBezTo>
                  <a:cubicBezTo>
                    <a:pt x="1880" y="74"/>
                    <a:pt x="924" y="74"/>
                    <a:pt x="172" y="587"/>
                  </a:cubicBezTo>
                  <a:cubicBezTo>
                    <a:pt x="137" y="587"/>
                    <a:pt x="137" y="621"/>
                    <a:pt x="103" y="655"/>
                  </a:cubicBezTo>
                  <a:cubicBezTo>
                    <a:pt x="1" y="690"/>
                    <a:pt x="35" y="792"/>
                    <a:pt x="69" y="860"/>
                  </a:cubicBezTo>
                  <a:cubicBezTo>
                    <a:pt x="93" y="885"/>
                    <a:pt x="135" y="909"/>
                    <a:pt x="181" y="909"/>
                  </a:cubicBezTo>
                  <a:cubicBezTo>
                    <a:pt x="200" y="909"/>
                    <a:pt x="220" y="905"/>
                    <a:pt x="240" y="895"/>
                  </a:cubicBezTo>
                  <a:cubicBezTo>
                    <a:pt x="918" y="358"/>
                    <a:pt x="1828" y="312"/>
                    <a:pt x="2683" y="312"/>
                  </a:cubicBezTo>
                  <a:cubicBezTo>
                    <a:pt x="2863" y="312"/>
                    <a:pt x="3041" y="314"/>
                    <a:pt x="3213" y="314"/>
                  </a:cubicBezTo>
                  <a:cubicBezTo>
                    <a:pt x="3578" y="302"/>
                    <a:pt x="3939" y="298"/>
                    <a:pt x="4298" y="298"/>
                  </a:cubicBezTo>
                  <a:cubicBezTo>
                    <a:pt x="5017" y="298"/>
                    <a:pt x="5731" y="314"/>
                    <a:pt x="6460" y="314"/>
                  </a:cubicBezTo>
                  <a:cubicBezTo>
                    <a:pt x="7554" y="348"/>
                    <a:pt x="8682" y="382"/>
                    <a:pt x="9775" y="382"/>
                  </a:cubicBezTo>
                  <a:cubicBezTo>
                    <a:pt x="9741" y="279"/>
                    <a:pt x="9673" y="177"/>
                    <a:pt x="9604" y="74"/>
                  </a:cubicBezTo>
                  <a:cubicBezTo>
                    <a:pt x="8442" y="74"/>
                    <a:pt x="7280" y="40"/>
                    <a:pt x="6084" y="40"/>
                  </a:cubicBezTo>
                  <a:cubicBezTo>
                    <a:pt x="5453" y="20"/>
                    <a:pt x="4821" y="1"/>
                    <a:pt x="418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9"/>
            <p:cNvSpPr/>
            <p:nvPr/>
          </p:nvSpPr>
          <p:spPr>
            <a:xfrm>
              <a:off x="224450" y="2486850"/>
              <a:ext cx="466525" cy="481500"/>
            </a:xfrm>
            <a:custGeom>
              <a:avLst/>
              <a:gdLst/>
              <a:ahLst/>
              <a:cxnLst/>
              <a:rect l="l" t="t" r="r" b="b"/>
              <a:pathLst>
                <a:path w="18661" h="19260" extrusionOk="0">
                  <a:moveTo>
                    <a:pt x="3850" y="1"/>
                  </a:moveTo>
                  <a:cubicBezTo>
                    <a:pt x="3011" y="1"/>
                    <a:pt x="2281" y="227"/>
                    <a:pt x="1709" y="711"/>
                  </a:cubicBezTo>
                  <a:cubicBezTo>
                    <a:pt x="1641" y="780"/>
                    <a:pt x="1572" y="848"/>
                    <a:pt x="1504" y="916"/>
                  </a:cubicBezTo>
                  <a:cubicBezTo>
                    <a:pt x="1401" y="985"/>
                    <a:pt x="1367" y="1053"/>
                    <a:pt x="1299" y="1121"/>
                  </a:cubicBezTo>
                  <a:cubicBezTo>
                    <a:pt x="0" y="2830"/>
                    <a:pt x="444" y="6077"/>
                    <a:pt x="2290" y="9529"/>
                  </a:cubicBezTo>
                  <a:cubicBezTo>
                    <a:pt x="2358" y="9631"/>
                    <a:pt x="2393" y="9734"/>
                    <a:pt x="2461" y="9836"/>
                  </a:cubicBezTo>
                  <a:cubicBezTo>
                    <a:pt x="3110" y="10964"/>
                    <a:pt x="3896" y="12126"/>
                    <a:pt x="4819" y="13220"/>
                  </a:cubicBezTo>
                  <a:cubicBezTo>
                    <a:pt x="5434" y="13972"/>
                    <a:pt x="6084" y="14689"/>
                    <a:pt x="6767" y="15304"/>
                  </a:cubicBezTo>
                  <a:cubicBezTo>
                    <a:pt x="6801" y="15373"/>
                    <a:pt x="6870" y="15407"/>
                    <a:pt x="6938" y="15475"/>
                  </a:cubicBezTo>
                  <a:cubicBezTo>
                    <a:pt x="9544" y="17862"/>
                    <a:pt x="12306" y="19260"/>
                    <a:pt x="14396" y="19260"/>
                  </a:cubicBezTo>
                  <a:cubicBezTo>
                    <a:pt x="15239" y="19260"/>
                    <a:pt x="15972" y="19032"/>
                    <a:pt x="16542" y="18551"/>
                  </a:cubicBezTo>
                  <a:cubicBezTo>
                    <a:pt x="16713" y="18415"/>
                    <a:pt x="16849" y="18278"/>
                    <a:pt x="16986" y="18141"/>
                  </a:cubicBezTo>
                  <a:cubicBezTo>
                    <a:pt x="17020" y="18039"/>
                    <a:pt x="17088" y="17970"/>
                    <a:pt x="17157" y="17902"/>
                  </a:cubicBezTo>
                  <a:cubicBezTo>
                    <a:pt x="18661" y="15510"/>
                    <a:pt x="17157" y="10486"/>
                    <a:pt x="13466" y="6043"/>
                  </a:cubicBezTo>
                  <a:cubicBezTo>
                    <a:pt x="13226" y="5769"/>
                    <a:pt x="13021" y="5530"/>
                    <a:pt x="12782" y="5257"/>
                  </a:cubicBezTo>
                  <a:cubicBezTo>
                    <a:pt x="12714" y="5188"/>
                    <a:pt x="12645" y="5120"/>
                    <a:pt x="12577" y="5052"/>
                  </a:cubicBezTo>
                  <a:cubicBezTo>
                    <a:pt x="11073" y="3411"/>
                    <a:pt x="9433" y="2112"/>
                    <a:pt x="7827" y="1224"/>
                  </a:cubicBezTo>
                  <a:cubicBezTo>
                    <a:pt x="7758" y="1190"/>
                    <a:pt x="7724" y="1155"/>
                    <a:pt x="7656" y="1121"/>
                  </a:cubicBezTo>
                  <a:cubicBezTo>
                    <a:pt x="6271" y="400"/>
                    <a:pt x="4965" y="1"/>
                    <a:pt x="385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29"/>
            <p:cNvSpPr/>
            <p:nvPr/>
          </p:nvSpPr>
          <p:spPr>
            <a:xfrm>
              <a:off x="256900" y="2509750"/>
              <a:ext cx="396475" cy="430650"/>
            </a:xfrm>
            <a:custGeom>
              <a:avLst/>
              <a:gdLst/>
              <a:ahLst/>
              <a:cxnLst/>
              <a:rect l="l" t="t" r="r" b="b"/>
              <a:pathLst>
                <a:path w="15859" h="17226" extrusionOk="0">
                  <a:moveTo>
                    <a:pt x="206" y="0"/>
                  </a:moveTo>
                  <a:cubicBezTo>
                    <a:pt x="138" y="69"/>
                    <a:pt x="69" y="137"/>
                    <a:pt x="1" y="205"/>
                  </a:cubicBezTo>
                  <a:cubicBezTo>
                    <a:pt x="1334" y="1538"/>
                    <a:pt x="2496" y="2974"/>
                    <a:pt x="3555" y="4477"/>
                  </a:cubicBezTo>
                  <a:cubicBezTo>
                    <a:pt x="4615" y="6015"/>
                    <a:pt x="5640" y="7519"/>
                    <a:pt x="6939" y="8852"/>
                  </a:cubicBezTo>
                  <a:cubicBezTo>
                    <a:pt x="7075" y="8989"/>
                    <a:pt x="7212" y="9125"/>
                    <a:pt x="7349" y="9228"/>
                  </a:cubicBezTo>
                  <a:cubicBezTo>
                    <a:pt x="7417" y="9296"/>
                    <a:pt x="7486" y="9365"/>
                    <a:pt x="7520" y="9399"/>
                  </a:cubicBezTo>
                  <a:cubicBezTo>
                    <a:pt x="8750" y="10527"/>
                    <a:pt x="10049" y="11518"/>
                    <a:pt x="11279" y="12611"/>
                  </a:cubicBezTo>
                  <a:cubicBezTo>
                    <a:pt x="11382" y="12680"/>
                    <a:pt x="11484" y="12782"/>
                    <a:pt x="11587" y="12885"/>
                  </a:cubicBezTo>
                  <a:cubicBezTo>
                    <a:pt x="11860" y="13124"/>
                    <a:pt x="12134" y="13363"/>
                    <a:pt x="12373" y="13602"/>
                  </a:cubicBezTo>
                  <a:cubicBezTo>
                    <a:pt x="13535" y="14764"/>
                    <a:pt x="14628" y="15961"/>
                    <a:pt x="15688" y="17225"/>
                  </a:cubicBezTo>
                  <a:cubicBezTo>
                    <a:pt x="15722" y="17123"/>
                    <a:pt x="15790" y="17054"/>
                    <a:pt x="15859" y="16986"/>
                  </a:cubicBezTo>
                  <a:lnTo>
                    <a:pt x="15859" y="16952"/>
                  </a:lnTo>
                  <a:cubicBezTo>
                    <a:pt x="14799" y="15756"/>
                    <a:pt x="13740" y="14559"/>
                    <a:pt x="12612" y="13432"/>
                  </a:cubicBezTo>
                  <a:cubicBezTo>
                    <a:pt x="11416" y="12270"/>
                    <a:pt x="10083" y="11244"/>
                    <a:pt x="8818" y="10151"/>
                  </a:cubicBezTo>
                  <a:cubicBezTo>
                    <a:pt x="8716" y="10082"/>
                    <a:pt x="8613" y="9980"/>
                    <a:pt x="8511" y="9911"/>
                  </a:cubicBezTo>
                  <a:cubicBezTo>
                    <a:pt x="8272" y="9672"/>
                    <a:pt x="7998" y="9467"/>
                    <a:pt x="7759" y="9228"/>
                  </a:cubicBezTo>
                  <a:cubicBezTo>
                    <a:pt x="7691" y="9194"/>
                    <a:pt x="7656" y="9125"/>
                    <a:pt x="7622" y="9091"/>
                  </a:cubicBezTo>
                  <a:cubicBezTo>
                    <a:pt x="7588" y="9057"/>
                    <a:pt x="7554" y="9023"/>
                    <a:pt x="7520" y="9023"/>
                  </a:cubicBezTo>
                  <a:cubicBezTo>
                    <a:pt x="6631" y="8168"/>
                    <a:pt x="5879" y="7211"/>
                    <a:pt x="5127" y="6220"/>
                  </a:cubicBezTo>
                  <a:cubicBezTo>
                    <a:pt x="5059" y="6118"/>
                    <a:pt x="4991" y="6015"/>
                    <a:pt x="4922" y="5913"/>
                  </a:cubicBezTo>
                  <a:cubicBezTo>
                    <a:pt x="4546" y="5366"/>
                    <a:pt x="4170" y="4853"/>
                    <a:pt x="3794" y="4306"/>
                  </a:cubicBezTo>
                  <a:cubicBezTo>
                    <a:pt x="2701" y="2769"/>
                    <a:pt x="1505" y="1333"/>
                    <a:pt x="20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29"/>
            <p:cNvSpPr/>
            <p:nvPr/>
          </p:nvSpPr>
          <p:spPr>
            <a:xfrm>
              <a:off x="379950" y="2514875"/>
              <a:ext cx="41025" cy="152325"/>
            </a:xfrm>
            <a:custGeom>
              <a:avLst/>
              <a:gdLst/>
              <a:ahLst/>
              <a:cxnLst/>
              <a:rect l="l" t="t" r="r" b="b"/>
              <a:pathLst>
                <a:path w="1641" h="6093" extrusionOk="0">
                  <a:moveTo>
                    <a:pt x="1436" y="0"/>
                  </a:moveTo>
                  <a:cubicBezTo>
                    <a:pt x="1265" y="752"/>
                    <a:pt x="889" y="1538"/>
                    <a:pt x="615" y="2290"/>
                  </a:cubicBezTo>
                  <a:cubicBezTo>
                    <a:pt x="205" y="3452"/>
                    <a:pt x="0" y="4614"/>
                    <a:pt x="0" y="5708"/>
                  </a:cubicBezTo>
                  <a:lnTo>
                    <a:pt x="0" y="6015"/>
                  </a:lnTo>
                  <a:cubicBezTo>
                    <a:pt x="0" y="6067"/>
                    <a:pt x="43" y="6092"/>
                    <a:pt x="90" y="6092"/>
                  </a:cubicBezTo>
                  <a:cubicBezTo>
                    <a:pt x="137" y="6092"/>
                    <a:pt x="188" y="6067"/>
                    <a:pt x="205" y="6015"/>
                  </a:cubicBezTo>
                  <a:cubicBezTo>
                    <a:pt x="240" y="5981"/>
                    <a:pt x="240" y="5981"/>
                    <a:pt x="240" y="5947"/>
                  </a:cubicBezTo>
                  <a:cubicBezTo>
                    <a:pt x="205" y="4682"/>
                    <a:pt x="445" y="3350"/>
                    <a:pt x="957" y="1983"/>
                  </a:cubicBezTo>
                  <a:cubicBezTo>
                    <a:pt x="1196" y="1367"/>
                    <a:pt x="1470" y="752"/>
                    <a:pt x="1641" y="137"/>
                  </a:cubicBezTo>
                  <a:cubicBezTo>
                    <a:pt x="1572" y="103"/>
                    <a:pt x="1504" y="34"/>
                    <a:pt x="143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9"/>
            <p:cNvSpPr/>
            <p:nvPr/>
          </p:nvSpPr>
          <p:spPr>
            <a:xfrm>
              <a:off x="281700" y="2723925"/>
              <a:ext cx="164925" cy="17550"/>
            </a:xfrm>
            <a:custGeom>
              <a:avLst/>
              <a:gdLst/>
              <a:ahLst/>
              <a:cxnLst/>
              <a:rect l="l" t="t" r="r" b="b"/>
              <a:pathLst>
                <a:path w="6597" h="702" extrusionOk="0">
                  <a:moveTo>
                    <a:pt x="4467" y="1"/>
                  </a:moveTo>
                  <a:cubicBezTo>
                    <a:pt x="3883" y="1"/>
                    <a:pt x="3274" y="224"/>
                    <a:pt x="2666" y="285"/>
                  </a:cubicBezTo>
                  <a:cubicBezTo>
                    <a:pt x="2419" y="322"/>
                    <a:pt x="2171" y="339"/>
                    <a:pt x="1926" y="339"/>
                  </a:cubicBezTo>
                  <a:cubicBezTo>
                    <a:pt x="1256" y="339"/>
                    <a:pt x="600" y="212"/>
                    <a:pt x="0" y="11"/>
                  </a:cubicBezTo>
                  <a:lnTo>
                    <a:pt x="0" y="11"/>
                  </a:lnTo>
                  <a:cubicBezTo>
                    <a:pt x="68" y="148"/>
                    <a:pt x="103" y="251"/>
                    <a:pt x="171" y="353"/>
                  </a:cubicBezTo>
                  <a:cubicBezTo>
                    <a:pt x="712" y="496"/>
                    <a:pt x="1301" y="567"/>
                    <a:pt x="1897" y="567"/>
                  </a:cubicBezTo>
                  <a:cubicBezTo>
                    <a:pt x="2016" y="567"/>
                    <a:pt x="2136" y="564"/>
                    <a:pt x="2256" y="558"/>
                  </a:cubicBezTo>
                  <a:cubicBezTo>
                    <a:pt x="2939" y="524"/>
                    <a:pt x="3691" y="251"/>
                    <a:pt x="4375" y="251"/>
                  </a:cubicBezTo>
                  <a:cubicBezTo>
                    <a:pt x="5092" y="251"/>
                    <a:pt x="5742" y="490"/>
                    <a:pt x="6357" y="661"/>
                  </a:cubicBezTo>
                  <a:cubicBezTo>
                    <a:pt x="6391" y="695"/>
                    <a:pt x="6391" y="695"/>
                    <a:pt x="6425" y="695"/>
                  </a:cubicBezTo>
                  <a:cubicBezTo>
                    <a:pt x="6439" y="700"/>
                    <a:pt x="6452" y="702"/>
                    <a:pt x="6464" y="702"/>
                  </a:cubicBezTo>
                  <a:cubicBezTo>
                    <a:pt x="6545" y="702"/>
                    <a:pt x="6596" y="613"/>
                    <a:pt x="6596" y="524"/>
                  </a:cubicBezTo>
                  <a:cubicBezTo>
                    <a:pt x="6596" y="490"/>
                    <a:pt x="6596" y="456"/>
                    <a:pt x="6562" y="456"/>
                  </a:cubicBezTo>
                  <a:lnTo>
                    <a:pt x="6528" y="456"/>
                  </a:lnTo>
                  <a:cubicBezTo>
                    <a:pt x="6323" y="387"/>
                    <a:pt x="6152" y="353"/>
                    <a:pt x="5947" y="285"/>
                  </a:cubicBezTo>
                  <a:cubicBezTo>
                    <a:pt x="5537" y="148"/>
                    <a:pt x="5126" y="46"/>
                    <a:pt x="4682" y="11"/>
                  </a:cubicBezTo>
                  <a:cubicBezTo>
                    <a:pt x="4611" y="4"/>
                    <a:pt x="4539" y="1"/>
                    <a:pt x="44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9"/>
            <p:cNvSpPr/>
            <p:nvPr/>
          </p:nvSpPr>
          <p:spPr>
            <a:xfrm>
              <a:off x="469650" y="2613975"/>
              <a:ext cx="75225" cy="154025"/>
            </a:xfrm>
            <a:custGeom>
              <a:avLst/>
              <a:gdLst/>
              <a:ahLst/>
              <a:cxnLst/>
              <a:rect l="l" t="t" r="r" b="b"/>
              <a:pathLst>
                <a:path w="3009" h="6161" extrusionOk="0">
                  <a:moveTo>
                    <a:pt x="2769" y="1"/>
                  </a:moveTo>
                  <a:cubicBezTo>
                    <a:pt x="2769" y="172"/>
                    <a:pt x="2701" y="377"/>
                    <a:pt x="2667" y="548"/>
                  </a:cubicBezTo>
                  <a:cubicBezTo>
                    <a:pt x="2462" y="1231"/>
                    <a:pt x="2120" y="1880"/>
                    <a:pt x="1744" y="2496"/>
                  </a:cubicBezTo>
                  <a:cubicBezTo>
                    <a:pt x="1368" y="3145"/>
                    <a:pt x="924" y="3760"/>
                    <a:pt x="548" y="4375"/>
                  </a:cubicBezTo>
                  <a:cubicBezTo>
                    <a:pt x="274" y="4854"/>
                    <a:pt x="35" y="5298"/>
                    <a:pt x="1" y="5742"/>
                  </a:cubicBezTo>
                  <a:cubicBezTo>
                    <a:pt x="1" y="5879"/>
                    <a:pt x="35" y="5982"/>
                    <a:pt x="69" y="6118"/>
                  </a:cubicBezTo>
                  <a:cubicBezTo>
                    <a:pt x="79" y="6148"/>
                    <a:pt x="107" y="6161"/>
                    <a:pt x="140" y="6161"/>
                  </a:cubicBezTo>
                  <a:cubicBezTo>
                    <a:pt x="220" y="6161"/>
                    <a:pt x="333" y="6088"/>
                    <a:pt x="308" y="6016"/>
                  </a:cubicBezTo>
                  <a:cubicBezTo>
                    <a:pt x="308" y="5982"/>
                    <a:pt x="308" y="5982"/>
                    <a:pt x="308" y="5982"/>
                  </a:cubicBezTo>
                  <a:cubicBezTo>
                    <a:pt x="103" y="5366"/>
                    <a:pt x="650" y="4615"/>
                    <a:pt x="1060" y="3965"/>
                  </a:cubicBezTo>
                  <a:cubicBezTo>
                    <a:pt x="1436" y="3384"/>
                    <a:pt x="1846" y="2803"/>
                    <a:pt x="2188" y="2188"/>
                  </a:cubicBezTo>
                  <a:cubicBezTo>
                    <a:pt x="2530" y="1607"/>
                    <a:pt x="2803" y="1026"/>
                    <a:pt x="2940" y="445"/>
                  </a:cubicBezTo>
                  <a:cubicBezTo>
                    <a:pt x="2974" y="343"/>
                    <a:pt x="2974" y="274"/>
                    <a:pt x="3008" y="206"/>
                  </a:cubicBezTo>
                  <a:lnTo>
                    <a:pt x="2974" y="206"/>
                  </a:lnTo>
                  <a:cubicBezTo>
                    <a:pt x="2906" y="137"/>
                    <a:pt x="2837" y="69"/>
                    <a:pt x="2769"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9"/>
            <p:cNvSpPr/>
            <p:nvPr/>
          </p:nvSpPr>
          <p:spPr>
            <a:xfrm>
              <a:off x="393625" y="2823775"/>
              <a:ext cx="158925" cy="49975"/>
            </a:xfrm>
            <a:custGeom>
              <a:avLst/>
              <a:gdLst/>
              <a:ahLst/>
              <a:cxnLst/>
              <a:rect l="l" t="t" r="r" b="b"/>
              <a:pathLst>
                <a:path w="6357" h="1999" extrusionOk="0">
                  <a:moveTo>
                    <a:pt x="5501" y="1"/>
                  </a:moveTo>
                  <a:cubicBezTo>
                    <a:pt x="5457" y="1"/>
                    <a:pt x="5411" y="5"/>
                    <a:pt x="5366" y="16"/>
                  </a:cubicBezTo>
                  <a:cubicBezTo>
                    <a:pt x="5092" y="16"/>
                    <a:pt x="4751" y="50"/>
                    <a:pt x="4443" y="153"/>
                  </a:cubicBezTo>
                  <a:cubicBezTo>
                    <a:pt x="3725" y="358"/>
                    <a:pt x="3008" y="700"/>
                    <a:pt x="2324" y="1041"/>
                  </a:cubicBezTo>
                  <a:cubicBezTo>
                    <a:pt x="1538" y="1383"/>
                    <a:pt x="752" y="1657"/>
                    <a:pt x="0" y="1827"/>
                  </a:cubicBezTo>
                  <a:cubicBezTo>
                    <a:pt x="68" y="1896"/>
                    <a:pt x="137" y="1930"/>
                    <a:pt x="205" y="1998"/>
                  </a:cubicBezTo>
                  <a:cubicBezTo>
                    <a:pt x="786" y="1862"/>
                    <a:pt x="1401" y="1657"/>
                    <a:pt x="1982" y="1417"/>
                  </a:cubicBezTo>
                  <a:cubicBezTo>
                    <a:pt x="2768" y="1076"/>
                    <a:pt x="3554" y="631"/>
                    <a:pt x="4341" y="392"/>
                  </a:cubicBezTo>
                  <a:cubicBezTo>
                    <a:pt x="4650" y="308"/>
                    <a:pt x="4982" y="246"/>
                    <a:pt x="5281" y="246"/>
                  </a:cubicBezTo>
                  <a:cubicBezTo>
                    <a:pt x="5345" y="246"/>
                    <a:pt x="5408" y="249"/>
                    <a:pt x="5468" y="255"/>
                  </a:cubicBezTo>
                  <a:cubicBezTo>
                    <a:pt x="5673" y="255"/>
                    <a:pt x="5828" y="331"/>
                    <a:pt x="6019" y="331"/>
                  </a:cubicBezTo>
                  <a:cubicBezTo>
                    <a:pt x="6051" y="331"/>
                    <a:pt x="6084" y="329"/>
                    <a:pt x="6118" y="324"/>
                  </a:cubicBezTo>
                  <a:lnTo>
                    <a:pt x="6186" y="324"/>
                  </a:lnTo>
                  <a:cubicBezTo>
                    <a:pt x="6346" y="292"/>
                    <a:pt x="6356" y="81"/>
                    <a:pt x="6218" y="81"/>
                  </a:cubicBezTo>
                  <a:cubicBezTo>
                    <a:pt x="6208" y="81"/>
                    <a:pt x="6197" y="82"/>
                    <a:pt x="6186" y="84"/>
                  </a:cubicBezTo>
                  <a:cubicBezTo>
                    <a:pt x="6146" y="94"/>
                    <a:pt x="6109" y="99"/>
                    <a:pt x="6073" y="99"/>
                  </a:cubicBezTo>
                  <a:cubicBezTo>
                    <a:pt x="5986" y="99"/>
                    <a:pt x="5907" y="74"/>
                    <a:pt x="5810" y="50"/>
                  </a:cubicBezTo>
                  <a:cubicBezTo>
                    <a:pt x="5810" y="50"/>
                    <a:pt x="5776" y="16"/>
                    <a:pt x="5742" y="16"/>
                  </a:cubicBezTo>
                  <a:cubicBezTo>
                    <a:pt x="5673" y="16"/>
                    <a:pt x="5590" y="1"/>
                    <a:pt x="550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9"/>
            <p:cNvSpPr/>
            <p:nvPr/>
          </p:nvSpPr>
          <p:spPr>
            <a:xfrm>
              <a:off x="341500" y="2988050"/>
              <a:ext cx="358875" cy="511125"/>
            </a:xfrm>
            <a:custGeom>
              <a:avLst/>
              <a:gdLst/>
              <a:ahLst/>
              <a:cxnLst/>
              <a:rect l="l" t="t" r="r" b="b"/>
              <a:pathLst>
                <a:path w="14355" h="20445" extrusionOk="0">
                  <a:moveTo>
                    <a:pt x="12089" y="1"/>
                  </a:moveTo>
                  <a:cubicBezTo>
                    <a:pt x="10046" y="1"/>
                    <a:pt x="6493" y="3406"/>
                    <a:pt x="3657" y="8278"/>
                  </a:cubicBezTo>
                  <a:cubicBezTo>
                    <a:pt x="3486" y="8585"/>
                    <a:pt x="3315" y="8859"/>
                    <a:pt x="3145" y="9166"/>
                  </a:cubicBezTo>
                  <a:cubicBezTo>
                    <a:pt x="3110" y="9235"/>
                    <a:pt x="3076" y="9337"/>
                    <a:pt x="3008" y="9405"/>
                  </a:cubicBezTo>
                  <a:cubicBezTo>
                    <a:pt x="1948" y="11388"/>
                    <a:pt x="1162" y="13336"/>
                    <a:pt x="718" y="15010"/>
                  </a:cubicBezTo>
                  <a:cubicBezTo>
                    <a:pt x="684" y="15079"/>
                    <a:pt x="684" y="15147"/>
                    <a:pt x="650" y="15215"/>
                  </a:cubicBezTo>
                  <a:cubicBezTo>
                    <a:pt x="0" y="17744"/>
                    <a:pt x="103" y="19658"/>
                    <a:pt x="1128" y="20239"/>
                  </a:cubicBezTo>
                  <a:cubicBezTo>
                    <a:pt x="1197" y="20274"/>
                    <a:pt x="1231" y="20308"/>
                    <a:pt x="1299" y="20342"/>
                  </a:cubicBezTo>
                  <a:cubicBezTo>
                    <a:pt x="1367" y="20376"/>
                    <a:pt x="1436" y="20376"/>
                    <a:pt x="1504" y="20410"/>
                  </a:cubicBezTo>
                  <a:cubicBezTo>
                    <a:pt x="1614" y="20433"/>
                    <a:pt x="1730" y="20445"/>
                    <a:pt x="1850" y="20445"/>
                  </a:cubicBezTo>
                  <a:cubicBezTo>
                    <a:pt x="3337" y="20445"/>
                    <a:pt x="5579" y="18713"/>
                    <a:pt x="7793" y="15899"/>
                  </a:cubicBezTo>
                  <a:cubicBezTo>
                    <a:pt x="7861" y="15796"/>
                    <a:pt x="7929" y="15694"/>
                    <a:pt x="7998" y="15591"/>
                  </a:cubicBezTo>
                  <a:cubicBezTo>
                    <a:pt x="8784" y="14566"/>
                    <a:pt x="9570" y="13438"/>
                    <a:pt x="10322" y="12174"/>
                  </a:cubicBezTo>
                  <a:cubicBezTo>
                    <a:pt x="10800" y="11319"/>
                    <a:pt x="11244" y="10499"/>
                    <a:pt x="11620" y="9679"/>
                  </a:cubicBezTo>
                  <a:cubicBezTo>
                    <a:pt x="11689" y="9576"/>
                    <a:pt x="11723" y="9508"/>
                    <a:pt x="11757" y="9440"/>
                  </a:cubicBezTo>
                  <a:cubicBezTo>
                    <a:pt x="13842" y="4963"/>
                    <a:pt x="14355" y="1101"/>
                    <a:pt x="12851" y="212"/>
                  </a:cubicBezTo>
                  <a:cubicBezTo>
                    <a:pt x="12714" y="144"/>
                    <a:pt x="12577" y="75"/>
                    <a:pt x="12441" y="41"/>
                  </a:cubicBezTo>
                  <a:cubicBezTo>
                    <a:pt x="12372" y="41"/>
                    <a:pt x="12304" y="41"/>
                    <a:pt x="12236" y="7"/>
                  </a:cubicBezTo>
                  <a:cubicBezTo>
                    <a:pt x="12188" y="3"/>
                    <a:pt x="12139" y="1"/>
                    <a:pt x="1208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9"/>
            <p:cNvSpPr/>
            <p:nvPr/>
          </p:nvSpPr>
          <p:spPr>
            <a:xfrm>
              <a:off x="373975" y="2988200"/>
              <a:ext cx="278550" cy="509275"/>
            </a:xfrm>
            <a:custGeom>
              <a:avLst/>
              <a:gdLst/>
              <a:ahLst/>
              <a:cxnLst/>
              <a:rect l="l" t="t" r="r" b="b"/>
              <a:pathLst>
                <a:path w="11142" h="20371" extrusionOk="0">
                  <a:moveTo>
                    <a:pt x="10937" y="1"/>
                  </a:moveTo>
                  <a:cubicBezTo>
                    <a:pt x="10151" y="1402"/>
                    <a:pt x="9364" y="2803"/>
                    <a:pt x="8647" y="4239"/>
                  </a:cubicBezTo>
                  <a:cubicBezTo>
                    <a:pt x="7929" y="5708"/>
                    <a:pt x="7314" y="7246"/>
                    <a:pt x="6664" y="8750"/>
                  </a:cubicBezTo>
                  <a:cubicBezTo>
                    <a:pt x="6596" y="8887"/>
                    <a:pt x="6562" y="8989"/>
                    <a:pt x="6494" y="9126"/>
                  </a:cubicBezTo>
                  <a:cubicBezTo>
                    <a:pt x="6357" y="9434"/>
                    <a:pt x="6220" y="9741"/>
                    <a:pt x="6083" y="10049"/>
                  </a:cubicBezTo>
                  <a:cubicBezTo>
                    <a:pt x="6049" y="10117"/>
                    <a:pt x="6015" y="10186"/>
                    <a:pt x="5981" y="10220"/>
                  </a:cubicBezTo>
                  <a:cubicBezTo>
                    <a:pt x="5981" y="10254"/>
                    <a:pt x="5947" y="10288"/>
                    <a:pt x="5947" y="10322"/>
                  </a:cubicBezTo>
                  <a:cubicBezTo>
                    <a:pt x="5400" y="11450"/>
                    <a:pt x="4785" y="12510"/>
                    <a:pt x="4101" y="13535"/>
                  </a:cubicBezTo>
                  <a:cubicBezTo>
                    <a:pt x="4067" y="13637"/>
                    <a:pt x="3999" y="13740"/>
                    <a:pt x="3896" y="13842"/>
                  </a:cubicBezTo>
                  <a:cubicBezTo>
                    <a:pt x="3554" y="14389"/>
                    <a:pt x="3178" y="14936"/>
                    <a:pt x="2837" y="15483"/>
                  </a:cubicBezTo>
                  <a:cubicBezTo>
                    <a:pt x="1777" y="17055"/>
                    <a:pt x="854" y="18661"/>
                    <a:pt x="0" y="20336"/>
                  </a:cubicBezTo>
                  <a:cubicBezTo>
                    <a:pt x="68" y="20370"/>
                    <a:pt x="137" y="20370"/>
                    <a:pt x="205" y="20370"/>
                  </a:cubicBezTo>
                  <a:cubicBezTo>
                    <a:pt x="1025" y="18730"/>
                    <a:pt x="1982" y="17123"/>
                    <a:pt x="3008" y="15585"/>
                  </a:cubicBezTo>
                  <a:cubicBezTo>
                    <a:pt x="4033" y="14047"/>
                    <a:pt x="5058" y="12544"/>
                    <a:pt x="5878" y="10903"/>
                  </a:cubicBezTo>
                  <a:cubicBezTo>
                    <a:pt x="5981" y="10732"/>
                    <a:pt x="6049" y="10561"/>
                    <a:pt x="6152" y="10391"/>
                  </a:cubicBezTo>
                  <a:cubicBezTo>
                    <a:pt x="6186" y="10322"/>
                    <a:pt x="6220" y="10254"/>
                    <a:pt x="6254" y="10151"/>
                  </a:cubicBezTo>
                  <a:cubicBezTo>
                    <a:pt x="6938" y="8682"/>
                    <a:pt x="7519" y="7178"/>
                    <a:pt x="8202" y="5674"/>
                  </a:cubicBezTo>
                  <a:cubicBezTo>
                    <a:pt x="8271" y="5538"/>
                    <a:pt x="8305" y="5435"/>
                    <a:pt x="8373" y="5298"/>
                  </a:cubicBezTo>
                  <a:cubicBezTo>
                    <a:pt x="8510" y="4991"/>
                    <a:pt x="8681" y="4649"/>
                    <a:pt x="8818" y="4341"/>
                  </a:cubicBezTo>
                  <a:cubicBezTo>
                    <a:pt x="9535" y="2872"/>
                    <a:pt x="10356" y="1471"/>
                    <a:pt x="11142" y="35"/>
                  </a:cubicBezTo>
                  <a:cubicBezTo>
                    <a:pt x="11073" y="35"/>
                    <a:pt x="11005" y="35"/>
                    <a:pt x="1093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9"/>
            <p:cNvSpPr/>
            <p:nvPr/>
          </p:nvSpPr>
          <p:spPr>
            <a:xfrm>
              <a:off x="357725" y="3326550"/>
              <a:ext cx="122200" cy="41900"/>
            </a:xfrm>
            <a:custGeom>
              <a:avLst/>
              <a:gdLst/>
              <a:ahLst/>
              <a:cxnLst/>
              <a:rect l="l" t="t" r="r" b="b"/>
              <a:pathLst>
                <a:path w="4888" h="1676" extrusionOk="0">
                  <a:moveTo>
                    <a:pt x="4717" y="1"/>
                  </a:moveTo>
                  <a:cubicBezTo>
                    <a:pt x="3760" y="616"/>
                    <a:pt x="2701" y="992"/>
                    <a:pt x="1573" y="1197"/>
                  </a:cubicBezTo>
                  <a:cubicBezTo>
                    <a:pt x="1094" y="1265"/>
                    <a:pt x="548" y="1300"/>
                    <a:pt x="69" y="1436"/>
                  </a:cubicBezTo>
                  <a:cubicBezTo>
                    <a:pt x="35" y="1539"/>
                    <a:pt x="35" y="1607"/>
                    <a:pt x="1" y="1675"/>
                  </a:cubicBezTo>
                  <a:cubicBezTo>
                    <a:pt x="582" y="1470"/>
                    <a:pt x="1265" y="1436"/>
                    <a:pt x="1846" y="1334"/>
                  </a:cubicBezTo>
                  <a:cubicBezTo>
                    <a:pt x="2803" y="1163"/>
                    <a:pt x="3726" y="787"/>
                    <a:pt x="4580" y="308"/>
                  </a:cubicBezTo>
                  <a:cubicBezTo>
                    <a:pt x="4649" y="274"/>
                    <a:pt x="4717" y="240"/>
                    <a:pt x="4785" y="172"/>
                  </a:cubicBezTo>
                  <a:cubicBezTo>
                    <a:pt x="4888" y="138"/>
                    <a:pt x="4854" y="1"/>
                    <a:pt x="478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29"/>
            <p:cNvSpPr/>
            <p:nvPr/>
          </p:nvSpPr>
          <p:spPr>
            <a:xfrm>
              <a:off x="520075" y="3244025"/>
              <a:ext cx="23100" cy="141500"/>
            </a:xfrm>
            <a:custGeom>
              <a:avLst/>
              <a:gdLst/>
              <a:ahLst/>
              <a:cxnLst/>
              <a:rect l="l" t="t" r="r" b="b"/>
              <a:pathLst>
                <a:path w="924" h="5660" extrusionOk="0">
                  <a:moveTo>
                    <a:pt x="228" y="0"/>
                  </a:moveTo>
                  <a:cubicBezTo>
                    <a:pt x="205" y="0"/>
                    <a:pt x="184" y="8"/>
                    <a:pt x="171" y="21"/>
                  </a:cubicBezTo>
                  <a:cubicBezTo>
                    <a:pt x="137" y="21"/>
                    <a:pt x="103" y="55"/>
                    <a:pt x="103" y="89"/>
                  </a:cubicBezTo>
                  <a:cubicBezTo>
                    <a:pt x="103" y="89"/>
                    <a:pt x="103" y="89"/>
                    <a:pt x="103" y="123"/>
                  </a:cubicBezTo>
                  <a:cubicBezTo>
                    <a:pt x="103" y="294"/>
                    <a:pt x="69" y="465"/>
                    <a:pt x="69" y="670"/>
                  </a:cubicBezTo>
                  <a:cubicBezTo>
                    <a:pt x="0" y="1046"/>
                    <a:pt x="0" y="1456"/>
                    <a:pt x="0" y="1832"/>
                  </a:cubicBezTo>
                  <a:cubicBezTo>
                    <a:pt x="69" y="2379"/>
                    <a:pt x="342" y="2823"/>
                    <a:pt x="513" y="3336"/>
                  </a:cubicBezTo>
                  <a:cubicBezTo>
                    <a:pt x="718" y="4054"/>
                    <a:pt x="752" y="4874"/>
                    <a:pt x="650" y="5660"/>
                  </a:cubicBezTo>
                  <a:cubicBezTo>
                    <a:pt x="718" y="5557"/>
                    <a:pt x="786" y="5455"/>
                    <a:pt x="855" y="5352"/>
                  </a:cubicBezTo>
                  <a:cubicBezTo>
                    <a:pt x="923" y="4771"/>
                    <a:pt x="889" y="4156"/>
                    <a:pt x="752" y="3575"/>
                  </a:cubicBezTo>
                  <a:cubicBezTo>
                    <a:pt x="650" y="3028"/>
                    <a:pt x="342" y="2550"/>
                    <a:pt x="239" y="2003"/>
                  </a:cubicBezTo>
                  <a:cubicBezTo>
                    <a:pt x="137" y="1388"/>
                    <a:pt x="239" y="739"/>
                    <a:pt x="308" y="158"/>
                  </a:cubicBezTo>
                  <a:cubicBezTo>
                    <a:pt x="308" y="123"/>
                    <a:pt x="308" y="123"/>
                    <a:pt x="308" y="89"/>
                  </a:cubicBezTo>
                  <a:cubicBezTo>
                    <a:pt x="308" y="24"/>
                    <a:pt x="267" y="0"/>
                    <a:pt x="228" y="0"/>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29"/>
            <p:cNvSpPr/>
            <p:nvPr/>
          </p:nvSpPr>
          <p:spPr>
            <a:xfrm>
              <a:off x="416675" y="3207325"/>
              <a:ext cx="128725" cy="15875"/>
            </a:xfrm>
            <a:custGeom>
              <a:avLst/>
              <a:gdLst/>
              <a:ahLst/>
              <a:cxnLst/>
              <a:rect l="l" t="t" r="r" b="b"/>
              <a:pathLst>
                <a:path w="5149" h="635" extrusionOk="0">
                  <a:moveTo>
                    <a:pt x="4996" y="1"/>
                  </a:moveTo>
                  <a:cubicBezTo>
                    <a:pt x="4973" y="1"/>
                    <a:pt x="4948" y="6"/>
                    <a:pt x="4922" y="19"/>
                  </a:cubicBezTo>
                  <a:cubicBezTo>
                    <a:pt x="4679" y="283"/>
                    <a:pt x="4352" y="354"/>
                    <a:pt x="4004" y="354"/>
                  </a:cubicBezTo>
                  <a:cubicBezTo>
                    <a:pt x="3766" y="354"/>
                    <a:pt x="3518" y="321"/>
                    <a:pt x="3282" y="293"/>
                  </a:cubicBezTo>
                  <a:cubicBezTo>
                    <a:pt x="2803" y="259"/>
                    <a:pt x="2291" y="190"/>
                    <a:pt x="1778" y="156"/>
                  </a:cubicBezTo>
                  <a:cubicBezTo>
                    <a:pt x="1300" y="156"/>
                    <a:pt x="787" y="190"/>
                    <a:pt x="343" y="327"/>
                  </a:cubicBezTo>
                  <a:cubicBezTo>
                    <a:pt x="274" y="327"/>
                    <a:pt x="206" y="361"/>
                    <a:pt x="138" y="395"/>
                  </a:cubicBezTo>
                  <a:lnTo>
                    <a:pt x="138" y="361"/>
                  </a:lnTo>
                  <a:cubicBezTo>
                    <a:pt x="103" y="464"/>
                    <a:pt x="69" y="532"/>
                    <a:pt x="1" y="634"/>
                  </a:cubicBezTo>
                  <a:cubicBezTo>
                    <a:pt x="172" y="566"/>
                    <a:pt x="308" y="532"/>
                    <a:pt x="479" y="464"/>
                  </a:cubicBezTo>
                  <a:cubicBezTo>
                    <a:pt x="821" y="372"/>
                    <a:pt x="1178" y="342"/>
                    <a:pt x="1540" y="342"/>
                  </a:cubicBezTo>
                  <a:cubicBezTo>
                    <a:pt x="1721" y="342"/>
                    <a:pt x="1903" y="350"/>
                    <a:pt x="2086" y="361"/>
                  </a:cubicBezTo>
                  <a:cubicBezTo>
                    <a:pt x="2632" y="395"/>
                    <a:pt x="3145" y="498"/>
                    <a:pt x="3692" y="532"/>
                  </a:cubicBezTo>
                  <a:cubicBezTo>
                    <a:pt x="3786" y="532"/>
                    <a:pt x="3880" y="534"/>
                    <a:pt x="3973" y="534"/>
                  </a:cubicBezTo>
                  <a:cubicBezTo>
                    <a:pt x="4254" y="534"/>
                    <a:pt x="4529" y="515"/>
                    <a:pt x="4786" y="361"/>
                  </a:cubicBezTo>
                  <a:cubicBezTo>
                    <a:pt x="4888" y="327"/>
                    <a:pt x="4991" y="259"/>
                    <a:pt x="5093" y="156"/>
                  </a:cubicBezTo>
                  <a:cubicBezTo>
                    <a:pt x="5148" y="101"/>
                    <a:pt x="5092" y="1"/>
                    <a:pt x="499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9"/>
            <p:cNvSpPr/>
            <p:nvPr/>
          </p:nvSpPr>
          <p:spPr>
            <a:xfrm>
              <a:off x="577875" y="3118550"/>
              <a:ext cx="57575" cy="111475"/>
            </a:xfrm>
            <a:custGeom>
              <a:avLst/>
              <a:gdLst/>
              <a:ahLst/>
              <a:cxnLst/>
              <a:rect l="l" t="t" r="r" b="b"/>
              <a:pathLst>
                <a:path w="2303" h="4459" extrusionOk="0">
                  <a:moveTo>
                    <a:pt x="127" y="1"/>
                  </a:moveTo>
                  <a:cubicBezTo>
                    <a:pt x="62" y="1"/>
                    <a:pt x="1" y="62"/>
                    <a:pt x="46" y="153"/>
                  </a:cubicBezTo>
                  <a:cubicBezTo>
                    <a:pt x="81" y="221"/>
                    <a:pt x="46" y="358"/>
                    <a:pt x="46" y="460"/>
                  </a:cubicBezTo>
                  <a:cubicBezTo>
                    <a:pt x="46" y="494"/>
                    <a:pt x="46" y="529"/>
                    <a:pt x="46" y="529"/>
                  </a:cubicBezTo>
                  <a:cubicBezTo>
                    <a:pt x="46" y="631"/>
                    <a:pt x="46" y="734"/>
                    <a:pt x="81" y="836"/>
                  </a:cubicBezTo>
                  <a:cubicBezTo>
                    <a:pt x="115" y="1075"/>
                    <a:pt x="217" y="1315"/>
                    <a:pt x="320" y="1554"/>
                  </a:cubicBezTo>
                  <a:cubicBezTo>
                    <a:pt x="559" y="2032"/>
                    <a:pt x="935" y="2477"/>
                    <a:pt x="1277" y="2887"/>
                  </a:cubicBezTo>
                  <a:cubicBezTo>
                    <a:pt x="1653" y="3399"/>
                    <a:pt x="1960" y="3912"/>
                    <a:pt x="2165" y="4459"/>
                  </a:cubicBezTo>
                  <a:cubicBezTo>
                    <a:pt x="2234" y="4391"/>
                    <a:pt x="2268" y="4288"/>
                    <a:pt x="2302" y="4220"/>
                  </a:cubicBezTo>
                  <a:cubicBezTo>
                    <a:pt x="2097" y="3775"/>
                    <a:pt x="1892" y="3365"/>
                    <a:pt x="1584" y="2989"/>
                  </a:cubicBezTo>
                  <a:cubicBezTo>
                    <a:pt x="1243" y="2511"/>
                    <a:pt x="798" y="2067"/>
                    <a:pt x="525" y="1520"/>
                  </a:cubicBezTo>
                  <a:cubicBezTo>
                    <a:pt x="388" y="1246"/>
                    <a:pt x="251" y="973"/>
                    <a:pt x="251" y="665"/>
                  </a:cubicBezTo>
                  <a:cubicBezTo>
                    <a:pt x="217" y="460"/>
                    <a:pt x="286" y="255"/>
                    <a:pt x="217" y="84"/>
                  </a:cubicBezTo>
                  <a:cubicBezTo>
                    <a:pt x="217" y="84"/>
                    <a:pt x="217" y="50"/>
                    <a:pt x="217" y="50"/>
                  </a:cubicBezTo>
                  <a:cubicBezTo>
                    <a:pt x="195" y="16"/>
                    <a:pt x="160" y="1"/>
                    <a:pt x="127"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9"/>
            <p:cNvSpPr/>
            <p:nvPr/>
          </p:nvSpPr>
          <p:spPr>
            <a:xfrm>
              <a:off x="408150" y="2514575"/>
              <a:ext cx="987725" cy="1300750"/>
            </a:xfrm>
            <a:custGeom>
              <a:avLst/>
              <a:gdLst/>
              <a:ahLst/>
              <a:cxnLst/>
              <a:rect l="l" t="t" r="r" b="b"/>
              <a:pathLst>
                <a:path w="39509" h="52030" extrusionOk="0">
                  <a:moveTo>
                    <a:pt x="20182" y="0"/>
                  </a:moveTo>
                  <a:cubicBezTo>
                    <a:pt x="16155" y="0"/>
                    <a:pt x="11505" y="734"/>
                    <a:pt x="6904" y="3088"/>
                  </a:cubicBezTo>
                  <a:cubicBezTo>
                    <a:pt x="3999" y="4558"/>
                    <a:pt x="1743" y="6369"/>
                    <a:pt x="34" y="8044"/>
                  </a:cubicBezTo>
                  <a:cubicBezTo>
                    <a:pt x="0" y="9821"/>
                    <a:pt x="205" y="12418"/>
                    <a:pt x="1367" y="15187"/>
                  </a:cubicBezTo>
                  <a:cubicBezTo>
                    <a:pt x="1880" y="16417"/>
                    <a:pt x="2358" y="17100"/>
                    <a:pt x="2666" y="17681"/>
                  </a:cubicBezTo>
                  <a:cubicBezTo>
                    <a:pt x="6391" y="24277"/>
                    <a:pt x="1743" y="32617"/>
                    <a:pt x="5263" y="35180"/>
                  </a:cubicBezTo>
                  <a:cubicBezTo>
                    <a:pt x="6528" y="36137"/>
                    <a:pt x="8032" y="35624"/>
                    <a:pt x="8784" y="36991"/>
                  </a:cubicBezTo>
                  <a:cubicBezTo>
                    <a:pt x="9399" y="38119"/>
                    <a:pt x="8784" y="39281"/>
                    <a:pt x="8613" y="40648"/>
                  </a:cubicBezTo>
                  <a:cubicBezTo>
                    <a:pt x="8408" y="42323"/>
                    <a:pt x="8920" y="44749"/>
                    <a:pt x="11962" y="48030"/>
                  </a:cubicBezTo>
                  <a:cubicBezTo>
                    <a:pt x="12382" y="47939"/>
                    <a:pt x="12920" y="47867"/>
                    <a:pt x="13544" y="47867"/>
                  </a:cubicBezTo>
                  <a:cubicBezTo>
                    <a:pt x="14086" y="47867"/>
                    <a:pt x="14694" y="47921"/>
                    <a:pt x="15345" y="48064"/>
                  </a:cubicBezTo>
                  <a:cubicBezTo>
                    <a:pt x="18997" y="48943"/>
                    <a:pt x="19504" y="52030"/>
                    <a:pt x="21599" y="52030"/>
                  </a:cubicBezTo>
                  <a:cubicBezTo>
                    <a:pt x="21622" y="52030"/>
                    <a:pt x="21645" y="52029"/>
                    <a:pt x="21668" y="52029"/>
                  </a:cubicBezTo>
                  <a:cubicBezTo>
                    <a:pt x="24607" y="51960"/>
                    <a:pt x="27341" y="45911"/>
                    <a:pt x="29563" y="45057"/>
                  </a:cubicBezTo>
                  <a:cubicBezTo>
                    <a:pt x="29734" y="44988"/>
                    <a:pt x="30451" y="44749"/>
                    <a:pt x="31203" y="44134"/>
                  </a:cubicBezTo>
                  <a:cubicBezTo>
                    <a:pt x="31682" y="43724"/>
                    <a:pt x="31955" y="43314"/>
                    <a:pt x="32058" y="43211"/>
                  </a:cubicBezTo>
                  <a:cubicBezTo>
                    <a:pt x="32536" y="42562"/>
                    <a:pt x="33664" y="41502"/>
                    <a:pt x="36535" y="39862"/>
                  </a:cubicBezTo>
                  <a:cubicBezTo>
                    <a:pt x="36842" y="39862"/>
                    <a:pt x="37287" y="39828"/>
                    <a:pt x="37697" y="39623"/>
                  </a:cubicBezTo>
                  <a:cubicBezTo>
                    <a:pt x="39508" y="38666"/>
                    <a:pt x="39303" y="35351"/>
                    <a:pt x="39098" y="30019"/>
                  </a:cubicBezTo>
                  <a:cubicBezTo>
                    <a:pt x="38722" y="19698"/>
                    <a:pt x="38893" y="16554"/>
                    <a:pt x="36672" y="15255"/>
                  </a:cubicBezTo>
                  <a:cubicBezTo>
                    <a:pt x="35578" y="14606"/>
                    <a:pt x="34689" y="14811"/>
                    <a:pt x="33903" y="13820"/>
                  </a:cubicBezTo>
                  <a:cubicBezTo>
                    <a:pt x="32775" y="12316"/>
                    <a:pt x="33801" y="10504"/>
                    <a:pt x="33698" y="8010"/>
                  </a:cubicBezTo>
                  <a:cubicBezTo>
                    <a:pt x="33630" y="6472"/>
                    <a:pt x="33083" y="4284"/>
                    <a:pt x="30998" y="1687"/>
                  </a:cubicBezTo>
                  <a:cubicBezTo>
                    <a:pt x="29185" y="1120"/>
                    <a:pt x="25158" y="0"/>
                    <a:pt x="201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9"/>
            <p:cNvSpPr/>
            <p:nvPr/>
          </p:nvSpPr>
          <p:spPr>
            <a:xfrm>
              <a:off x="460250" y="2525050"/>
              <a:ext cx="773275" cy="1147700"/>
            </a:xfrm>
            <a:custGeom>
              <a:avLst/>
              <a:gdLst/>
              <a:ahLst/>
              <a:cxnLst/>
              <a:rect l="l" t="t" r="r" b="b"/>
              <a:pathLst>
                <a:path w="30931" h="45908" extrusionOk="0">
                  <a:moveTo>
                    <a:pt x="21989" y="1"/>
                  </a:moveTo>
                  <a:cubicBezTo>
                    <a:pt x="19760" y="1"/>
                    <a:pt x="15496" y="617"/>
                    <a:pt x="6426" y="2225"/>
                  </a:cubicBezTo>
                  <a:cubicBezTo>
                    <a:pt x="5367" y="2396"/>
                    <a:pt x="3077" y="2840"/>
                    <a:pt x="1539" y="4720"/>
                  </a:cubicBezTo>
                  <a:cubicBezTo>
                    <a:pt x="1197" y="5130"/>
                    <a:pt x="1" y="6565"/>
                    <a:pt x="377" y="7932"/>
                  </a:cubicBezTo>
                  <a:lnTo>
                    <a:pt x="377" y="7966"/>
                  </a:lnTo>
                  <a:cubicBezTo>
                    <a:pt x="821" y="9573"/>
                    <a:pt x="3453" y="8889"/>
                    <a:pt x="5606" y="11247"/>
                  </a:cubicBezTo>
                  <a:cubicBezTo>
                    <a:pt x="6118" y="11828"/>
                    <a:pt x="7212" y="13025"/>
                    <a:pt x="7007" y="14323"/>
                  </a:cubicBezTo>
                  <a:cubicBezTo>
                    <a:pt x="6836" y="15451"/>
                    <a:pt x="5743" y="16066"/>
                    <a:pt x="6016" y="16716"/>
                  </a:cubicBezTo>
                  <a:cubicBezTo>
                    <a:pt x="6289" y="17331"/>
                    <a:pt x="7349" y="17160"/>
                    <a:pt x="7554" y="17775"/>
                  </a:cubicBezTo>
                  <a:cubicBezTo>
                    <a:pt x="7759" y="18322"/>
                    <a:pt x="7041" y="18732"/>
                    <a:pt x="6973" y="19621"/>
                  </a:cubicBezTo>
                  <a:cubicBezTo>
                    <a:pt x="6939" y="20441"/>
                    <a:pt x="7451" y="21090"/>
                    <a:pt x="7725" y="21466"/>
                  </a:cubicBezTo>
                  <a:cubicBezTo>
                    <a:pt x="9263" y="23483"/>
                    <a:pt x="10664" y="26593"/>
                    <a:pt x="11006" y="28165"/>
                  </a:cubicBezTo>
                  <a:cubicBezTo>
                    <a:pt x="11963" y="32573"/>
                    <a:pt x="12031" y="33701"/>
                    <a:pt x="12031" y="33701"/>
                  </a:cubicBezTo>
                  <a:cubicBezTo>
                    <a:pt x="12099" y="35000"/>
                    <a:pt x="11997" y="36264"/>
                    <a:pt x="12817" y="36777"/>
                  </a:cubicBezTo>
                  <a:cubicBezTo>
                    <a:pt x="13083" y="36950"/>
                    <a:pt x="13353" y="36978"/>
                    <a:pt x="13639" y="36978"/>
                  </a:cubicBezTo>
                  <a:cubicBezTo>
                    <a:pt x="13778" y="36978"/>
                    <a:pt x="13920" y="36971"/>
                    <a:pt x="14068" y="36971"/>
                  </a:cubicBezTo>
                  <a:cubicBezTo>
                    <a:pt x="14397" y="36971"/>
                    <a:pt x="14751" y="37005"/>
                    <a:pt x="15141" y="37221"/>
                  </a:cubicBezTo>
                  <a:cubicBezTo>
                    <a:pt x="15551" y="37461"/>
                    <a:pt x="15825" y="37802"/>
                    <a:pt x="16269" y="38794"/>
                  </a:cubicBezTo>
                  <a:cubicBezTo>
                    <a:pt x="17328" y="41015"/>
                    <a:pt x="17294" y="42177"/>
                    <a:pt x="18285" y="44330"/>
                  </a:cubicBezTo>
                  <a:cubicBezTo>
                    <a:pt x="18764" y="45321"/>
                    <a:pt x="19037" y="45834"/>
                    <a:pt x="19379" y="45902"/>
                  </a:cubicBezTo>
                  <a:cubicBezTo>
                    <a:pt x="19404" y="45906"/>
                    <a:pt x="19429" y="45907"/>
                    <a:pt x="19453" y="45907"/>
                  </a:cubicBezTo>
                  <a:cubicBezTo>
                    <a:pt x="20637" y="45907"/>
                    <a:pt x="21322" y="41950"/>
                    <a:pt x="24369" y="40878"/>
                  </a:cubicBezTo>
                  <a:cubicBezTo>
                    <a:pt x="24984" y="40673"/>
                    <a:pt x="25052" y="40810"/>
                    <a:pt x="26043" y="40502"/>
                  </a:cubicBezTo>
                  <a:cubicBezTo>
                    <a:pt x="26932" y="40229"/>
                    <a:pt x="29051" y="39545"/>
                    <a:pt x="29700" y="38520"/>
                  </a:cubicBezTo>
                  <a:cubicBezTo>
                    <a:pt x="30931" y="36504"/>
                    <a:pt x="26283" y="33941"/>
                    <a:pt x="26078" y="29361"/>
                  </a:cubicBezTo>
                  <a:cubicBezTo>
                    <a:pt x="25838" y="24679"/>
                    <a:pt x="30589" y="22662"/>
                    <a:pt x="29324" y="19142"/>
                  </a:cubicBezTo>
                  <a:cubicBezTo>
                    <a:pt x="28846" y="17843"/>
                    <a:pt x="28197" y="18219"/>
                    <a:pt x="25907" y="14699"/>
                  </a:cubicBezTo>
                  <a:cubicBezTo>
                    <a:pt x="24300" y="12239"/>
                    <a:pt x="24950" y="12614"/>
                    <a:pt x="23651" y="10735"/>
                  </a:cubicBezTo>
                  <a:cubicBezTo>
                    <a:pt x="23275" y="10222"/>
                    <a:pt x="22728" y="9504"/>
                    <a:pt x="22933" y="9231"/>
                  </a:cubicBezTo>
                  <a:cubicBezTo>
                    <a:pt x="22984" y="9162"/>
                    <a:pt x="23066" y="9135"/>
                    <a:pt x="23173" y="9135"/>
                  </a:cubicBezTo>
                  <a:cubicBezTo>
                    <a:pt x="23508" y="9135"/>
                    <a:pt x="24090" y="9395"/>
                    <a:pt x="24719" y="9395"/>
                  </a:cubicBezTo>
                  <a:cubicBezTo>
                    <a:pt x="24975" y="9395"/>
                    <a:pt x="25239" y="9352"/>
                    <a:pt x="25497" y="9231"/>
                  </a:cubicBezTo>
                  <a:cubicBezTo>
                    <a:pt x="26009" y="8992"/>
                    <a:pt x="26248" y="8582"/>
                    <a:pt x="26385" y="8342"/>
                  </a:cubicBezTo>
                  <a:cubicBezTo>
                    <a:pt x="27274" y="6941"/>
                    <a:pt x="26898" y="2977"/>
                    <a:pt x="24676" y="824"/>
                  </a:cubicBezTo>
                  <a:cubicBezTo>
                    <a:pt x="24146" y="322"/>
                    <a:pt x="23598" y="1"/>
                    <a:pt x="21989" y="1"/>
                  </a:cubicBezTo>
                  <a:close/>
                </a:path>
              </a:pathLst>
            </a:custGeom>
            <a:solidFill>
              <a:srgbClr val="F4BDA4">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9"/>
            <p:cNvSpPr/>
            <p:nvPr/>
          </p:nvSpPr>
          <p:spPr>
            <a:xfrm>
              <a:off x="517500" y="2386400"/>
              <a:ext cx="551125" cy="391150"/>
            </a:xfrm>
            <a:custGeom>
              <a:avLst/>
              <a:gdLst/>
              <a:ahLst/>
              <a:cxnLst/>
              <a:rect l="l" t="t" r="r" b="b"/>
              <a:pathLst>
                <a:path w="22045" h="15646" extrusionOk="0">
                  <a:moveTo>
                    <a:pt x="14635" y="0"/>
                  </a:moveTo>
                  <a:cubicBezTo>
                    <a:pt x="14104" y="0"/>
                    <a:pt x="13555" y="23"/>
                    <a:pt x="12988" y="47"/>
                  </a:cubicBezTo>
                  <a:cubicBezTo>
                    <a:pt x="10732" y="115"/>
                    <a:pt x="8442" y="184"/>
                    <a:pt x="7485" y="1653"/>
                  </a:cubicBezTo>
                  <a:cubicBezTo>
                    <a:pt x="7075" y="2303"/>
                    <a:pt x="7007" y="3055"/>
                    <a:pt x="6221" y="3396"/>
                  </a:cubicBezTo>
                  <a:cubicBezTo>
                    <a:pt x="6013" y="3494"/>
                    <a:pt x="5826" y="3522"/>
                    <a:pt x="5635" y="3522"/>
                  </a:cubicBezTo>
                  <a:cubicBezTo>
                    <a:pt x="5386" y="3522"/>
                    <a:pt x="5128" y="3475"/>
                    <a:pt x="4802" y="3475"/>
                  </a:cubicBezTo>
                  <a:cubicBezTo>
                    <a:pt x="4681" y="3475"/>
                    <a:pt x="4552" y="3481"/>
                    <a:pt x="4410" y="3499"/>
                  </a:cubicBezTo>
                  <a:cubicBezTo>
                    <a:pt x="3760" y="3601"/>
                    <a:pt x="2872" y="3841"/>
                    <a:pt x="1915" y="4456"/>
                  </a:cubicBezTo>
                  <a:cubicBezTo>
                    <a:pt x="1641" y="4900"/>
                    <a:pt x="1" y="7873"/>
                    <a:pt x="1265" y="10915"/>
                  </a:cubicBezTo>
                  <a:cubicBezTo>
                    <a:pt x="1710" y="11940"/>
                    <a:pt x="2325" y="12692"/>
                    <a:pt x="2837" y="13171"/>
                  </a:cubicBezTo>
                  <a:cubicBezTo>
                    <a:pt x="3282" y="13410"/>
                    <a:pt x="3965" y="13752"/>
                    <a:pt x="4785" y="14093"/>
                  </a:cubicBezTo>
                  <a:cubicBezTo>
                    <a:pt x="5342" y="14307"/>
                    <a:pt x="8802" y="15645"/>
                    <a:pt x="12955" y="15645"/>
                  </a:cubicBezTo>
                  <a:cubicBezTo>
                    <a:pt x="15439" y="15645"/>
                    <a:pt x="18171" y="15167"/>
                    <a:pt x="20678" y="13683"/>
                  </a:cubicBezTo>
                  <a:cubicBezTo>
                    <a:pt x="21259" y="13342"/>
                    <a:pt x="21703" y="13000"/>
                    <a:pt x="21976" y="12829"/>
                  </a:cubicBezTo>
                  <a:lnTo>
                    <a:pt x="21976" y="12795"/>
                  </a:lnTo>
                  <a:cubicBezTo>
                    <a:pt x="22045" y="11018"/>
                    <a:pt x="21976" y="8865"/>
                    <a:pt x="21429" y="6472"/>
                  </a:cubicBezTo>
                  <a:cubicBezTo>
                    <a:pt x="21259" y="5720"/>
                    <a:pt x="21053" y="5003"/>
                    <a:pt x="20848" y="4319"/>
                  </a:cubicBezTo>
                  <a:cubicBezTo>
                    <a:pt x="20643" y="3601"/>
                    <a:pt x="20199" y="2371"/>
                    <a:pt x="19140" y="1380"/>
                  </a:cubicBezTo>
                  <a:cubicBezTo>
                    <a:pt x="17862" y="232"/>
                    <a:pt x="16345" y="0"/>
                    <a:pt x="1463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9"/>
            <p:cNvSpPr/>
            <p:nvPr/>
          </p:nvSpPr>
          <p:spPr>
            <a:xfrm>
              <a:off x="571300" y="2456075"/>
              <a:ext cx="471700" cy="212350"/>
            </a:xfrm>
            <a:custGeom>
              <a:avLst/>
              <a:gdLst/>
              <a:ahLst/>
              <a:cxnLst/>
              <a:rect l="l" t="t" r="r" b="b"/>
              <a:pathLst>
                <a:path w="18868" h="8494" extrusionOk="0">
                  <a:moveTo>
                    <a:pt x="9665" y="0"/>
                  </a:moveTo>
                  <a:cubicBezTo>
                    <a:pt x="9301" y="0"/>
                    <a:pt x="9056" y="81"/>
                    <a:pt x="8854" y="268"/>
                  </a:cubicBezTo>
                  <a:cubicBezTo>
                    <a:pt x="7965" y="1054"/>
                    <a:pt x="8785" y="2899"/>
                    <a:pt x="7999" y="3343"/>
                  </a:cubicBezTo>
                  <a:cubicBezTo>
                    <a:pt x="7896" y="3402"/>
                    <a:pt x="7787" y="3427"/>
                    <a:pt x="7672" y="3427"/>
                  </a:cubicBezTo>
                  <a:cubicBezTo>
                    <a:pt x="7107" y="3427"/>
                    <a:pt x="6420" y="2837"/>
                    <a:pt x="5835" y="2837"/>
                  </a:cubicBezTo>
                  <a:cubicBezTo>
                    <a:pt x="5708" y="2837"/>
                    <a:pt x="5585" y="2865"/>
                    <a:pt x="5470" y="2933"/>
                  </a:cubicBezTo>
                  <a:cubicBezTo>
                    <a:pt x="4787" y="3378"/>
                    <a:pt x="5094" y="4847"/>
                    <a:pt x="4513" y="5018"/>
                  </a:cubicBezTo>
                  <a:cubicBezTo>
                    <a:pt x="4484" y="5026"/>
                    <a:pt x="4455" y="5030"/>
                    <a:pt x="4428" y="5030"/>
                  </a:cubicBezTo>
                  <a:cubicBezTo>
                    <a:pt x="4230" y="5030"/>
                    <a:pt x="4069" y="4839"/>
                    <a:pt x="3830" y="4779"/>
                  </a:cubicBezTo>
                  <a:cubicBezTo>
                    <a:pt x="3745" y="4749"/>
                    <a:pt x="3652" y="4735"/>
                    <a:pt x="3553" y="4735"/>
                  </a:cubicBezTo>
                  <a:cubicBezTo>
                    <a:pt x="2291" y="4735"/>
                    <a:pt x="0" y="7019"/>
                    <a:pt x="412" y="8128"/>
                  </a:cubicBezTo>
                  <a:cubicBezTo>
                    <a:pt x="489" y="8328"/>
                    <a:pt x="683" y="8493"/>
                    <a:pt x="1730" y="8493"/>
                  </a:cubicBezTo>
                  <a:cubicBezTo>
                    <a:pt x="3010" y="8493"/>
                    <a:pt x="5563" y="8246"/>
                    <a:pt x="10733" y="7513"/>
                  </a:cubicBezTo>
                  <a:cubicBezTo>
                    <a:pt x="13843" y="7069"/>
                    <a:pt x="18867" y="6317"/>
                    <a:pt x="18833" y="5667"/>
                  </a:cubicBezTo>
                  <a:cubicBezTo>
                    <a:pt x="18799" y="5155"/>
                    <a:pt x="16065" y="5121"/>
                    <a:pt x="15928" y="4198"/>
                  </a:cubicBezTo>
                  <a:cubicBezTo>
                    <a:pt x="15826" y="3446"/>
                    <a:pt x="17466" y="3036"/>
                    <a:pt x="17398" y="2250"/>
                  </a:cubicBezTo>
                  <a:cubicBezTo>
                    <a:pt x="17364" y="1566"/>
                    <a:pt x="15450" y="1122"/>
                    <a:pt x="11622" y="302"/>
                  </a:cubicBezTo>
                  <a:cubicBezTo>
                    <a:pt x="10710" y="116"/>
                    <a:pt x="10102" y="0"/>
                    <a:pt x="9665" y="0"/>
                  </a:cubicBezTo>
                  <a:close/>
                </a:path>
              </a:pathLst>
            </a:custGeom>
            <a:solidFill>
              <a:srgbClr val="F4BDA4">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9"/>
            <p:cNvSpPr/>
            <p:nvPr/>
          </p:nvSpPr>
          <p:spPr>
            <a:xfrm>
              <a:off x="814850" y="2639625"/>
              <a:ext cx="20525" cy="9850"/>
            </a:xfrm>
            <a:custGeom>
              <a:avLst/>
              <a:gdLst/>
              <a:ahLst/>
              <a:cxnLst/>
              <a:rect l="l" t="t" r="r" b="b"/>
              <a:pathLst>
                <a:path w="821" h="394" extrusionOk="0">
                  <a:moveTo>
                    <a:pt x="0" y="0"/>
                  </a:moveTo>
                  <a:cubicBezTo>
                    <a:pt x="114" y="256"/>
                    <a:pt x="322" y="393"/>
                    <a:pt x="487" y="393"/>
                  </a:cubicBezTo>
                  <a:cubicBezTo>
                    <a:pt x="520" y="393"/>
                    <a:pt x="552" y="388"/>
                    <a:pt x="581" y="376"/>
                  </a:cubicBezTo>
                  <a:cubicBezTo>
                    <a:pt x="752" y="308"/>
                    <a:pt x="820" y="137"/>
                    <a:pt x="820" y="103"/>
                  </a:cubicBezTo>
                  <a:lnTo>
                    <a:pt x="0" y="0"/>
                  </a:ln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9"/>
            <p:cNvSpPr/>
            <p:nvPr/>
          </p:nvSpPr>
          <p:spPr>
            <a:xfrm>
              <a:off x="777250" y="2504625"/>
              <a:ext cx="106825" cy="154675"/>
            </a:xfrm>
            <a:custGeom>
              <a:avLst/>
              <a:gdLst/>
              <a:ahLst/>
              <a:cxnLst/>
              <a:rect l="l" t="t" r="r" b="b"/>
              <a:pathLst>
                <a:path w="4273" h="6187" extrusionOk="0">
                  <a:moveTo>
                    <a:pt x="2154" y="0"/>
                  </a:moveTo>
                  <a:cubicBezTo>
                    <a:pt x="1436" y="1812"/>
                    <a:pt x="718" y="3657"/>
                    <a:pt x="0" y="5468"/>
                  </a:cubicBezTo>
                  <a:lnTo>
                    <a:pt x="3418" y="6186"/>
                  </a:lnTo>
                  <a:cubicBezTo>
                    <a:pt x="3589" y="5434"/>
                    <a:pt x="3760" y="4648"/>
                    <a:pt x="3931" y="3896"/>
                  </a:cubicBezTo>
                  <a:cubicBezTo>
                    <a:pt x="4067" y="3418"/>
                    <a:pt x="4170" y="2939"/>
                    <a:pt x="4272" y="2427"/>
                  </a:cubicBezTo>
                  <a:cubicBezTo>
                    <a:pt x="3999" y="2358"/>
                    <a:pt x="3589" y="2187"/>
                    <a:pt x="3179" y="1846"/>
                  </a:cubicBezTo>
                  <a:cubicBezTo>
                    <a:pt x="2359" y="1162"/>
                    <a:pt x="2188" y="274"/>
                    <a:pt x="21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9"/>
            <p:cNvSpPr/>
            <p:nvPr/>
          </p:nvSpPr>
          <p:spPr>
            <a:xfrm>
              <a:off x="850725" y="2550750"/>
              <a:ext cx="33350" cy="51300"/>
            </a:xfrm>
            <a:custGeom>
              <a:avLst/>
              <a:gdLst/>
              <a:ahLst/>
              <a:cxnLst/>
              <a:rect l="l" t="t" r="r" b="b"/>
              <a:pathLst>
                <a:path w="1334" h="2052" extrusionOk="0">
                  <a:moveTo>
                    <a:pt x="206" y="1"/>
                  </a:moveTo>
                  <a:lnTo>
                    <a:pt x="206" y="35"/>
                  </a:lnTo>
                  <a:cubicBezTo>
                    <a:pt x="1" y="992"/>
                    <a:pt x="377" y="1880"/>
                    <a:pt x="992" y="2051"/>
                  </a:cubicBezTo>
                  <a:cubicBezTo>
                    <a:pt x="1128" y="1573"/>
                    <a:pt x="1231" y="1094"/>
                    <a:pt x="1333" y="582"/>
                  </a:cubicBezTo>
                  <a:cubicBezTo>
                    <a:pt x="958" y="411"/>
                    <a:pt x="582" y="206"/>
                    <a:pt x="206"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9"/>
            <p:cNvSpPr/>
            <p:nvPr/>
          </p:nvSpPr>
          <p:spPr>
            <a:xfrm>
              <a:off x="810575" y="2413125"/>
              <a:ext cx="144425" cy="171375"/>
            </a:xfrm>
            <a:custGeom>
              <a:avLst/>
              <a:gdLst/>
              <a:ahLst/>
              <a:cxnLst/>
              <a:rect l="l" t="t" r="r" b="b"/>
              <a:pathLst>
                <a:path w="5777" h="6855" extrusionOk="0">
                  <a:moveTo>
                    <a:pt x="2962" y="0"/>
                  </a:moveTo>
                  <a:cubicBezTo>
                    <a:pt x="2296" y="0"/>
                    <a:pt x="1472" y="282"/>
                    <a:pt x="923" y="960"/>
                  </a:cubicBezTo>
                  <a:cubicBezTo>
                    <a:pt x="0" y="2088"/>
                    <a:pt x="410" y="3455"/>
                    <a:pt x="445" y="3558"/>
                  </a:cubicBezTo>
                  <a:cubicBezTo>
                    <a:pt x="991" y="5198"/>
                    <a:pt x="1846" y="5950"/>
                    <a:pt x="2324" y="6292"/>
                  </a:cubicBezTo>
                  <a:lnTo>
                    <a:pt x="2290" y="6292"/>
                  </a:lnTo>
                  <a:cubicBezTo>
                    <a:pt x="2730" y="6602"/>
                    <a:pt x="3229" y="6854"/>
                    <a:pt x="3534" y="6854"/>
                  </a:cubicBezTo>
                  <a:cubicBezTo>
                    <a:pt x="3632" y="6854"/>
                    <a:pt x="3710" y="6828"/>
                    <a:pt x="3760" y="6770"/>
                  </a:cubicBezTo>
                  <a:cubicBezTo>
                    <a:pt x="3931" y="6634"/>
                    <a:pt x="3965" y="6121"/>
                    <a:pt x="4067" y="6087"/>
                  </a:cubicBezTo>
                  <a:lnTo>
                    <a:pt x="4136" y="6087"/>
                  </a:lnTo>
                  <a:cubicBezTo>
                    <a:pt x="4170" y="6087"/>
                    <a:pt x="4204" y="6053"/>
                    <a:pt x="4238" y="6053"/>
                  </a:cubicBezTo>
                  <a:cubicBezTo>
                    <a:pt x="4256" y="5999"/>
                    <a:pt x="4218" y="5937"/>
                    <a:pt x="4178" y="5889"/>
                  </a:cubicBezTo>
                  <a:lnTo>
                    <a:pt x="4178" y="5889"/>
                  </a:lnTo>
                  <a:cubicBezTo>
                    <a:pt x="4200" y="5906"/>
                    <a:pt x="4231" y="5912"/>
                    <a:pt x="4263" y="5912"/>
                  </a:cubicBezTo>
                  <a:cubicBezTo>
                    <a:pt x="4337" y="5912"/>
                    <a:pt x="4420" y="5882"/>
                    <a:pt x="4443" y="5882"/>
                  </a:cubicBezTo>
                  <a:cubicBezTo>
                    <a:pt x="4443" y="5847"/>
                    <a:pt x="4546" y="5813"/>
                    <a:pt x="4546" y="5745"/>
                  </a:cubicBezTo>
                  <a:cubicBezTo>
                    <a:pt x="4546" y="5711"/>
                    <a:pt x="4512" y="5711"/>
                    <a:pt x="4512" y="5677"/>
                  </a:cubicBezTo>
                  <a:cubicBezTo>
                    <a:pt x="4512" y="5642"/>
                    <a:pt x="4512" y="5642"/>
                    <a:pt x="4512" y="5642"/>
                  </a:cubicBezTo>
                  <a:cubicBezTo>
                    <a:pt x="4580" y="5574"/>
                    <a:pt x="4614" y="5506"/>
                    <a:pt x="4648" y="5335"/>
                  </a:cubicBezTo>
                  <a:cubicBezTo>
                    <a:pt x="4648" y="5335"/>
                    <a:pt x="4648" y="5301"/>
                    <a:pt x="4648" y="5301"/>
                  </a:cubicBezTo>
                  <a:cubicBezTo>
                    <a:pt x="4682" y="5198"/>
                    <a:pt x="4785" y="4891"/>
                    <a:pt x="5127" y="4207"/>
                  </a:cubicBezTo>
                  <a:cubicBezTo>
                    <a:pt x="5195" y="4104"/>
                    <a:pt x="5263" y="4002"/>
                    <a:pt x="5366" y="3934"/>
                  </a:cubicBezTo>
                  <a:cubicBezTo>
                    <a:pt x="5366" y="3934"/>
                    <a:pt x="5366" y="3899"/>
                    <a:pt x="5400" y="3899"/>
                  </a:cubicBezTo>
                  <a:cubicBezTo>
                    <a:pt x="5400" y="3865"/>
                    <a:pt x="5400" y="3831"/>
                    <a:pt x="5400" y="3831"/>
                  </a:cubicBezTo>
                  <a:cubicBezTo>
                    <a:pt x="5400" y="3797"/>
                    <a:pt x="5503" y="3387"/>
                    <a:pt x="5742" y="2532"/>
                  </a:cubicBezTo>
                  <a:cubicBezTo>
                    <a:pt x="5742" y="2430"/>
                    <a:pt x="5776" y="2293"/>
                    <a:pt x="5776" y="2156"/>
                  </a:cubicBezTo>
                  <a:cubicBezTo>
                    <a:pt x="5742" y="1302"/>
                    <a:pt x="4546" y="37"/>
                    <a:pt x="3076" y="3"/>
                  </a:cubicBezTo>
                  <a:cubicBezTo>
                    <a:pt x="3039" y="1"/>
                    <a:pt x="3001" y="0"/>
                    <a:pt x="296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9"/>
            <p:cNvSpPr/>
            <p:nvPr/>
          </p:nvSpPr>
          <p:spPr>
            <a:xfrm>
              <a:off x="924200" y="2515725"/>
              <a:ext cx="17125" cy="33575"/>
            </a:xfrm>
            <a:custGeom>
              <a:avLst/>
              <a:gdLst/>
              <a:ahLst/>
              <a:cxnLst/>
              <a:rect l="l" t="t" r="r" b="b"/>
              <a:pathLst>
                <a:path w="685" h="1343" extrusionOk="0">
                  <a:moveTo>
                    <a:pt x="582" y="0"/>
                  </a:moveTo>
                  <a:cubicBezTo>
                    <a:pt x="445" y="240"/>
                    <a:pt x="343" y="479"/>
                    <a:pt x="206" y="684"/>
                  </a:cubicBezTo>
                  <a:cubicBezTo>
                    <a:pt x="206" y="821"/>
                    <a:pt x="172" y="889"/>
                    <a:pt x="137" y="923"/>
                  </a:cubicBezTo>
                  <a:cubicBezTo>
                    <a:pt x="103" y="992"/>
                    <a:pt x="35" y="1026"/>
                    <a:pt x="35" y="1094"/>
                  </a:cubicBezTo>
                  <a:cubicBezTo>
                    <a:pt x="1" y="1162"/>
                    <a:pt x="35" y="1231"/>
                    <a:pt x="35" y="1265"/>
                  </a:cubicBezTo>
                  <a:cubicBezTo>
                    <a:pt x="90" y="1293"/>
                    <a:pt x="190" y="1343"/>
                    <a:pt x="299" y="1343"/>
                  </a:cubicBezTo>
                  <a:cubicBezTo>
                    <a:pt x="324" y="1343"/>
                    <a:pt x="351" y="1340"/>
                    <a:pt x="377" y="1333"/>
                  </a:cubicBezTo>
                  <a:cubicBezTo>
                    <a:pt x="445" y="1333"/>
                    <a:pt x="616" y="1299"/>
                    <a:pt x="650" y="1197"/>
                  </a:cubicBezTo>
                  <a:cubicBezTo>
                    <a:pt x="684" y="1094"/>
                    <a:pt x="650" y="1060"/>
                    <a:pt x="616" y="855"/>
                  </a:cubicBezTo>
                  <a:cubicBezTo>
                    <a:pt x="616" y="752"/>
                    <a:pt x="616" y="752"/>
                    <a:pt x="616" y="445"/>
                  </a:cubicBezTo>
                  <a:cubicBezTo>
                    <a:pt x="582" y="342"/>
                    <a:pt x="582" y="206"/>
                    <a:pt x="582"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9"/>
            <p:cNvSpPr/>
            <p:nvPr/>
          </p:nvSpPr>
          <p:spPr>
            <a:xfrm>
              <a:off x="903700" y="2476425"/>
              <a:ext cx="44450" cy="22225"/>
            </a:xfrm>
            <a:custGeom>
              <a:avLst/>
              <a:gdLst/>
              <a:ahLst/>
              <a:cxnLst/>
              <a:rect l="l" t="t" r="r" b="b"/>
              <a:pathLst>
                <a:path w="1778" h="889" extrusionOk="0">
                  <a:moveTo>
                    <a:pt x="513" y="0"/>
                  </a:moveTo>
                  <a:cubicBezTo>
                    <a:pt x="411" y="0"/>
                    <a:pt x="342" y="35"/>
                    <a:pt x="342" y="35"/>
                  </a:cubicBezTo>
                  <a:cubicBezTo>
                    <a:pt x="137" y="103"/>
                    <a:pt x="35" y="274"/>
                    <a:pt x="1" y="342"/>
                  </a:cubicBezTo>
                  <a:lnTo>
                    <a:pt x="308" y="342"/>
                  </a:lnTo>
                  <a:cubicBezTo>
                    <a:pt x="308" y="342"/>
                    <a:pt x="445" y="342"/>
                    <a:pt x="547" y="376"/>
                  </a:cubicBezTo>
                  <a:cubicBezTo>
                    <a:pt x="718" y="445"/>
                    <a:pt x="1094" y="616"/>
                    <a:pt x="1538" y="889"/>
                  </a:cubicBezTo>
                  <a:cubicBezTo>
                    <a:pt x="1573" y="855"/>
                    <a:pt x="1675" y="786"/>
                    <a:pt x="1709" y="650"/>
                  </a:cubicBezTo>
                  <a:cubicBezTo>
                    <a:pt x="1778" y="547"/>
                    <a:pt x="1744" y="445"/>
                    <a:pt x="1744" y="410"/>
                  </a:cubicBezTo>
                  <a:cubicBezTo>
                    <a:pt x="1402" y="308"/>
                    <a:pt x="1163" y="205"/>
                    <a:pt x="1026" y="137"/>
                  </a:cubicBezTo>
                  <a:cubicBezTo>
                    <a:pt x="957" y="103"/>
                    <a:pt x="787" y="35"/>
                    <a:pt x="5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9"/>
            <p:cNvSpPr/>
            <p:nvPr/>
          </p:nvSpPr>
          <p:spPr>
            <a:xfrm>
              <a:off x="900275" y="2550375"/>
              <a:ext cx="15400" cy="10650"/>
            </a:xfrm>
            <a:custGeom>
              <a:avLst/>
              <a:gdLst/>
              <a:ahLst/>
              <a:cxnLst/>
              <a:rect l="l" t="t" r="r" b="b"/>
              <a:pathLst>
                <a:path w="616" h="426" extrusionOk="0">
                  <a:moveTo>
                    <a:pt x="69" y="1"/>
                  </a:moveTo>
                  <a:cubicBezTo>
                    <a:pt x="46" y="1"/>
                    <a:pt x="24" y="16"/>
                    <a:pt x="1" y="16"/>
                  </a:cubicBezTo>
                  <a:cubicBezTo>
                    <a:pt x="1" y="50"/>
                    <a:pt x="1" y="84"/>
                    <a:pt x="35" y="84"/>
                  </a:cubicBezTo>
                  <a:lnTo>
                    <a:pt x="548" y="426"/>
                  </a:lnTo>
                  <a:lnTo>
                    <a:pt x="616" y="426"/>
                  </a:lnTo>
                  <a:cubicBezTo>
                    <a:pt x="616" y="392"/>
                    <a:pt x="616" y="357"/>
                    <a:pt x="616" y="323"/>
                  </a:cubicBezTo>
                  <a:lnTo>
                    <a:pt x="103" y="16"/>
                  </a:lnTo>
                  <a:cubicBezTo>
                    <a:pt x="92" y="4"/>
                    <a:pt x="81" y="1"/>
                    <a:pt x="6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9"/>
            <p:cNvSpPr/>
            <p:nvPr/>
          </p:nvSpPr>
          <p:spPr>
            <a:xfrm>
              <a:off x="747350" y="2997600"/>
              <a:ext cx="223025" cy="436325"/>
            </a:xfrm>
            <a:custGeom>
              <a:avLst/>
              <a:gdLst/>
              <a:ahLst/>
              <a:cxnLst/>
              <a:rect l="l" t="t" r="r" b="b"/>
              <a:pathLst>
                <a:path w="8921" h="17453" extrusionOk="0">
                  <a:moveTo>
                    <a:pt x="69" y="1"/>
                  </a:moveTo>
                  <a:lnTo>
                    <a:pt x="69" y="1"/>
                  </a:lnTo>
                  <a:cubicBezTo>
                    <a:pt x="0" y="1573"/>
                    <a:pt x="137" y="3624"/>
                    <a:pt x="718" y="5913"/>
                  </a:cubicBezTo>
                  <a:cubicBezTo>
                    <a:pt x="1846" y="10391"/>
                    <a:pt x="4136" y="13432"/>
                    <a:pt x="5537" y="15039"/>
                  </a:cubicBezTo>
                  <a:cubicBezTo>
                    <a:pt x="5944" y="16604"/>
                    <a:pt x="6982" y="17452"/>
                    <a:pt x="7652" y="17452"/>
                  </a:cubicBezTo>
                  <a:cubicBezTo>
                    <a:pt x="7714" y="17452"/>
                    <a:pt x="7772" y="17445"/>
                    <a:pt x="7827" y="17431"/>
                  </a:cubicBezTo>
                  <a:cubicBezTo>
                    <a:pt x="8408" y="17260"/>
                    <a:pt x="8920" y="15995"/>
                    <a:pt x="8544" y="14423"/>
                  </a:cubicBezTo>
                  <a:cubicBezTo>
                    <a:pt x="8510" y="14355"/>
                    <a:pt x="8476" y="14252"/>
                    <a:pt x="8442" y="14150"/>
                  </a:cubicBezTo>
                  <a:cubicBezTo>
                    <a:pt x="8271" y="13774"/>
                    <a:pt x="8032" y="13227"/>
                    <a:pt x="7792" y="12544"/>
                  </a:cubicBezTo>
                  <a:cubicBezTo>
                    <a:pt x="7314" y="11142"/>
                    <a:pt x="7211" y="10015"/>
                    <a:pt x="7143" y="9639"/>
                  </a:cubicBezTo>
                  <a:cubicBezTo>
                    <a:pt x="7006" y="8408"/>
                    <a:pt x="6665" y="6324"/>
                    <a:pt x="5708" y="2632"/>
                  </a:cubicBezTo>
                  <a:lnTo>
                    <a:pt x="69"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9"/>
            <p:cNvSpPr/>
            <p:nvPr/>
          </p:nvSpPr>
          <p:spPr>
            <a:xfrm>
              <a:off x="891750" y="3354750"/>
              <a:ext cx="161500" cy="359725"/>
            </a:xfrm>
            <a:custGeom>
              <a:avLst/>
              <a:gdLst/>
              <a:ahLst/>
              <a:cxnLst/>
              <a:rect l="l" t="t" r="r" b="b"/>
              <a:pathLst>
                <a:path w="6460" h="14389" extrusionOk="0">
                  <a:moveTo>
                    <a:pt x="2734" y="1"/>
                  </a:moveTo>
                  <a:cubicBezTo>
                    <a:pt x="1914" y="650"/>
                    <a:pt x="1060" y="1265"/>
                    <a:pt x="239" y="1880"/>
                  </a:cubicBezTo>
                  <a:cubicBezTo>
                    <a:pt x="0" y="3794"/>
                    <a:pt x="273" y="5195"/>
                    <a:pt x="581" y="6084"/>
                  </a:cubicBezTo>
                  <a:cubicBezTo>
                    <a:pt x="1333" y="8305"/>
                    <a:pt x="2632" y="9262"/>
                    <a:pt x="4272" y="12748"/>
                  </a:cubicBezTo>
                  <a:cubicBezTo>
                    <a:pt x="4580" y="13432"/>
                    <a:pt x="4819" y="14013"/>
                    <a:pt x="4956" y="14389"/>
                  </a:cubicBezTo>
                  <a:cubicBezTo>
                    <a:pt x="5468" y="14184"/>
                    <a:pt x="5947" y="13979"/>
                    <a:pt x="6459" y="13774"/>
                  </a:cubicBezTo>
                  <a:cubicBezTo>
                    <a:pt x="5502" y="11108"/>
                    <a:pt x="4580" y="8135"/>
                    <a:pt x="3794" y="4922"/>
                  </a:cubicBezTo>
                  <a:cubicBezTo>
                    <a:pt x="3384" y="3247"/>
                    <a:pt x="3042" y="1573"/>
                    <a:pt x="27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9"/>
            <p:cNvSpPr/>
            <p:nvPr/>
          </p:nvSpPr>
          <p:spPr>
            <a:xfrm>
              <a:off x="690100" y="2593275"/>
              <a:ext cx="295650" cy="500100"/>
            </a:xfrm>
            <a:custGeom>
              <a:avLst/>
              <a:gdLst/>
              <a:ahLst/>
              <a:cxnLst/>
              <a:rect l="l" t="t" r="r" b="b"/>
              <a:pathLst>
                <a:path w="11826" h="20004" extrusionOk="0">
                  <a:moveTo>
                    <a:pt x="4920" y="0"/>
                  </a:moveTo>
                  <a:cubicBezTo>
                    <a:pt x="2798" y="0"/>
                    <a:pt x="1099" y="477"/>
                    <a:pt x="103" y="829"/>
                  </a:cubicBezTo>
                  <a:cubicBezTo>
                    <a:pt x="0" y="3084"/>
                    <a:pt x="240" y="5784"/>
                    <a:pt x="1265" y="8655"/>
                  </a:cubicBezTo>
                  <a:cubicBezTo>
                    <a:pt x="1436" y="9065"/>
                    <a:pt x="1607" y="9510"/>
                    <a:pt x="1778" y="9920"/>
                  </a:cubicBezTo>
                  <a:lnTo>
                    <a:pt x="2359" y="17712"/>
                  </a:lnTo>
                  <a:cubicBezTo>
                    <a:pt x="2694" y="18215"/>
                    <a:pt x="3952" y="20004"/>
                    <a:pt x="5486" y="20004"/>
                  </a:cubicBezTo>
                  <a:cubicBezTo>
                    <a:pt x="5514" y="20004"/>
                    <a:pt x="5543" y="20003"/>
                    <a:pt x="5571" y="20002"/>
                  </a:cubicBezTo>
                  <a:cubicBezTo>
                    <a:pt x="8100" y="19865"/>
                    <a:pt x="9296" y="15080"/>
                    <a:pt x="9296" y="14533"/>
                  </a:cubicBezTo>
                  <a:cubicBezTo>
                    <a:pt x="9296" y="13064"/>
                    <a:pt x="9296" y="11628"/>
                    <a:pt x="9296" y="10159"/>
                  </a:cubicBezTo>
                  <a:cubicBezTo>
                    <a:pt x="9604" y="9544"/>
                    <a:pt x="9912" y="8894"/>
                    <a:pt x="10185" y="8211"/>
                  </a:cubicBezTo>
                  <a:cubicBezTo>
                    <a:pt x="11142" y="5853"/>
                    <a:pt x="11620" y="3631"/>
                    <a:pt x="11825" y="1786"/>
                  </a:cubicBezTo>
                  <a:cubicBezTo>
                    <a:pt x="10732" y="1171"/>
                    <a:pt x="8715" y="248"/>
                    <a:pt x="6015" y="43"/>
                  </a:cubicBezTo>
                  <a:cubicBezTo>
                    <a:pt x="5640" y="13"/>
                    <a:pt x="5274" y="0"/>
                    <a:pt x="4920"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29"/>
            <p:cNvSpPr/>
            <p:nvPr/>
          </p:nvSpPr>
          <p:spPr>
            <a:xfrm>
              <a:off x="1011350" y="3380375"/>
              <a:ext cx="138450" cy="142150"/>
            </a:xfrm>
            <a:custGeom>
              <a:avLst/>
              <a:gdLst/>
              <a:ahLst/>
              <a:cxnLst/>
              <a:rect l="l" t="t" r="r" b="b"/>
              <a:pathLst>
                <a:path w="5538" h="5686" extrusionOk="0">
                  <a:moveTo>
                    <a:pt x="1470" y="1"/>
                  </a:moveTo>
                  <a:cubicBezTo>
                    <a:pt x="1094" y="719"/>
                    <a:pt x="753" y="1060"/>
                    <a:pt x="479" y="1265"/>
                  </a:cubicBezTo>
                  <a:cubicBezTo>
                    <a:pt x="445" y="1300"/>
                    <a:pt x="343" y="1368"/>
                    <a:pt x="240" y="1505"/>
                  </a:cubicBezTo>
                  <a:cubicBezTo>
                    <a:pt x="1" y="1812"/>
                    <a:pt x="2086" y="3897"/>
                    <a:pt x="2769" y="4375"/>
                  </a:cubicBezTo>
                  <a:cubicBezTo>
                    <a:pt x="3630" y="5007"/>
                    <a:pt x="4466" y="5686"/>
                    <a:pt x="5096" y="5686"/>
                  </a:cubicBezTo>
                  <a:cubicBezTo>
                    <a:pt x="5217" y="5686"/>
                    <a:pt x="5330" y="5661"/>
                    <a:pt x="5435" y="5606"/>
                  </a:cubicBezTo>
                  <a:cubicBezTo>
                    <a:pt x="5469" y="5572"/>
                    <a:pt x="5537" y="5537"/>
                    <a:pt x="5537" y="5503"/>
                  </a:cubicBezTo>
                  <a:cubicBezTo>
                    <a:pt x="5537" y="5401"/>
                    <a:pt x="5537" y="5298"/>
                    <a:pt x="5503" y="5127"/>
                  </a:cubicBezTo>
                  <a:cubicBezTo>
                    <a:pt x="5435" y="4854"/>
                    <a:pt x="5298" y="4683"/>
                    <a:pt x="5264" y="4581"/>
                  </a:cubicBezTo>
                  <a:cubicBezTo>
                    <a:pt x="4820" y="3931"/>
                    <a:pt x="4615" y="3624"/>
                    <a:pt x="4410" y="3384"/>
                  </a:cubicBezTo>
                  <a:cubicBezTo>
                    <a:pt x="4034" y="2974"/>
                    <a:pt x="3487" y="2154"/>
                    <a:pt x="2598" y="274"/>
                  </a:cubicBezTo>
                  <a:cubicBezTo>
                    <a:pt x="2222" y="172"/>
                    <a:pt x="1812" y="103"/>
                    <a:pt x="147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29"/>
            <p:cNvSpPr/>
            <p:nvPr/>
          </p:nvSpPr>
          <p:spPr>
            <a:xfrm>
              <a:off x="768700" y="2926700"/>
              <a:ext cx="410150" cy="148725"/>
            </a:xfrm>
            <a:custGeom>
              <a:avLst/>
              <a:gdLst/>
              <a:ahLst/>
              <a:cxnLst/>
              <a:rect l="l" t="t" r="r" b="b"/>
              <a:pathLst>
                <a:path w="16406" h="5949" extrusionOk="0">
                  <a:moveTo>
                    <a:pt x="3692" y="0"/>
                  </a:moveTo>
                  <a:cubicBezTo>
                    <a:pt x="2461" y="1128"/>
                    <a:pt x="1231" y="2290"/>
                    <a:pt x="1" y="3452"/>
                  </a:cubicBezTo>
                  <a:cubicBezTo>
                    <a:pt x="985" y="4160"/>
                    <a:pt x="9589" y="5948"/>
                    <a:pt x="12616" y="5948"/>
                  </a:cubicBezTo>
                  <a:cubicBezTo>
                    <a:pt x="12951" y="5948"/>
                    <a:pt x="13217" y="5926"/>
                    <a:pt x="13398" y="5879"/>
                  </a:cubicBezTo>
                  <a:cubicBezTo>
                    <a:pt x="13740" y="5879"/>
                    <a:pt x="15961" y="5879"/>
                    <a:pt x="16200" y="5058"/>
                  </a:cubicBezTo>
                  <a:cubicBezTo>
                    <a:pt x="16405" y="4341"/>
                    <a:pt x="15004" y="3418"/>
                    <a:pt x="14389" y="2974"/>
                  </a:cubicBezTo>
                  <a:cubicBezTo>
                    <a:pt x="12748" y="1846"/>
                    <a:pt x="9570" y="308"/>
                    <a:pt x="369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29"/>
            <p:cNvSpPr/>
            <p:nvPr/>
          </p:nvSpPr>
          <p:spPr>
            <a:xfrm>
              <a:off x="1041250" y="3048875"/>
              <a:ext cx="132475" cy="349475"/>
            </a:xfrm>
            <a:custGeom>
              <a:avLst/>
              <a:gdLst/>
              <a:ahLst/>
              <a:cxnLst/>
              <a:rect l="l" t="t" r="r" b="b"/>
              <a:pathLst>
                <a:path w="5299" h="13979" extrusionOk="0">
                  <a:moveTo>
                    <a:pt x="5298" y="0"/>
                  </a:moveTo>
                  <a:lnTo>
                    <a:pt x="5298" y="0"/>
                  </a:lnTo>
                  <a:cubicBezTo>
                    <a:pt x="4341" y="35"/>
                    <a:pt x="3350" y="69"/>
                    <a:pt x="2393" y="103"/>
                  </a:cubicBezTo>
                  <a:cubicBezTo>
                    <a:pt x="1095" y="1778"/>
                    <a:pt x="616" y="3213"/>
                    <a:pt x="411" y="4238"/>
                  </a:cubicBezTo>
                  <a:cubicBezTo>
                    <a:pt x="1" y="6460"/>
                    <a:pt x="650" y="7964"/>
                    <a:pt x="309" y="11826"/>
                  </a:cubicBezTo>
                  <a:cubicBezTo>
                    <a:pt x="274" y="12577"/>
                    <a:pt x="172" y="13193"/>
                    <a:pt x="138" y="13603"/>
                  </a:cubicBezTo>
                  <a:cubicBezTo>
                    <a:pt x="582" y="13705"/>
                    <a:pt x="1060" y="13842"/>
                    <a:pt x="1539" y="13979"/>
                  </a:cubicBezTo>
                  <a:cubicBezTo>
                    <a:pt x="2120" y="11074"/>
                    <a:pt x="2872" y="7998"/>
                    <a:pt x="3795" y="4785"/>
                  </a:cubicBezTo>
                  <a:cubicBezTo>
                    <a:pt x="4273" y="3145"/>
                    <a:pt x="4786" y="1538"/>
                    <a:pt x="52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29"/>
            <p:cNvSpPr/>
            <p:nvPr/>
          </p:nvSpPr>
          <p:spPr>
            <a:xfrm>
              <a:off x="1008800" y="3697375"/>
              <a:ext cx="122200" cy="127300"/>
            </a:xfrm>
            <a:custGeom>
              <a:avLst/>
              <a:gdLst/>
              <a:ahLst/>
              <a:cxnLst/>
              <a:rect l="l" t="t" r="r" b="b"/>
              <a:pathLst>
                <a:path w="4888" h="5092" extrusionOk="0">
                  <a:moveTo>
                    <a:pt x="1743" y="0"/>
                  </a:moveTo>
                  <a:lnTo>
                    <a:pt x="274" y="616"/>
                  </a:lnTo>
                  <a:cubicBezTo>
                    <a:pt x="0" y="1470"/>
                    <a:pt x="137" y="1880"/>
                    <a:pt x="342" y="2119"/>
                  </a:cubicBezTo>
                  <a:cubicBezTo>
                    <a:pt x="581" y="2358"/>
                    <a:pt x="786" y="2256"/>
                    <a:pt x="1162" y="2529"/>
                  </a:cubicBezTo>
                  <a:cubicBezTo>
                    <a:pt x="1641" y="2871"/>
                    <a:pt x="1538" y="3213"/>
                    <a:pt x="1982" y="3760"/>
                  </a:cubicBezTo>
                  <a:cubicBezTo>
                    <a:pt x="2256" y="4101"/>
                    <a:pt x="2632" y="4272"/>
                    <a:pt x="3315" y="4648"/>
                  </a:cubicBezTo>
                  <a:cubicBezTo>
                    <a:pt x="3791" y="4859"/>
                    <a:pt x="4245" y="5091"/>
                    <a:pt x="4522" y="5091"/>
                  </a:cubicBezTo>
                  <a:cubicBezTo>
                    <a:pt x="4604" y="5091"/>
                    <a:pt x="4670" y="5071"/>
                    <a:pt x="4717" y="5024"/>
                  </a:cubicBezTo>
                  <a:cubicBezTo>
                    <a:pt x="4785" y="4990"/>
                    <a:pt x="4887" y="4853"/>
                    <a:pt x="4717" y="4341"/>
                  </a:cubicBezTo>
                  <a:cubicBezTo>
                    <a:pt x="4409" y="3315"/>
                    <a:pt x="3623" y="2905"/>
                    <a:pt x="2974" y="2222"/>
                  </a:cubicBezTo>
                  <a:cubicBezTo>
                    <a:pt x="2563" y="1777"/>
                    <a:pt x="2085" y="1094"/>
                    <a:pt x="174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9"/>
            <p:cNvSpPr/>
            <p:nvPr/>
          </p:nvSpPr>
          <p:spPr>
            <a:xfrm>
              <a:off x="737950" y="2955750"/>
              <a:ext cx="208500" cy="402450"/>
            </a:xfrm>
            <a:custGeom>
              <a:avLst/>
              <a:gdLst/>
              <a:ahLst/>
              <a:cxnLst/>
              <a:rect l="l" t="t" r="r" b="b"/>
              <a:pathLst>
                <a:path w="8340" h="16098" extrusionOk="0">
                  <a:moveTo>
                    <a:pt x="0" y="0"/>
                  </a:moveTo>
                  <a:lnTo>
                    <a:pt x="0" y="0"/>
                  </a:lnTo>
                  <a:cubicBezTo>
                    <a:pt x="103" y="1948"/>
                    <a:pt x="308" y="4067"/>
                    <a:pt x="615" y="6289"/>
                  </a:cubicBezTo>
                  <a:cubicBezTo>
                    <a:pt x="1128" y="9946"/>
                    <a:pt x="1880" y="13227"/>
                    <a:pt x="2666" y="16097"/>
                  </a:cubicBezTo>
                  <a:cubicBezTo>
                    <a:pt x="3965" y="15995"/>
                    <a:pt x="5469" y="15721"/>
                    <a:pt x="7075" y="15209"/>
                  </a:cubicBezTo>
                  <a:cubicBezTo>
                    <a:pt x="7519" y="15038"/>
                    <a:pt x="7929" y="14901"/>
                    <a:pt x="8339" y="14730"/>
                  </a:cubicBezTo>
                  <a:cubicBezTo>
                    <a:pt x="7587" y="10595"/>
                    <a:pt x="6801" y="6460"/>
                    <a:pt x="6050" y="2324"/>
                  </a:cubicBezTo>
                  <a:cubicBezTo>
                    <a:pt x="4033" y="1538"/>
                    <a:pt x="2017" y="752"/>
                    <a:pt x="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9"/>
            <p:cNvSpPr/>
            <p:nvPr/>
          </p:nvSpPr>
          <p:spPr>
            <a:xfrm>
              <a:off x="737950" y="2916450"/>
              <a:ext cx="387075" cy="206775"/>
            </a:xfrm>
            <a:custGeom>
              <a:avLst/>
              <a:gdLst/>
              <a:ahLst/>
              <a:cxnLst/>
              <a:rect l="l" t="t" r="r" b="b"/>
              <a:pathLst>
                <a:path w="15483" h="8271" extrusionOk="0">
                  <a:moveTo>
                    <a:pt x="7382" y="0"/>
                  </a:moveTo>
                  <a:cubicBezTo>
                    <a:pt x="6836" y="342"/>
                    <a:pt x="5674" y="957"/>
                    <a:pt x="4101" y="1060"/>
                  </a:cubicBezTo>
                  <a:cubicBezTo>
                    <a:pt x="3939" y="1071"/>
                    <a:pt x="3780" y="1076"/>
                    <a:pt x="3625" y="1076"/>
                  </a:cubicBezTo>
                  <a:cubicBezTo>
                    <a:pt x="1885" y="1076"/>
                    <a:pt x="605" y="419"/>
                    <a:pt x="103" y="137"/>
                  </a:cubicBezTo>
                  <a:lnTo>
                    <a:pt x="0" y="1572"/>
                  </a:lnTo>
                  <a:lnTo>
                    <a:pt x="4956" y="6904"/>
                  </a:lnTo>
                  <a:cubicBezTo>
                    <a:pt x="7382" y="7348"/>
                    <a:pt x="9809" y="7827"/>
                    <a:pt x="12235" y="8271"/>
                  </a:cubicBezTo>
                  <a:cubicBezTo>
                    <a:pt x="13329" y="6562"/>
                    <a:pt x="14389" y="4853"/>
                    <a:pt x="15482" y="3179"/>
                  </a:cubicBezTo>
                  <a:cubicBezTo>
                    <a:pt x="14491" y="2632"/>
                    <a:pt x="13397" y="2085"/>
                    <a:pt x="12167" y="1572"/>
                  </a:cubicBezTo>
                  <a:cubicBezTo>
                    <a:pt x="10424" y="855"/>
                    <a:pt x="8818" y="342"/>
                    <a:pt x="738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9"/>
            <p:cNvSpPr/>
            <p:nvPr/>
          </p:nvSpPr>
          <p:spPr>
            <a:xfrm>
              <a:off x="677275" y="2567000"/>
              <a:ext cx="346075" cy="463725"/>
            </a:xfrm>
            <a:custGeom>
              <a:avLst/>
              <a:gdLst/>
              <a:ahLst/>
              <a:cxnLst/>
              <a:rect l="l" t="t" r="r" b="b"/>
              <a:pathLst>
                <a:path w="13843" h="18549" extrusionOk="0">
                  <a:moveTo>
                    <a:pt x="5196" y="0"/>
                  </a:moveTo>
                  <a:cubicBezTo>
                    <a:pt x="4375" y="0"/>
                    <a:pt x="2940" y="103"/>
                    <a:pt x="1470" y="923"/>
                  </a:cubicBezTo>
                  <a:cubicBezTo>
                    <a:pt x="889" y="1230"/>
                    <a:pt x="377" y="1606"/>
                    <a:pt x="1" y="1948"/>
                  </a:cubicBezTo>
                  <a:cubicBezTo>
                    <a:pt x="274" y="6835"/>
                    <a:pt x="513" y="11723"/>
                    <a:pt x="787" y="16610"/>
                  </a:cubicBezTo>
                  <a:cubicBezTo>
                    <a:pt x="1915" y="17703"/>
                    <a:pt x="3008" y="18148"/>
                    <a:pt x="3760" y="18319"/>
                  </a:cubicBezTo>
                  <a:cubicBezTo>
                    <a:pt x="3931" y="18387"/>
                    <a:pt x="4136" y="18421"/>
                    <a:pt x="4307" y="18455"/>
                  </a:cubicBezTo>
                  <a:cubicBezTo>
                    <a:pt x="4676" y="18518"/>
                    <a:pt x="5050" y="18549"/>
                    <a:pt x="5429" y="18549"/>
                  </a:cubicBezTo>
                  <a:cubicBezTo>
                    <a:pt x="8352" y="18549"/>
                    <a:pt x="11513" y="16715"/>
                    <a:pt x="13842" y="13568"/>
                  </a:cubicBezTo>
                  <a:cubicBezTo>
                    <a:pt x="13295" y="11005"/>
                    <a:pt x="12749" y="8476"/>
                    <a:pt x="12168" y="5913"/>
                  </a:cubicBezTo>
                  <a:cubicBezTo>
                    <a:pt x="12099" y="5502"/>
                    <a:pt x="11997" y="5058"/>
                    <a:pt x="11894" y="4614"/>
                  </a:cubicBezTo>
                  <a:cubicBezTo>
                    <a:pt x="11928" y="4580"/>
                    <a:pt x="11963" y="4546"/>
                    <a:pt x="11963" y="4477"/>
                  </a:cubicBezTo>
                  <a:cubicBezTo>
                    <a:pt x="12236" y="3965"/>
                    <a:pt x="12475" y="3213"/>
                    <a:pt x="12168" y="2632"/>
                  </a:cubicBezTo>
                  <a:cubicBezTo>
                    <a:pt x="11757" y="1846"/>
                    <a:pt x="10664" y="1811"/>
                    <a:pt x="8887" y="1333"/>
                  </a:cubicBezTo>
                  <a:cubicBezTo>
                    <a:pt x="7998" y="1128"/>
                    <a:pt x="6699" y="718"/>
                    <a:pt x="51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9"/>
            <p:cNvSpPr/>
            <p:nvPr/>
          </p:nvSpPr>
          <p:spPr>
            <a:xfrm>
              <a:off x="912250" y="2513150"/>
              <a:ext cx="24800" cy="12850"/>
            </a:xfrm>
            <a:custGeom>
              <a:avLst/>
              <a:gdLst/>
              <a:ahLst/>
              <a:cxnLst/>
              <a:rect l="l" t="t" r="r" b="b"/>
              <a:pathLst>
                <a:path w="992" h="514" extrusionOk="0">
                  <a:moveTo>
                    <a:pt x="0" y="1"/>
                  </a:moveTo>
                  <a:cubicBezTo>
                    <a:pt x="0" y="35"/>
                    <a:pt x="0" y="69"/>
                    <a:pt x="0" y="103"/>
                  </a:cubicBezTo>
                  <a:cubicBezTo>
                    <a:pt x="34" y="138"/>
                    <a:pt x="274" y="479"/>
                    <a:pt x="650" y="514"/>
                  </a:cubicBezTo>
                  <a:lnTo>
                    <a:pt x="684" y="514"/>
                  </a:lnTo>
                  <a:cubicBezTo>
                    <a:pt x="786" y="514"/>
                    <a:pt x="889" y="514"/>
                    <a:pt x="957" y="479"/>
                  </a:cubicBezTo>
                  <a:cubicBezTo>
                    <a:pt x="991" y="445"/>
                    <a:pt x="991" y="411"/>
                    <a:pt x="991" y="411"/>
                  </a:cubicBezTo>
                  <a:cubicBezTo>
                    <a:pt x="991" y="387"/>
                    <a:pt x="974" y="363"/>
                    <a:pt x="952" y="363"/>
                  </a:cubicBezTo>
                  <a:cubicBezTo>
                    <a:pt x="943" y="363"/>
                    <a:pt x="933" y="367"/>
                    <a:pt x="923" y="377"/>
                  </a:cubicBezTo>
                  <a:cubicBezTo>
                    <a:pt x="821" y="411"/>
                    <a:pt x="752" y="411"/>
                    <a:pt x="650" y="411"/>
                  </a:cubicBezTo>
                  <a:cubicBezTo>
                    <a:pt x="308" y="377"/>
                    <a:pt x="137" y="103"/>
                    <a:pt x="103" y="35"/>
                  </a:cubicBezTo>
                  <a:cubicBezTo>
                    <a:pt x="69" y="1"/>
                    <a:pt x="34" y="1"/>
                    <a:pt x="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29"/>
            <p:cNvSpPr/>
            <p:nvPr/>
          </p:nvSpPr>
          <p:spPr>
            <a:xfrm>
              <a:off x="507250" y="2592500"/>
              <a:ext cx="279425" cy="152200"/>
            </a:xfrm>
            <a:custGeom>
              <a:avLst/>
              <a:gdLst/>
              <a:ahLst/>
              <a:cxnLst/>
              <a:rect l="l" t="t" r="r" b="b"/>
              <a:pathLst>
                <a:path w="11177" h="6088" extrusionOk="0">
                  <a:moveTo>
                    <a:pt x="9784" y="0"/>
                  </a:moveTo>
                  <a:cubicBezTo>
                    <a:pt x="8854" y="0"/>
                    <a:pt x="7364" y="454"/>
                    <a:pt x="4614" y="1783"/>
                  </a:cubicBezTo>
                  <a:cubicBezTo>
                    <a:pt x="4546" y="1817"/>
                    <a:pt x="4444" y="1851"/>
                    <a:pt x="4375" y="1919"/>
                  </a:cubicBezTo>
                  <a:cubicBezTo>
                    <a:pt x="2666" y="2739"/>
                    <a:pt x="1368" y="3457"/>
                    <a:pt x="547" y="3936"/>
                  </a:cubicBezTo>
                  <a:cubicBezTo>
                    <a:pt x="137" y="4312"/>
                    <a:pt x="1" y="4893"/>
                    <a:pt x="240" y="5405"/>
                  </a:cubicBezTo>
                  <a:cubicBezTo>
                    <a:pt x="440" y="5806"/>
                    <a:pt x="857" y="6087"/>
                    <a:pt x="1329" y="6087"/>
                  </a:cubicBezTo>
                  <a:cubicBezTo>
                    <a:pt x="1420" y="6087"/>
                    <a:pt x="1513" y="6077"/>
                    <a:pt x="1607" y="6055"/>
                  </a:cubicBezTo>
                  <a:cubicBezTo>
                    <a:pt x="2769" y="5679"/>
                    <a:pt x="3965" y="5268"/>
                    <a:pt x="5127" y="4893"/>
                  </a:cubicBezTo>
                  <a:cubicBezTo>
                    <a:pt x="5401" y="4790"/>
                    <a:pt x="5674" y="4688"/>
                    <a:pt x="5947" y="4619"/>
                  </a:cubicBezTo>
                  <a:cubicBezTo>
                    <a:pt x="6426" y="4448"/>
                    <a:pt x="6870" y="4312"/>
                    <a:pt x="7349" y="4141"/>
                  </a:cubicBezTo>
                  <a:cubicBezTo>
                    <a:pt x="8613" y="2945"/>
                    <a:pt x="9878" y="1748"/>
                    <a:pt x="11176" y="552"/>
                  </a:cubicBezTo>
                  <a:cubicBezTo>
                    <a:pt x="11108" y="484"/>
                    <a:pt x="10971" y="347"/>
                    <a:pt x="10835" y="279"/>
                  </a:cubicBezTo>
                  <a:cubicBezTo>
                    <a:pt x="10564" y="110"/>
                    <a:pt x="10242" y="0"/>
                    <a:pt x="978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29"/>
            <p:cNvSpPr/>
            <p:nvPr/>
          </p:nvSpPr>
          <p:spPr>
            <a:xfrm>
              <a:off x="622600" y="2637050"/>
              <a:ext cx="39325" cy="77775"/>
            </a:xfrm>
            <a:custGeom>
              <a:avLst/>
              <a:gdLst/>
              <a:ahLst/>
              <a:cxnLst/>
              <a:rect l="l" t="t" r="r" b="b"/>
              <a:pathLst>
                <a:path w="1573" h="3111" extrusionOk="0">
                  <a:moveTo>
                    <a:pt x="0" y="1"/>
                  </a:moveTo>
                  <a:cubicBezTo>
                    <a:pt x="171" y="1026"/>
                    <a:pt x="342" y="2051"/>
                    <a:pt x="513" y="3111"/>
                  </a:cubicBezTo>
                  <a:cubicBezTo>
                    <a:pt x="787" y="3008"/>
                    <a:pt x="1060" y="2906"/>
                    <a:pt x="1333" y="2837"/>
                  </a:cubicBezTo>
                  <a:cubicBezTo>
                    <a:pt x="1402" y="2700"/>
                    <a:pt x="1504" y="2530"/>
                    <a:pt x="1573" y="2393"/>
                  </a:cubicBezTo>
                  <a:lnTo>
                    <a:pt x="821" y="923"/>
                  </a:lnTo>
                  <a:cubicBezTo>
                    <a:pt x="547" y="616"/>
                    <a:pt x="274" y="308"/>
                    <a:pt x="0"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9"/>
            <p:cNvSpPr/>
            <p:nvPr/>
          </p:nvSpPr>
          <p:spPr>
            <a:xfrm>
              <a:off x="617475" y="2587175"/>
              <a:ext cx="169200" cy="127650"/>
            </a:xfrm>
            <a:custGeom>
              <a:avLst/>
              <a:gdLst/>
              <a:ahLst/>
              <a:cxnLst/>
              <a:rect l="l" t="t" r="r" b="b"/>
              <a:pathLst>
                <a:path w="6768" h="5106" extrusionOk="0">
                  <a:moveTo>
                    <a:pt x="5001" y="0"/>
                  </a:moveTo>
                  <a:cubicBezTo>
                    <a:pt x="4528" y="0"/>
                    <a:pt x="4043" y="75"/>
                    <a:pt x="3623" y="150"/>
                  </a:cubicBezTo>
                  <a:cubicBezTo>
                    <a:pt x="2803" y="287"/>
                    <a:pt x="1470" y="594"/>
                    <a:pt x="0" y="1483"/>
                  </a:cubicBezTo>
                  <a:cubicBezTo>
                    <a:pt x="479" y="2679"/>
                    <a:pt x="957" y="3909"/>
                    <a:pt x="1402" y="5106"/>
                  </a:cubicBezTo>
                  <a:lnTo>
                    <a:pt x="5776" y="2952"/>
                  </a:lnTo>
                  <a:lnTo>
                    <a:pt x="6767" y="765"/>
                  </a:lnTo>
                  <a:cubicBezTo>
                    <a:pt x="6733" y="697"/>
                    <a:pt x="6665" y="628"/>
                    <a:pt x="6596" y="526"/>
                  </a:cubicBezTo>
                  <a:cubicBezTo>
                    <a:pt x="6193" y="123"/>
                    <a:pt x="5607" y="0"/>
                    <a:pt x="50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9"/>
            <p:cNvSpPr/>
            <p:nvPr/>
          </p:nvSpPr>
          <p:spPr>
            <a:xfrm>
              <a:off x="850725" y="2606400"/>
              <a:ext cx="287100" cy="131500"/>
            </a:xfrm>
            <a:custGeom>
              <a:avLst/>
              <a:gdLst/>
              <a:ahLst/>
              <a:cxnLst/>
              <a:rect l="l" t="t" r="r" b="b"/>
              <a:pathLst>
                <a:path w="11484" h="5260" extrusionOk="0">
                  <a:moveTo>
                    <a:pt x="1635" y="1"/>
                  </a:moveTo>
                  <a:cubicBezTo>
                    <a:pt x="1000" y="1"/>
                    <a:pt x="610" y="159"/>
                    <a:pt x="308" y="406"/>
                  </a:cubicBezTo>
                  <a:cubicBezTo>
                    <a:pt x="137" y="509"/>
                    <a:pt x="35" y="646"/>
                    <a:pt x="1" y="714"/>
                  </a:cubicBezTo>
                  <a:cubicBezTo>
                    <a:pt x="1368" y="1773"/>
                    <a:pt x="2769" y="2867"/>
                    <a:pt x="4136" y="3926"/>
                  </a:cubicBezTo>
                  <a:cubicBezTo>
                    <a:pt x="4614" y="4029"/>
                    <a:pt x="5093" y="4132"/>
                    <a:pt x="5571" y="4268"/>
                  </a:cubicBezTo>
                  <a:cubicBezTo>
                    <a:pt x="5879" y="4337"/>
                    <a:pt x="6152" y="4371"/>
                    <a:pt x="6426" y="4439"/>
                  </a:cubicBezTo>
                  <a:cubicBezTo>
                    <a:pt x="7622" y="4712"/>
                    <a:pt x="8852" y="4986"/>
                    <a:pt x="10048" y="5259"/>
                  </a:cubicBezTo>
                  <a:cubicBezTo>
                    <a:pt x="10527" y="5259"/>
                    <a:pt x="10971" y="5054"/>
                    <a:pt x="11176" y="4644"/>
                  </a:cubicBezTo>
                  <a:cubicBezTo>
                    <a:pt x="11484" y="4166"/>
                    <a:pt x="11347" y="3482"/>
                    <a:pt x="10903" y="3072"/>
                  </a:cubicBezTo>
                  <a:cubicBezTo>
                    <a:pt x="10014" y="2628"/>
                    <a:pt x="8681" y="2081"/>
                    <a:pt x="6904" y="1397"/>
                  </a:cubicBezTo>
                  <a:cubicBezTo>
                    <a:pt x="6802" y="1363"/>
                    <a:pt x="6699" y="1329"/>
                    <a:pt x="6631" y="1295"/>
                  </a:cubicBezTo>
                  <a:cubicBezTo>
                    <a:pt x="4074" y="354"/>
                    <a:pt x="2582" y="1"/>
                    <a:pt x="163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9"/>
            <p:cNvSpPr/>
            <p:nvPr/>
          </p:nvSpPr>
          <p:spPr>
            <a:xfrm>
              <a:off x="984025" y="2638750"/>
              <a:ext cx="32475" cy="78650"/>
            </a:xfrm>
            <a:custGeom>
              <a:avLst/>
              <a:gdLst/>
              <a:ahLst/>
              <a:cxnLst/>
              <a:rect l="l" t="t" r="r" b="b"/>
              <a:pathLst>
                <a:path w="1299" h="3146" extrusionOk="0">
                  <a:moveTo>
                    <a:pt x="1299" y="1"/>
                  </a:moveTo>
                  <a:lnTo>
                    <a:pt x="1299" y="1"/>
                  </a:lnTo>
                  <a:cubicBezTo>
                    <a:pt x="1060" y="343"/>
                    <a:pt x="820" y="684"/>
                    <a:pt x="581" y="1026"/>
                  </a:cubicBezTo>
                  <a:lnTo>
                    <a:pt x="0" y="2564"/>
                  </a:lnTo>
                  <a:cubicBezTo>
                    <a:pt x="68" y="2701"/>
                    <a:pt x="171" y="2803"/>
                    <a:pt x="239" y="2974"/>
                  </a:cubicBezTo>
                  <a:cubicBezTo>
                    <a:pt x="547" y="3008"/>
                    <a:pt x="820" y="3077"/>
                    <a:pt x="1094" y="3145"/>
                  </a:cubicBezTo>
                  <a:cubicBezTo>
                    <a:pt x="1162" y="2086"/>
                    <a:pt x="1230" y="1060"/>
                    <a:pt x="1299"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9"/>
            <p:cNvSpPr/>
            <p:nvPr/>
          </p:nvSpPr>
          <p:spPr>
            <a:xfrm>
              <a:off x="850725" y="2600300"/>
              <a:ext cx="169200" cy="119650"/>
            </a:xfrm>
            <a:custGeom>
              <a:avLst/>
              <a:gdLst/>
              <a:ahLst/>
              <a:cxnLst/>
              <a:rect l="l" t="t" r="r" b="b"/>
              <a:pathLst>
                <a:path w="6768" h="4786" extrusionOk="0">
                  <a:moveTo>
                    <a:pt x="1949" y="1"/>
                  </a:moveTo>
                  <a:cubicBezTo>
                    <a:pt x="1265" y="35"/>
                    <a:pt x="547" y="206"/>
                    <a:pt x="137" y="719"/>
                  </a:cubicBezTo>
                  <a:cubicBezTo>
                    <a:pt x="69" y="821"/>
                    <a:pt x="35" y="890"/>
                    <a:pt x="1" y="958"/>
                  </a:cubicBezTo>
                  <a:lnTo>
                    <a:pt x="1197" y="3043"/>
                  </a:lnTo>
                  <a:lnTo>
                    <a:pt x="3828" y="4034"/>
                  </a:lnTo>
                  <a:lnTo>
                    <a:pt x="5230" y="4581"/>
                  </a:lnTo>
                  <a:lnTo>
                    <a:pt x="5742" y="4786"/>
                  </a:lnTo>
                  <a:cubicBezTo>
                    <a:pt x="5811" y="4581"/>
                    <a:pt x="5845" y="4376"/>
                    <a:pt x="5913" y="4205"/>
                  </a:cubicBezTo>
                  <a:cubicBezTo>
                    <a:pt x="6187" y="3145"/>
                    <a:pt x="6494" y="2086"/>
                    <a:pt x="6768" y="1026"/>
                  </a:cubicBezTo>
                  <a:cubicBezTo>
                    <a:pt x="5230" y="309"/>
                    <a:pt x="3897" y="103"/>
                    <a:pt x="3042" y="35"/>
                  </a:cubicBezTo>
                  <a:cubicBezTo>
                    <a:pt x="2735" y="1"/>
                    <a:pt x="2325" y="1"/>
                    <a:pt x="19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29"/>
            <p:cNvSpPr/>
            <p:nvPr/>
          </p:nvSpPr>
          <p:spPr>
            <a:xfrm>
              <a:off x="674725" y="2645600"/>
              <a:ext cx="9425" cy="61525"/>
            </a:xfrm>
            <a:custGeom>
              <a:avLst/>
              <a:gdLst/>
              <a:ahLst/>
              <a:cxnLst/>
              <a:rect l="l" t="t" r="r" b="b"/>
              <a:pathLst>
                <a:path w="377" h="2461" extrusionOk="0">
                  <a:moveTo>
                    <a:pt x="69" y="0"/>
                  </a:moveTo>
                  <a:cubicBezTo>
                    <a:pt x="34" y="0"/>
                    <a:pt x="0" y="34"/>
                    <a:pt x="0" y="34"/>
                  </a:cubicBezTo>
                  <a:lnTo>
                    <a:pt x="239" y="2393"/>
                  </a:lnTo>
                  <a:cubicBezTo>
                    <a:pt x="239" y="2427"/>
                    <a:pt x="274" y="2461"/>
                    <a:pt x="308" y="2461"/>
                  </a:cubicBezTo>
                  <a:cubicBezTo>
                    <a:pt x="342" y="2461"/>
                    <a:pt x="376" y="2427"/>
                    <a:pt x="376" y="2393"/>
                  </a:cubicBezTo>
                  <a:lnTo>
                    <a:pt x="137" y="34"/>
                  </a:lnTo>
                  <a:cubicBezTo>
                    <a:pt x="103" y="0"/>
                    <a:pt x="103" y="0"/>
                    <a:pt x="69"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29"/>
            <p:cNvSpPr/>
            <p:nvPr/>
          </p:nvSpPr>
          <p:spPr>
            <a:xfrm>
              <a:off x="817400" y="2407000"/>
              <a:ext cx="156375" cy="115625"/>
            </a:xfrm>
            <a:custGeom>
              <a:avLst/>
              <a:gdLst/>
              <a:ahLst/>
              <a:cxnLst/>
              <a:rect l="l" t="t" r="r" b="b"/>
              <a:pathLst>
                <a:path w="6255" h="4625" extrusionOk="0">
                  <a:moveTo>
                    <a:pt x="2688" y="1"/>
                  </a:moveTo>
                  <a:cubicBezTo>
                    <a:pt x="2598" y="1"/>
                    <a:pt x="2478" y="9"/>
                    <a:pt x="2359" y="43"/>
                  </a:cubicBezTo>
                  <a:cubicBezTo>
                    <a:pt x="1846" y="112"/>
                    <a:pt x="958" y="556"/>
                    <a:pt x="411" y="1444"/>
                  </a:cubicBezTo>
                  <a:cubicBezTo>
                    <a:pt x="35" y="2094"/>
                    <a:pt x="35" y="2709"/>
                    <a:pt x="1" y="3119"/>
                  </a:cubicBezTo>
                  <a:cubicBezTo>
                    <a:pt x="1" y="3529"/>
                    <a:pt x="35" y="4555"/>
                    <a:pt x="342" y="4623"/>
                  </a:cubicBezTo>
                  <a:cubicBezTo>
                    <a:pt x="350" y="4624"/>
                    <a:pt x="358" y="4624"/>
                    <a:pt x="366" y="4624"/>
                  </a:cubicBezTo>
                  <a:cubicBezTo>
                    <a:pt x="635" y="4624"/>
                    <a:pt x="962" y="4067"/>
                    <a:pt x="1129" y="3768"/>
                  </a:cubicBezTo>
                  <a:cubicBezTo>
                    <a:pt x="1060" y="3598"/>
                    <a:pt x="923" y="3085"/>
                    <a:pt x="1197" y="2606"/>
                  </a:cubicBezTo>
                  <a:cubicBezTo>
                    <a:pt x="1262" y="2477"/>
                    <a:pt x="1388" y="2194"/>
                    <a:pt x="1576" y="2194"/>
                  </a:cubicBezTo>
                  <a:cubicBezTo>
                    <a:pt x="1586" y="2194"/>
                    <a:pt x="1596" y="2195"/>
                    <a:pt x="1607" y="2196"/>
                  </a:cubicBezTo>
                  <a:cubicBezTo>
                    <a:pt x="1949" y="2196"/>
                    <a:pt x="2051" y="3290"/>
                    <a:pt x="2291" y="3290"/>
                  </a:cubicBezTo>
                  <a:cubicBezTo>
                    <a:pt x="2496" y="3290"/>
                    <a:pt x="2427" y="2606"/>
                    <a:pt x="2906" y="2231"/>
                  </a:cubicBezTo>
                  <a:cubicBezTo>
                    <a:pt x="3133" y="2038"/>
                    <a:pt x="3459" y="1944"/>
                    <a:pt x="3796" y="1944"/>
                  </a:cubicBezTo>
                  <a:cubicBezTo>
                    <a:pt x="4118" y="1944"/>
                    <a:pt x="4450" y="2030"/>
                    <a:pt x="4717" y="2196"/>
                  </a:cubicBezTo>
                  <a:cubicBezTo>
                    <a:pt x="4956" y="2333"/>
                    <a:pt x="5059" y="2641"/>
                    <a:pt x="5469" y="2743"/>
                  </a:cubicBezTo>
                  <a:cubicBezTo>
                    <a:pt x="5469" y="2764"/>
                    <a:pt x="5583" y="2797"/>
                    <a:pt x="5687" y="2797"/>
                  </a:cubicBezTo>
                  <a:cubicBezTo>
                    <a:pt x="5754" y="2797"/>
                    <a:pt x="5818" y="2783"/>
                    <a:pt x="5845" y="2743"/>
                  </a:cubicBezTo>
                  <a:cubicBezTo>
                    <a:pt x="5913" y="2641"/>
                    <a:pt x="5640" y="2401"/>
                    <a:pt x="5708" y="2299"/>
                  </a:cubicBezTo>
                  <a:cubicBezTo>
                    <a:pt x="5718" y="2289"/>
                    <a:pt x="5732" y="2285"/>
                    <a:pt x="5749" y="2285"/>
                  </a:cubicBezTo>
                  <a:cubicBezTo>
                    <a:pt x="5822" y="2285"/>
                    <a:pt x="5949" y="2362"/>
                    <a:pt x="6057" y="2362"/>
                  </a:cubicBezTo>
                  <a:cubicBezTo>
                    <a:pt x="6091" y="2362"/>
                    <a:pt x="6124" y="2354"/>
                    <a:pt x="6152" y="2333"/>
                  </a:cubicBezTo>
                  <a:cubicBezTo>
                    <a:pt x="6255" y="2231"/>
                    <a:pt x="6152" y="1957"/>
                    <a:pt x="6118" y="1889"/>
                  </a:cubicBezTo>
                  <a:cubicBezTo>
                    <a:pt x="6118" y="1820"/>
                    <a:pt x="5982" y="1444"/>
                    <a:pt x="5640" y="1274"/>
                  </a:cubicBezTo>
                  <a:cubicBezTo>
                    <a:pt x="5401" y="1171"/>
                    <a:pt x="5230" y="1239"/>
                    <a:pt x="5161" y="1137"/>
                  </a:cubicBezTo>
                  <a:cubicBezTo>
                    <a:pt x="5059" y="932"/>
                    <a:pt x="5503" y="658"/>
                    <a:pt x="5435" y="453"/>
                  </a:cubicBezTo>
                  <a:cubicBezTo>
                    <a:pt x="5389" y="332"/>
                    <a:pt x="5209" y="325"/>
                    <a:pt x="4938" y="325"/>
                  </a:cubicBezTo>
                  <a:cubicBezTo>
                    <a:pt x="4904" y="325"/>
                    <a:pt x="4869" y="325"/>
                    <a:pt x="4832" y="325"/>
                  </a:cubicBezTo>
                  <a:cubicBezTo>
                    <a:pt x="4503" y="325"/>
                    <a:pt x="4068" y="317"/>
                    <a:pt x="3589" y="146"/>
                  </a:cubicBezTo>
                  <a:lnTo>
                    <a:pt x="3623" y="146"/>
                  </a:lnTo>
                  <a:cubicBezTo>
                    <a:pt x="3487" y="112"/>
                    <a:pt x="3213" y="9"/>
                    <a:pt x="2837" y="9"/>
                  </a:cubicBezTo>
                  <a:cubicBezTo>
                    <a:pt x="2837" y="9"/>
                    <a:pt x="2778" y="1"/>
                    <a:pt x="26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29"/>
            <p:cNvSpPr/>
            <p:nvPr/>
          </p:nvSpPr>
          <p:spPr>
            <a:xfrm>
              <a:off x="831075" y="3057425"/>
              <a:ext cx="70075" cy="40175"/>
            </a:xfrm>
            <a:custGeom>
              <a:avLst/>
              <a:gdLst/>
              <a:ahLst/>
              <a:cxnLst/>
              <a:rect l="l" t="t" r="r" b="b"/>
              <a:pathLst>
                <a:path w="2803" h="1607" extrusionOk="0">
                  <a:moveTo>
                    <a:pt x="69" y="0"/>
                  </a:moveTo>
                  <a:cubicBezTo>
                    <a:pt x="69" y="0"/>
                    <a:pt x="35" y="0"/>
                    <a:pt x="1" y="34"/>
                  </a:cubicBezTo>
                  <a:cubicBezTo>
                    <a:pt x="1" y="34"/>
                    <a:pt x="1" y="69"/>
                    <a:pt x="35" y="103"/>
                  </a:cubicBezTo>
                  <a:lnTo>
                    <a:pt x="2735" y="1572"/>
                  </a:lnTo>
                  <a:cubicBezTo>
                    <a:pt x="2735" y="1607"/>
                    <a:pt x="2769" y="1607"/>
                    <a:pt x="2769" y="1607"/>
                  </a:cubicBezTo>
                  <a:cubicBezTo>
                    <a:pt x="2769" y="1607"/>
                    <a:pt x="2803" y="1572"/>
                    <a:pt x="2803" y="1572"/>
                  </a:cubicBezTo>
                  <a:cubicBezTo>
                    <a:pt x="2803" y="1538"/>
                    <a:pt x="2803" y="1504"/>
                    <a:pt x="2769" y="1504"/>
                  </a:cubicBezTo>
                  <a:lnTo>
                    <a:pt x="69" y="0"/>
                  </a:ln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9"/>
            <p:cNvSpPr/>
            <p:nvPr/>
          </p:nvSpPr>
          <p:spPr>
            <a:xfrm>
              <a:off x="903700" y="3405175"/>
              <a:ext cx="11975" cy="5150"/>
            </a:xfrm>
            <a:custGeom>
              <a:avLst/>
              <a:gdLst/>
              <a:ahLst/>
              <a:cxnLst/>
              <a:rect l="l" t="t" r="r" b="b"/>
              <a:pathLst>
                <a:path w="479" h="206" extrusionOk="0">
                  <a:moveTo>
                    <a:pt x="69" y="0"/>
                  </a:moveTo>
                  <a:cubicBezTo>
                    <a:pt x="35" y="0"/>
                    <a:pt x="1" y="0"/>
                    <a:pt x="1" y="34"/>
                  </a:cubicBezTo>
                  <a:cubicBezTo>
                    <a:pt x="1" y="68"/>
                    <a:pt x="1" y="103"/>
                    <a:pt x="35" y="103"/>
                  </a:cubicBezTo>
                  <a:lnTo>
                    <a:pt x="411" y="205"/>
                  </a:lnTo>
                  <a:cubicBezTo>
                    <a:pt x="445" y="205"/>
                    <a:pt x="479" y="205"/>
                    <a:pt x="479" y="171"/>
                  </a:cubicBezTo>
                  <a:cubicBezTo>
                    <a:pt x="479" y="137"/>
                    <a:pt x="479" y="103"/>
                    <a:pt x="445" y="103"/>
                  </a:cubicBezTo>
                  <a:lnTo>
                    <a:pt x="69" y="0"/>
                  </a:ln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9"/>
            <p:cNvSpPr/>
            <p:nvPr/>
          </p:nvSpPr>
          <p:spPr>
            <a:xfrm>
              <a:off x="940450" y="3371850"/>
              <a:ext cx="4275" cy="7700"/>
            </a:xfrm>
            <a:custGeom>
              <a:avLst/>
              <a:gdLst/>
              <a:ahLst/>
              <a:cxnLst/>
              <a:rect l="l" t="t" r="r" b="b"/>
              <a:pathLst>
                <a:path w="171" h="308" extrusionOk="0">
                  <a:moveTo>
                    <a:pt x="68" y="0"/>
                  </a:moveTo>
                  <a:cubicBezTo>
                    <a:pt x="34" y="34"/>
                    <a:pt x="0" y="34"/>
                    <a:pt x="34" y="69"/>
                  </a:cubicBezTo>
                  <a:lnTo>
                    <a:pt x="68" y="239"/>
                  </a:lnTo>
                  <a:cubicBezTo>
                    <a:pt x="68" y="274"/>
                    <a:pt x="68" y="308"/>
                    <a:pt x="103" y="308"/>
                  </a:cubicBezTo>
                  <a:lnTo>
                    <a:pt x="103" y="274"/>
                  </a:lnTo>
                  <a:lnTo>
                    <a:pt x="137" y="274"/>
                  </a:lnTo>
                  <a:cubicBezTo>
                    <a:pt x="137" y="274"/>
                    <a:pt x="171" y="239"/>
                    <a:pt x="171" y="239"/>
                  </a:cubicBezTo>
                  <a:lnTo>
                    <a:pt x="137" y="69"/>
                  </a:lnTo>
                  <a:cubicBezTo>
                    <a:pt x="103" y="34"/>
                    <a:pt x="103" y="0"/>
                    <a:pt x="68"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9"/>
            <p:cNvSpPr/>
            <p:nvPr/>
          </p:nvSpPr>
          <p:spPr>
            <a:xfrm>
              <a:off x="1083125" y="3048875"/>
              <a:ext cx="44450" cy="23100"/>
            </a:xfrm>
            <a:custGeom>
              <a:avLst/>
              <a:gdLst/>
              <a:ahLst/>
              <a:cxnLst/>
              <a:rect l="l" t="t" r="r" b="b"/>
              <a:pathLst>
                <a:path w="1778" h="924" extrusionOk="0">
                  <a:moveTo>
                    <a:pt x="1675" y="0"/>
                  </a:moveTo>
                  <a:lnTo>
                    <a:pt x="35" y="821"/>
                  </a:lnTo>
                  <a:cubicBezTo>
                    <a:pt x="1" y="821"/>
                    <a:pt x="1" y="855"/>
                    <a:pt x="1" y="889"/>
                  </a:cubicBezTo>
                  <a:cubicBezTo>
                    <a:pt x="1" y="923"/>
                    <a:pt x="35" y="923"/>
                    <a:pt x="35" y="923"/>
                  </a:cubicBezTo>
                  <a:lnTo>
                    <a:pt x="69" y="923"/>
                  </a:lnTo>
                  <a:lnTo>
                    <a:pt x="1744" y="103"/>
                  </a:lnTo>
                  <a:cubicBezTo>
                    <a:pt x="1744" y="69"/>
                    <a:pt x="1778" y="35"/>
                    <a:pt x="1744" y="35"/>
                  </a:cubicBezTo>
                  <a:cubicBezTo>
                    <a:pt x="1744" y="0"/>
                    <a:pt x="1709" y="0"/>
                    <a:pt x="1675"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9"/>
            <p:cNvSpPr/>
            <p:nvPr/>
          </p:nvSpPr>
          <p:spPr>
            <a:xfrm>
              <a:off x="784925" y="2676350"/>
              <a:ext cx="238425" cy="354375"/>
            </a:xfrm>
            <a:custGeom>
              <a:avLst/>
              <a:gdLst/>
              <a:ahLst/>
              <a:cxnLst/>
              <a:rect l="l" t="t" r="r" b="b"/>
              <a:pathLst>
                <a:path w="9537" h="14175" extrusionOk="0">
                  <a:moveTo>
                    <a:pt x="7246" y="1"/>
                  </a:moveTo>
                  <a:cubicBezTo>
                    <a:pt x="7144" y="1"/>
                    <a:pt x="6973" y="35"/>
                    <a:pt x="6768" y="274"/>
                  </a:cubicBezTo>
                  <a:cubicBezTo>
                    <a:pt x="6597" y="479"/>
                    <a:pt x="6495" y="753"/>
                    <a:pt x="6460" y="992"/>
                  </a:cubicBezTo>
                  <a:cubicBezTo>
                    <a:pt x="6324" y="2017"/>
                    <a:pt x="6973" y="3418"/>
                    <a:pt x="6939" y="5161"/>
                  </a:cubicBezTo>
                  <a:cubicBezTo>
                    <a:pt x="6939" y="7143"/>
                    <a:pt x="6084" y="9912"/>
                    <a:pt x="4239" y="10869"/>
                  </a:cubicBezTo>
                  <a:cubicBezTo>
                    <a:pt x="3521" y="11245"/>
                    <a:pt x="2974" y="11176"/>
                    <a:pt x="2154" y="11860"/>
                  </a:cubicBezTo>
                  <a:cubicBezTo>
                    <a:pt x="1266" y="12578"/>
                    <a:pt x="1300" y="13159"/>
                    <a:pt x="548" y="13774"/>
                  </a:cubicBezTo>
                  <a:cubicBezTo>
                    <a:pt x="377" y="13876"/>
                    <a:pt x="206" y="13979"/>
                    <a:pt x="1" y="14081"/>
                  </a:cubicBezTo>
                  <a:cubicBezTo>
                    <a:pt x="370" y="14144"/>
                    <a:pt x="744" y="14175"/>
                    <a:pt x="1123" y="14175"/>
                  </a:cubicBezTo>
                  <a:cubicBezTo>
                    <a:pt x="4046" y="14175"/>
                    <a:pt x="7207" y="12341"/>
                    <a:pt x="9536" y="9194"/>
                  </a:cubicBezTo>
                  <a:cubicBezTo>
                    <a:pt x="8989" y="6665"/>
                    <a:pt x="8408" y="4102"/>
                    <a:pt x="7862" y="1539"/>
                  </a:cubicBezTo>
                  <a:lnTo>
                    <a:pt x="7862" y="1539"/>
                  </a:lnTo>
                  <a:lnTo>
                    <a:pt x="8374" y="1744"/>
                  </a:lnTo>
                  <a:cubicBezTo>
                    <a:pt x="8408" y="1539"/>
                    <a:pt x="8477" y="1368"/>
                    <a:pt x="8545" y="1163"/>
                  </a:cubicBezTo>
                  <a:cubicBezTo>
                    <a:pt x="8272" y="718"/>
                    <a:pt x="7964" y="308"/>
                    <a:pt x="7657" y="103"/>
                  </a:cubicBezTo>
                  <a:cubicBezTo>
                    <a:pt x="7520" y="35"/>
                    <a:pt x="7383" y="1"/>
                    <a:pt x="7246"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9"/>
            <p:cNvSpPr/>
            <p:nvPr/>
          </p:nvSpPr>
          <p:spPr>
            <a:xfrm>
              <a:off x="511525" y="2599450"/>
              <a:ext cx="68375" cy="105125"/>
            </a:xfrm>
            <a:custGeom>
              <a:avLst/>
              <a:gdLst/>
              <a:ahLst/>
              <a:cxnLst/>
              <a:rect l="l" t="t" r="r" b="b"/>
              <a:pathLst>
                <a:path w="2735" h="4205" extrusionOk="0">
                  <a:moveTo>
                    <a:pt x="1026" y="1"/>
                  </a:moveTo>
                  <a:cubicBezTo>
                    <a:pt x="684" y="1402"/>
                    <a:pt x="342" y="2803"/>
                    <a:pt x="0" y="4204"/>
                  </a:cubicBezTo>
                  <a:cubicBezTo>
                    <a:pt x="889" y="4136"/>
                    <a:pt x="1743" y="4068"/>
                    <a:pt x="2632" y="3999"/>
                  </a:cubicBezTo>
                  <a:cubicBezTo>
                    <a:pt x="2666" y="3555"/>
                    <a:pt x="2700" y="3145"/>
                    <a:pt x="2735" y="2701"/>
                  </a:cubicBezTo>
                  <a:cubicBezTo>
                    <a:pt x="2495" y="2598"/>
                    <a:pt x="2222" y="2393"/>
                    <a:pt x="1949" y="2120"/>
                  </a:cubicBezTo>
                  <a:cubicBezTo>
                    <a:pt x="1197" y="1334"/>
                    <a:pt x="1060" y="377"/>
                    <a:pt x="10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29"/>
            <p:cNvSpPr/>
            <p:nvPr/>
          </p:nvSpPr>
          <p:spPr>
            <a:xfrm>
              <a:off x="1048950" y="2589200"/>
              <a:ext cx="76075" cy="112800"/>
            </a:xfrm>
            <a:custGeom>
              <a:avLst/>
              <a:gdLst/>
              <a:ahLst/>
              <a:cxnLst/>
              <a:rect l="l" t="t" r="r" b="b"/>
              <a:pathLst>
                <a:path w="3043" h="4512" extrusionOk="0">
                  <a:moveTo>
                    <a:pt x="445" y="1"/>
                  </a:moveTo>
                  <a:cubicBezTo>
                    <a:pt x="240" y="69"/>
                    <a:pt x="274" y="992"/>
                    <a:pt x="547" y="2735"/>
                  </a:cubicBezTo>
                  <a:lnTo>
                    <a:pt x="1" y="3316"/>
                  </a:lnTo>
                  <a:cubicBezTo>
                    <a:pt x="171" y="3726"/>
                    <a:pt x="342" y="4102"/>
                    <a:pt x="513" y="4512"/>
                  </a:cubicBezTo>
                  <a:cubicBezTo>
                    <a:pt x="1368" y="4307"/>
                    <a:pt x="2222" y="4068"/>
                    <a:pt x="3042" y="3863"/>
                  </a:cubicBezTo>
                  <a:lnTo>
                    <a:pt x="752" y="206"/>
                  </a:lnTo>
                  <a:cubicBezTo>
                    <a:pt x="616" y="69"/>
                    <a:pt x="513" y="1"/>
                    <a:pt x="44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9"/>
            <p:cNvSpPr/>
            <p:nvPr/>
          </p:nvSpPr>
          <p:spPr>
            <a:xfrm>
              <a:off x="542275" y="2660975"/>
              <a:ext cx="31650" cy="18825"/>
            </a:xfrm>
            <a:custGeom>
              <a:avLst/>
              <a:gdLst/>
              <a:ahLst/>
              <a:cxnLst/>
              <a:rect l="l" t="t" r="r" b="b"/>
              <a:pathLst>
                <a:path w="1266" h="753" extrusionOk="0">
                  <a:moveTo>
                    <a:pt x="1163" y="0"/>
                  </a:moveTo>
                  <a:lnTo>
                    <a:pt x="35" y="650"/>
                  </a:lnTo>
                  <a:cubicBezTo>
                    <a:pt x="1" y="650"/>
                    <a:pt x="1" y="684"/>
                    <a:pt x="1" y="718"/>
                  </a:cubicBezTo>
                  <a:cubicBezTo>
                    <a:pt x="35" y="718"/>
                    <a:pt x="69" y="752"/>
                    <a:pt x="69" y="752"/>
                  </a:cubicBezTo>
                  <a:cubicBezTo>
                    <a:pt x="69" y="752"/>
                    <a:pt x="69" y="718"/>
                    <a:pt x="69" y="718"/>
                  </a:cubicBezTo>
                  <a:lnTo>
                    <a:pt x="1231" y="103"/>
                  </a:lnTo>
                  <a:cubicBezTo>
                    <a:pt x="1231" y="103"/>
                    <a:pt x="1265" y="69"/>
                    <a:pt x="1231" y="35"/>
                  </a:cubicBezTo>
                  <a:cubicBezTo>
                    <a:pt x="1231" y="0"/>
                    <a:pt x="1197" y="0"/>
                    <a:pt x="1163"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9"/>
            <p:cNvSpPr/>
            <p:nvPr/>
          </p:nvSpPr>
          <p:spPr>
            <a:xfrm>
              <a:off x="1060925" y="2656325"/>
              <a:ext cx="53850" cy="28600"/>
            </a:xfrm>
            <a:custGeom>
              <a:avLst/>
              <a:gdLst/>
              <a:ahLst/>
              <a:cxnLst/>
              <a:rect l="l" t="t" r="r" b="b"/>
              <a:pathLst>
                <a:path w="2154" h="1144" extrusionOk="0">
                  <a:moveTo>
                    <a:pt x="70" y="0"/>
                  </a:moveTo>
                  <a:cubicBezTo>
                    <a:pt x="49" y="0"/>
                    <a:pt x="34" y="16"/>
                    <a:pt x="34" y="16"/>
                  </a:cubicBezTo>
                  <a:cubicBezTo>
                    <a:pt x="0" y="50"/>
                    <a:pt x="34" y="84"/>
                    <a:pt x="34" y="84"/>
                  </a:cubicBezTo>
                  <a:lnTo>
                    <a:pt x="2085" y="1143"/>
                  </a:lnTo>
                  <a:cubicBezTo>
                    <a:pt x="2119" y="1143"/>
                    <a:pt x="2153" y="1143"/>
                    <a:pt x="2153" y="1109"/>
                  </a:cubicBezTo>
                  <a:cubicBezTo>
                    <a:pt x="2153" y="1109"/>
                    <a:pt x="2153" y="1075"/>
                    <a:pt x="2119" y="1041"/>
                  </a:cubicBezTo>
                  <a:lnTo>
                    <a:pt x="103" y="16"/>
                  </a:lnTo>
                  <a:cubicBezTo>
                    <a:pt x="91" y="4"/>
                    <a:pt x="80" y="0"/>
                    <a:pt x="70"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E0C760A-A633-0FCE-7DA9-D900D8B4412B}"/>
              </a:ext>
            </a:extLst>
          </p:cNvPr>
          <p:cNvSpPr>
            <a:spLocks noGrp="1"/>
          </p:cNvSpPr>
          <p:nvPr>
            <p:ph type="title"/>
          </p:nvPr>
        </p:nvSpPr>
        <p:spPr/>
        <p:txBody>
          <a:bodyPr/>
          <a:lstStyle/>
          <a:p>
            <a:r>
              <a:rPr lang="en-US" sz="7200" dirty="0"/>
              <a:t>What are the causes?</a:t>
            </a:r>
            <a:endParaRPr lang="ru-RU" sz="7200" dirty="0"/>
          </a:p>
        </p:txBody>
      </p:sp>
    </p:spTree>
    <p:extLst>
      <p:ext uri="{BB962C8B-B14F-4D97-AF65-F5344CB8AC3E}">
        <p14:creationId xmlns:p14="http://schemas.microsoft.com/office/powerpoint/2010/main" val="15012356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sp>
        <p:nvSpPr>
          <p:cNvPr id="786" name="Google Shape;786;p33"/>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Causes</a:t>
            </a:r>
            <a:endParaRPr dirty="0"/>
          </a:p>
        </p:txBody>
      </p:sp>
      <p:sp>
        <p:nvSpPr>
          <p:cNvPr id="788" name="Google Shape;788;p33"/>
          <p:cNvSpPr txBox="1">
            <a:spLocks noGrp="1"/>
          </p:cNvSpPr>
          <p:nvPr>
            <p:ph type="subTitle" idx="1"/>
          </p:nvPr>
        </p:nvSpPr>
        <p:spPr>
          <a:xfrm>
            <a:off x="738052" y="1768827"/>
            <a:ext cx="24873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dirty="0"/>
              <a:t>Poor sleep habits</a:t>
            </a:r>
            <a:endParaRPr dirty="0"/>
          </a:p>
        </p:txBody>
      </p:sp>
      <p:sp>
        <p:nvSpPr>
          <p:cNvPr id="790" name="Google Shape;790;p33"/>
          <p:cNvSpPr txBox="1">
            <a:spLocks noGrp="1"/>
          </p:cNvSpPr>
          <p:nvPr>
            <p:ph type="subTitle" idx="4"/>
          </p:nvPr>
        </p:nvSpPr>
        <p:spPr>
          <a:xfrm>
            <a:off x="3318257" y="1780249"/>
            <a:ext cx="24873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dirty="0"/>
              <a:t>Full schedules</a:t>
            </a:r>
            <a:endParaRPr dirty="0"/>
          </a:p>
        </p:txBody>
      </p:sp>
      <p:sp>
        <p:nvSpPr>
          <p:cNvPr id="792" name="Google Shape;792;p33"/>
          <p:cNvSpPr txBox="1">
            <a:spLocks noGrp="1"/>
          </p:cNvSpPr>
          <p:nvPr>
            <p:ph type="subTitle" idx="6"/>
          </p:nvPr>
        </p:nvSpPr>
        <p:spPr>
          <a:xfrm>
            <a:off x="5807264" y="1780249"/>
            <a:ext cx="24873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dirty="0"/>
              <a:t>Stress</a:t>
            </a:r>
            <a:endParaRPr dirty="0"/>
          </a:p>
        </p:txBody>
      </p:sp>
      <p:sp>
        <p:nvSpPr>
          <p:cNvPr id="794" name="Google Shape;794;p33"/>
          <p:cNvSpPr txBox="1">
            <a:spLocks noGrp="1"/>
          </p:cNvSpPr>
          <p:nvPr>
            <p:ph type="subTitle" idx="8"/>
          </p:nvPr>
        </p:nvSpPr>
        <p:spPr>
          <a:xfrm>
            <a:off x="732372" y="2954188"/>
            <a:ext cx="24873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dirty="0"/>
              <a:t>Issues in the sleep environment</a:t>
            </a:r>
            <a:endParaRPr dirty="0"/>
          </a:p>
        </p:txBody>
      </p:sp>
      <p:sp>
        <p:nvSpPr>
          <p:cNvPr id="796" name="Google Shape;796;p33"/>
          <p:cNvSpPr txBox="1">
            <a:spLocks noGrp="1"/>
          </p:cNvSpPr>
          <p:nvPr>
            <p:ph type="subTitle" idx="13"/>
          </p:nvPr>
        </p:nvSpPr>
        <p:spPr>
          <a:xfrm>
            <a:off x="3290363" y="2956974"/>
            <a:ext cx="24873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dirty="0"/>
              <a:t>Medical conditions</a:t>
            </a:r>
            <a:endParaRPr dirty="0"/>
          </a:p>
        </p:txBody>
      </p:sp>
      <p:sp>
        <p:nvSpPr>
          <p:cNvPr id="798" name="Google Shape;798;p33"/>
          <p:cNvSpPr txBox="1">
            <a:spLocks noGrp="1"/>
          </p:cNvSpPr>
          <p:nvPr>
            <p:ph type="subTitle" idx="15"/>
          </p:nvPr>
        </p:nvSpPr>
        <p:spPr>
          <a:xfrm>
            <a:off x="5924330" y="2954188"/>
            <a:ext cx="24873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t>Medications and substances</a:t>
            </a:r>
            <a:endParaRPr dirty="0"/>
          </a:p>
        </p:txBody>
      </p:sp>
      <p:grpSp>
        <p:nvGrpSpPr>
          <p:cNvPr id="799" name="Google Shape;799;p33"/>
          <p:cNvGrpSpPr/>
          <p:nvPr/>
        </p:nvGrpSpPr>
        <p:grpSpPr>
          <a:xfrm>
            <a:off x="1776120" y="1428426"/>
            <a:ext cx="379795" cy="267165"/>
            <a:chOff x="7947595" y="2347996"/>
            <a:chExt cx="379795" cy="267165"/>
          </a:xfrm>
        </p:grpSpPr>
        <p:sp>
          <p:nvSpPr>
            <p:cNvPr id="800" name="Google Shape;800;p33"/>
            <p:cNvSpPr/>
            <p:nvPr/>
          </p:nvSpPr>
          <p:spPr>
            <a:xfrm>
              <a:off x="7947779" y="2386432"/>
              <a:ext cx="379611" cy="228728"/>
            </a:xfrm>
            <a:custGeom>
              <a:avLst/>
              <a:gdLst/>
              <a:ahLst/>
              <a:cxnLst/>
              <a:rect l="l" t="t" r="r" b="b"/>
              <a:pathLst>
                <a:path w="14449" h="8706" extrusionOk="0">
                  <a:moveTo>
                    <a:pt x="7221" y="1"/>
                  </a:moveTo>
                  <a:cubicBezTo>
                    <a:pt x="6361" y="1"/>
                    <a:pt x="5071" y="549"/>
                    <a:pt x="3392" y="1645"/>
                  </a:cubicBezTo>
                  <a:cubicBezTo>
                    <a:pt x="2303" y="2352"/>
                    <a:pt x="1263" y="3122"/>
                    <a:pt x="257" y="3941"/>
                  </a:cubicBezTo>
                  <a:cubicBezTo>
                    <a:pt x="0" y="4156"/>
                    <a:pt x="0" y="4551"/>
                    <a:pt x="257" y="4759"/>
                  </a:cubicBezTo>
                  <a:cubicBezTo>
                    <a:pt x="1263" y="5584"/>
                    <a:pt x="2303" y="6347"/>
                    <a:pt x="3392" y="7062"/>
                  </a:cubicBezTo>
                  <a:cubicBezTo>
                    <a:pt x="5071" y="8151"/>
                    <a:pt x="6361" y="8706"/>
                    <a:pt x="7221" y="8706"/>
                  </a:cubicBezTo>
                  <a:cubicBezTo>
                    <a:pt x="8081" y="8706"/>
                    <a:pt x="9371" y="8151"/>
                    <a:pt x="11057" y="7062"/>
                  </a:cubicBezTo>
                  <a:cubicBezTo>
                    <a:pt x="12139" y="6347"/>
                    <a:pt x="13186" y="5584"/>
                    <a:pt x="14192" y="4759"/>
                  </a:cubicBezTo>
                  <a:cubicBezTo>
                    <a:pt x="14449" y="4551"/>
                    <a:pt x="14449" y="4156"/>
                    <a:pt x="14192" y="3941"/>
                  </a:cubicBezTo>
                  <a:cubicBezTo>
                    <a:pt x="13186" y="3122"/>
                    <a:pt x="12139" y="2352"/>
                    <a:pt x="11057" y="1645"/>
                  </a:cubicBezTo>
                  <a:cubicBezTo>
                    <a:pt x="9371" y="549"/>
                    <a:pt x="8081" y="1"/>
                    <a:pt x="722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3"/>
            <p:cNvSpPr/>
            <p:nvPr/>
          </p:nvSpPr>
          <p:spPr>
            <a:xfrm>
              <a:off x="7947595" y="2386432"/>
              <a:ext cx="208866" cy="228728"/>
            </a:xfrm>
            <a:custGeom>
              <a:avLst/>
              <a:gdLst/>
              <a:ahLst/>
              <a:cxnLst/>
              <a:rect l="l" t="t" r="r" b="b"/>
              <a:pathLst>
                <a:path w="7950" h="8706" extrusionOk="0">
                  <a:moveTo>
                    <a:pt x="7228" y="1"/>
                  </a:moveTo>
                  <a:cubicBezTo>
                    <a:pt x="6368" y="1"/>
                    <a:pt x="5078" y="549"/>
                    <a:pt x="3399" y="1645"/>
                  </a:cubicBezTo>
                  <a:cubicBezTo>
                    <a:pt x="2310" y="2352"/>
                    <a:pt x="1263" y="3122"/>
                    <a:pt x="264" y="3941"/>
                  </a:cubicBezTo>
                  <a:cubicBezTo>
                    <a:pt x="1" y="4156"/>
                    <a:pt x="1" y="4551"/>
                    <a:pt x="264" y="4759"/>
                  </a:cubicBezTo>
                  <a:cubicBezTo>
                    <a:pt x="1263" y="5584"/>
                    <a:pt x="2310" y="6347"/>
                    <a:pt x="3392" y="7062"/>
                  </a:cubicBezTo>
                  <a:cubicBezTo>
                    <a:pt x="5078" y="8151"/>
                    <a:pt x="6368" y="8706"/>
                    <a:pt x="7228" y="8706"/>
                  </a:cubicBezTo>
                  <a:cubicBezTo>
                    <a:pt x="7471" y="8699"/>
                    <a:pt x="7714" y="8664"/>
                    <a:pt x="7949" y="8602"/>
                  </a:cubicBezTo>
                  <a:cubicBezTo>
                    <a:pt x="7145" y="8394"/>
                    <a:pt x="6104" y="7880"/>
                    <a:pt x="4835" y="7062"/>
                  </a:cubicBezTo>
                  <a:cubicBezTo>
                    <a:pt x="3753" y="6347"/>
                    <a:pt x="2706" y="5584"/>
                    <a:pt x="1707" y="4759"/>
                  </a:cubicBezTo>
                  <a:cubicBezTo>
                    <a:pt x="1443" y="4551"/>
                    <a:pt x="1443" y="4156"/>
                    <a:pt x="1707" y="3941"/>
                  </a:cubicBezTo>
                  <a:cubicBezTo>
                    <a:pt x="2706" y="3122"/>
                    <a:pt x="3753" y="2352"/>
                    <a:pt x="4835" y="1645"/>
                  </a:cubicBezTo>
                  <a:cubicBezTo>
                    <a:pt x="6104" y="826"/>
                    <a:pt x="7145" y="306"/>
                    <a:pt x="7949" y="105"/>
                  </a:cubicBezTo>
                  <a:cubicBezTo>
                    <a:pt x="7714" y="35"/>
                    <a:pt x="7471" y="1"/>
                    <a:pt x="7228"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3"/>
            <p:cNvSpPr/>
            <p:nvPr/>
          </p:nvSpPr>
          <p:spPr>
            <a:xfrm>
              <a:off x="8049269" y="2419063"/>
              <a:ext cx="170062" cy="163678"/>
            </a:xfrm>
            <a:custGeom>
              <a:avLst/>
              <a:gdLst/>
              <a:ahLst/>
              <a:cxnLst/>
              <a:rect l="l" t="t" r="r" b="b"/>
              <a:pathLst>
                <a:path w="6473" h="6230" extrusionOk="0">
                  <a:moveTo>
                    <a:pt x="3359" y="1"/>
                  </a:moveTo>
                  <a:cubicBezTo>
                    <a:pt x="2549" y="1"/>
                    <a:pt x="1753" y="315"/>
                    <a:pt x="1159" y="909"/>
                  </a:cubicBezTo>
                  <a:cubicBezTo>
                    <a:pt x="271" y="1804"/>
                    <a:pt x="1" y="3142"/>
                    <a:pt x="486" y="4301"/>
                  </a:cubicBezTo>
                  <a:cubicBezTo>
                    <a:pt x="965" y="5466"/>
                    <a:pt x="2103" y="6229"/>
                    <a:pt x="3358" y="6229"/>
                  </a:cubicBezTo>
                  <a:cubicBezTo>
                    <a:pt x="5078" y="6222"/>
                    <a:pt x="6472" y="4828"/>
                    <a:pt x="6472" y="3115"/>
                  </a:cubicBezTo>
                  <a:cubicBezTo>
                    <a:pt x="6472" y="1852"/>
                    <a:pt x="5716" y="722"/>
                    <a:pt x="4551" y="236"/>
                  </a:cubicBezTo>
                  <a:cubicBezTo>
                    <a:pt x="4165" y="78"/>
                    <a:pt x="3760" y="1"/>
                    <a:pt x="335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3"/>
            <p:cNvSpPr/>
            <p:nvPr/>
          </p:nvSpPr>
          <p:spPr>
            <a:xfrm>
              <a:off x="8055837" y="2418984"/>
              <a:ext cx="97340" cy="163599"/>
            </a:xfrm>
            <a:custGeom>
              <a:avLst/>
              <a:gdLst/>
              <a:ahLst/>
              <a:cxnLst/>
              <a:rect l="l" t="t" r="r" b="b"/>
              <a:pathLst>
                <a:path w="3705" h="6227" extrusionOk="0">
                  <a:moveTo>
                    <a:pt x="3102" y="0"/>
                  </a:moveTo>
                  <a:cubicBezTo>
                    <a:pt x="1427" y="0"/>
                    <a:pt x="1" y="1361"/>
                    <a:pt x="1" y="3111"/>
                  </a:cubicBezTo>
                  <a:cubicBezTo>
                    <a:pt x="1" y="4863"/>
                    <a:pt x="1432" y="6226"/>
                    <a:pt x="3112" y="6226"/>
                  </a:cubicBezTo>
                  <a:cubicBezTo>
                    <a:pt x="3307" y="6226"/>
                    <a:pt x="3505" y="6208"/>
                    <a:pt x="3705" y="6170"/>
                  </a:cubicBezTo>
                  <a:cubicBezTo>
                    <a:pt x="2241" y="5885"/>
                    <a:pt x="1187" y="4602"/>
                    <a:pt x="1180" y="3111"/>
                  </a:cubicBezTo>
                  <a:cubicBezTo>
                    <a:pt x="1187" y="1619"/>
                    <a:pt x="2241" y="343"/>
                    <a:pt x="3705" y="59"/>
                  </a:cubicBezTo>
                  <a:cubicBezTo>
                    <a:pt x="3502" y="19"/>
                    <a:pt x="3300" y="0"/>
                    <a:pt x="3102"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3"/>
            <p:cNvSpPr/>
            <p:nvPr/>
          </p:nvSpPr>
          <p:spPr>
            <a:xfrm>
              <a:off x="8082451" y="2459444"/>
              <a:ext cx="96420" cy="82653"/>
            </a:xfrm>
            <a:custGeom>
              <a:avLst/>
              <a:gdLst/>
              <a:ahLst/>
              <a:cxnLst/>
              <a:rect l="l" t="t" r="r" b="b"/>
              <a:pathLst>
                <a:path w="3670" h="3146" extrusionOk="0">
                  <a:moveTo>
                    <a:pt x="2084" y="1"/>
                  </a:moveTo>
                  <a:cubicBezTo>
                    <a:pt x="1699" y="1"/>
                    <a:pt x="1305" y="143"/>
                    <a:pt x="985" y="461"/>
                  </a:cubicBezTo>
                  <a:cubicBezTo>
                    <a:pt x="0" y="1453"/>
                    <a:pt x="701" y="3145"/>
                    <a:pt x="2095" y="3145"/>
                  </a:cubicBezTo>
                  <a:cubicBezTo>
                    <a:pt x="2962" y="3138"/>
                    <a:pt x="3663" y="2438"/>
                    <a:pt x="3670" y="1571"/>
                  </a:cubicBezTo>
                  <a:cubicBezTo>
                    <a:pt x="3670" y="627"/>
                    <a:pt x="2894" y="1"/>
                    <a:pt x="208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3"/>
            <p:cNvSpPr/>
            <p:nvPr/>
          </p:nvSpPr>
          <p:spPr>
            <a:xfrm>
              <a:off x="8096113" y="2459496"/>
              <a:ext cx="57432" cy="82601"/>
            </a:xfrm>
            <a:custGeom>
              <a:avLst/>
              <a:gdLst/>
              <a:ahLst/>
              <a:cxnLst/>
              <a:rect l="l" t="t" r="r" b="b"/>
              <a:pathLst>
                <a:path w="2186" h="3144" extrusionOk="0">
                  <a:moveTo>
                    <a:pt x="1572" y="0"/>
                  </a:moveTo>
                  <a:cubicBezTo>
                    <a:pt x="744" y="0"/>
                    <a:pt x="1" y="666"/>
                    <a:pt x="1" y="1569"/>
                  </a:cubicBezTo>
                  <a:cubicBezTo>
                    <a:pt x="1" y="2473"/>
                    <a:pt x="746" y="3143"/>
                    <a:pt x="1575" y="3143"/>
                  </a:cubicBezTo>
                  <a:cubicBezTo>
                    <a:pt x="1777" y="3143"/>
                    <a:pt x="1983" y="3104"/>
                    <a:pt x="2185" y="3018"/>
                  </a:cubicBezTo>
                  <a:cubicBezTo>
                    <a:pt x="1610" y="2769"/>
                    <a:pt x="1235" y="2200"/>
                    <a:pt x="1235" y="1569"/>
                  </a:cubicBezTo>
                  <a:cubicBezTo>
                    <a:pt x="1235" y="938"/>
                    <a:pt x="1610" y="369"/>
                    <a:pt x="2185" y="126"/>
                  </a:cubicBezTo>
                  <a:cubicBezTo>
                    <a:pt x="1982" y="40"/>
                    <a:pt x="1775" y="0"/>
                    <a:pt x="1572"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3"/>
            <p:cNvSpPr/>
            <p:nvPr/>
          </p:nvSpPr>
          <p:spPr>
            <a:xfrm>
              <a:off x="8254563" y="2401513"/>
              <a:ext cx="38174" cy="26325"/>
            </a:xfrm>
            <a:custGeom>
              <a:avLst/>
              <a:gdLst/>
              <a:ahLst/>
              <a:cxnLst/>
              <a:rect l="l" t="t" r="r" b="b"/>
              <a:pathLst>
                <a:path w="1453" h="1002" extrusionOk="0">
                  <a:moveTo>
                    <a:pt x="343" y="1"/>
                  </a:moveTo>
                  <a:cubicBezTo>
                    <a:pt x="142" y="1"/>
                    <a:pt x="1" y="290"/>
                    <a:pt x="212" y="433"/>
                  </a:cubicBezTo>
                  <a:lnTo>
                    <a:pt x="219" y="433"/>
                  </a:lnTo>
                  <a:cubicBezTo>
                    <a:pt x="469" y="599"/>
                    <a:pt x="725" y="772"/>
                    <a:pt x="989" y="960"/>
                  </a:cubicBezTo>
                  <a:cubicBezTo>
                    <a:pt x="1033" y="989"/>
                    <a:pt x="1078" y="1002"/>
                    <a:pt x="1119" y="1002"/>
                  </a:cubicBezTo>
                  <a:cubicBezTo>
                    <a:pt x="1314" y="1002"/>
                    <a:pt x="1452" y="727"/>
                    <a:pt x="1253" y="578"/>
                  </a:cubicBezTo>
                  <a:cubicBezTo>
                    <a:pt x="996" y="391"/>
                    <a:pt x="732" y="211"/>
                    <a:pt x="476" y="44"/>
                  </a:cubicBezTo>
                  <a:cubicBezTo>
                    <a:pt x="431" y="14"/>
                    <a:pt x="385" y="1"/>
                    <a:pt x="34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3"/>
            <p:cNvSpPr/>
            <p:nvPr/>
          </p:nvSpPr>
          <p:spPr>
            <a:xfrm>
              <a:off x="8013933" y="2347996"/>
              <a:ext cx="230331" cy="58693"/>
            </a:xfrm>
            <a:custGeom>
              <a:avLst/>
              <a:gdLst/>
              <a:ahLst/>
              <a:cxnLst/>
              <a:rect l="l" t="t" r="r" b="b"/>
              <a:pathLst>
                <a:path w="8767" h="2234" extrusionOk="0">
                  <a:moveTo>
                    <a:pt x="4710" y="0"/>
                  </a:moveTo>
                  <a:cubicBezTo>
                    <a:pt x="3566" y="0"/>
                    <a:pt x="2095" y="590"/>
                    <a:pt x="201" y="1804"/>
                  </a:cubicBezTo>
                  <a:cubicBezTo>
                    <a:pt x="0" y="1929"/>
                    <a:pt x="90" y="2227"/>
                    <a:pt x="326" y="2227"/>
                  </a:cubicBezTo>
                  <a:lnTo>
                    <a:pt x="319" y="2234"/>
                  </a:lnTo>
                  <a:cubicBezTo>
                    <a:pt x="368" y="2234"/>
                    <a:pt x="410" y="2220"/>
                    <a:pt x="444" y="2199"/>
                  </a:cubicBezTo>
                  <a:cubicBezTo>
                    <a:pt x="2268" y="1034"/>
                    <a:pt x="3656" y="472"/>
                    <a:pt x="4703" y="472"/>
                  </a:cubicBezTo>
                  <a:cubicBezTo>
                    <a:pt x="5626" y="472"/>
                    <a:pt x="6798" y="909"/>
                    <a:pt x="8303" y="1790"/>
                  </a:cubicBezTo>
                  <a:cubicBezTo>
                    <a:pt x="8346" y="1815"/>
                    <a:pt x="8389" y="1827"/>
                    <a:pt x="8428" y="1827"/>
                  </a:cubicBezTo>
                  <a:cubicBezTo>
                    <a:pt x="8636" y="1827"/>
                    <a:pt x="8767" y="1521"/>
                    <a:pt x="8546" y="1387"/>
                  </a:cubicBezTo>
                  <a:cubicBezTo>
                    <a:pt x="6964" y="458"/>
                    <a:pt x="5709" y="0"/>
                    <a:pt x="471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3"/>
            <p:cNvSpPr/>
            <p:nvPr/>
          </p:nvSpPr>
          <p:spPr>
            <a:xfrm>
              <a:off x="8147686" y="2462097"/>
              <a:ext cx="33366" cy="28427"/>
            </a:xfrm>
            <a:custGeom>
              <a:avLst/>
              <a:gdLst/>
              <a:ahLst/>
              <a:cxnLst/>
              <a:rect l="l" t="t" r="r" b="b"/>
              <a:pathLst>
                <a:path w="1270" h="1082" extrusionOk="0">
                  <a:moveTo>
                    <a:pt x="546" y="0"/>
                  </a:moveTo>
                  <a:cubicBezTo>
                    <a:pt x="268" y="0"/>
                    <a:pt x="0" y="216"/>
                    <a:pt x="0" y="540"/>
                  </a:cubicBezTo>
                  <a:cubicBezTo>
                    <a:pt x="0" y="839"/>
                    <a:pt x="243" y="1081"/>
                    <a:pt x="541" y="1081"/>
                  </a:cubicBezTo>
                  <a:cubicBezTo>
                    <a:pt x="1027" y="1081"/>
                    <a:pt x="1270" y="499"/>
                    <a:pt x="923" y="159"/>
                  </a:cubicBezTo>
                  <a:cubicBezTo>
                    <a:pt x="813" y="49"/>
                    <a:pt x="678" y="0"/>
                    <a:pt x="54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9" name="Google Shape;809;p33"/>
          <p:cNvGrpSpPr/>
          <p:nvPr/>
        </p:nvGrpSpPr>
        <p:grpSpPr>
          <a:xfrm>
            <a:off x="4442625" y="2386649"/>
            <a:ext cx="258699" cy="362136"/>
            <a:chOff x="5777767" y="3804826"/>
            <a:chExt cx="258699" cy="362136"/>
          </a:xfrm>
        </p:grpSpPr>
        <p:sp>
          <p:nvSpPr>
            <p:cNvPr id="810" name="Google Shape;810;p33"/>
            <p:cNvSpPr/>
            <p:nvPr/>
          </p:nvSpPr>
          <p:spPr>
            <a:xfrm>
              <a:off x="5777767" y="3804826"/>
              <a:ext cx="258699" cy="362136"/>
            </a:xfrm>
            <a:custGeom>
              <a:avLst/>
              <a:gdLst/>
              <a:ahLst/>
              <a:cxnLst/>
              <a:rect l="l" t="t" r="r" b="b"/>
              <a:pathLst>
                <a:path w="9874" h="13822" extrusionOk="0">
                  <a:moveTo>
                    <a:pt x="5867" y="0"/>
                  </a:moveTo>
                  <a:cubicBezTo>
                    <a:pt x="5620" y="0"/>
                    <a:pt x="5369" y="28"/>
                    <a:pt x="5119" y="85"/>
                  </a:cubicBezTo>
                  <a:cubicBezTo>
                    <a:pt x="4669" y="200"/>
                    <a:pt x="4238" y="382"/>
                    <a:pt x="3835" y="622"/>
                  </a:cubicBezTo>
                  <a:cubicBezTo>
                    <a:pt x="3528" y="804"/>
                    <a:pt x="3260" y="1043"/>
                    <a:pt x="3039" y="1312"/>
                  </a:cubicBezTo>
                  <a:cubicBezTo>
                    <a:pt x="2685" y="1743"/>
                    <a:pt x="2196" y="2031"/>
                    <a:pt x="1659" y="2136"/>
                  </a:cubicBezTo>
                  <a:cubicBezTo>
                    <a:pt x="1448" y="2174"/>
                    <a:pt x="1266" y="2318"/>
                    <a:pt x="1180" y="2520"/>
                  </a:cubicBezTo>
                  <a:cubicBezTo>
                    <a:pt x="979" y="2980"/>
                    <a:pt x="739" y="3814"/>
                    <a:pt x="1266" y="4427"/>
                  </a:cubicBezTo>
                  <a:cubicBezTo>
                    <a:pt x="2033" y="5328"/>
                    <a:pt x="1" y="6833"/>
                    <a:pt x="1266" y="9095"/>
                  </a:cubicBezTo>
                  <a:cubicBezTo>
                    <a:pt x="1669" y="9804"/>
                    <a:pt x="1410" y="10677"/>
                    <a:pt x="1324" y="11434"/>
                  </a:cubicBezTo>
                  <a:cubicBezTo>
                    <a:pt x="1218" y="12162"/>
                    <a:pt x="1496" y="12891"/>
                    <a:pt x="2062" y="13361"/>
                  </a:cubicBezTo>
                  <a:cubicBezTo>
                    <a:pt x="2416" y="13659"/>
                    <a:pt x="2870" y="13821"/>
                    <a:pt x="3344" y="13821"/>
                  </a:cubicBezTo>
                  <a:cubicBezTo>
                    <a:pt x="3357" y="13821"/>
                    <a:pt x="3371" y="13821"/>
                    <a:pt x="3384" y="13821"/>
                  </a:cubicBezTo>
                  <a:cubicBezTo>
                    <a:pt x="4103" y="13802"/>
                    <a:pt x="4774" y="13437"/>
                    <a:pt x="5196" y="12853"/>
                  </a:cubicBezTo>
                  <a:lnTo>
                    <a:pt x="5963" y="11769"/>
                  </a:lnTo>
                  <a:lnTo>
                    <a:pt x="5944" y="11769"/>
                  </a:lnTo>
                  <a:lnTo>
                    <a:pt x="6509" y="11012"/>
                  </a:lnTo>
                  <a:lnTo>
                    <a:pt x="7497" y="9622"/>
                  </a:lnTo>
                  <a:cubicBezTo>
                    <a:pt x="9471" y="6574"/>
                    <a:pt x="9874" y="4053"/>
                    <a:pt x="8925" y="1973"/>
                  </a:cubicBezTo>
                  <a:cubicBezTo>
                    <a:pt x="8370" y="750"/>
                    <a:pt x="7160" y="0"/>
                    <a:pt x="58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3"/>
            <p:cNvSpPr/>
            <p:nvPr/>
          </p:nvSpPr>
          <p:spPr>
            <a:xfrm>
              <a:off x="5820211" y="3822852"/>
              <a:ext cx="216255" cy="344085"/>
            </a:xfrm>
            <a:custGeom>
              <a:avLst/>
              <a:gdLst/>
              <a:ahLst/>
              <a:cxnLst/>
              <a:rect l="l" t="t" r="r" b="b"/>
              <a:pathLst>
                <a:path w="8254" h="13133" extrusionOk="0">
                  <a:moveTo>
                    <a:pt x="6270" y="1"/>
                  </a:moveTo>
                  <a:cubicBezTo>
                    <a:pt x="6433" y="202"/>
                    <a:pt x="6567" y="432"/>
                    <a:pt x="6672" y="672"/>
                  </a:cubicBezTo>
                  <a:cubicBezTo>
                    <a:pt x="7612" y="2742"/>
                    <a:pt x="7199" y="5263"/>
                    <a:pt x="5234" y="8292"/>
                  </a:cubicBezTo>
                  <a:lnTo>
                    <a:pt x="4247" y="9682"/>
                  </a:lnTo>
                  <a:lnTo>
                    <a:pt x="3682" y="10449"/>
                  </a:lnTo>
                  <a:lnTo>
                    <a:pt x="3701" y="10449"/>
                  </a:lnTo>
                  <a:lnTo>
                    <a:pt x="2934" y="11513"/>
                  </a:lnTo>
                  <a:cubicBezTo>
                    <a:pt x="2512" y="12117"/>
                    <a:pt x="1822" y="12481"/>
                    <a:pt x="1074" y="12490"/>
                  </a:cubicBezTo>
                  <a:cubicBezTo>
                    <a:pt x="700" y="12490"/>
                    <a:pt x="317" y="12385"/>
                    <a:pt x="1" y="12184"/>
                  </a:cubicBezTo>
                  <a:lnTo>
                    <a:pt x="1" y="12184"/>
                  </a:lnTo>
                  <a:cubicBezTo>
                    <a:pt x="116" y="12366"/>
                    <a:pt x="260" y="12529"/>
                    <a:pt x="432" y="12673"/>
                  </a:cubicBezTo>
                  <a:cubicBezTo>
                    <a:pt x="796" y="12970"/>
                    <a:pt x="1247" y="13133"/>
                    <a:pt x="1717" y="13133"/>
                  </a:cubicBezTo>
                  <a:cubicBezTo>
                    <a:pt x="2455" y="13123"/>
                    <a:pt x="3145" y="12759"/>
                    <a:pt x="3576" y="12155"/>
                  </a:cubicBezTo>
                  <a:lnTo>
                    <a:pt x="4333" y="11091"/>
                  </a:lnTo>
                  <a:lnTo>
                    <a:pt x="4314" y="11091"/>
                  </a:lnTo>
                  <a:lnTo>
                    <a:pt x="4880" y="10324"/>
                  </a:lnTo>
                  <a:lnTo>
                    <a:pt x="5877" y="8944"/>
                  </a:lnTo>
                  <a:cubicBezTo>
                    <a:pt x="7842" y="5905"/>
                    <a:pt x="8254" y="3384"/>
                    <a:pt x="7314" y="1314"/>
                  </a:cubicBezTo>
                  <a:cubicBezTo>
                    <a:pt x="7084" y="796"/>
                    <a:pt x="6720" y="346"/>
                    <a:pt x="627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3"/>
            <p:cNvSpPr/>
            <p:nvPr/>
          </p:nvSpPr>
          <p:spPr>
            <a:xfrm>
              <a:off x="5841067" y="3853427"/>
              <a:ext cx="154973" cy="205775"/>
            </a:xfrm>
            <a:custGeom>
              <a:avLst/>
              <a:gdLst/>
              <a:ahLst/>
              <a:cxnLst/>
              <a:rect l="l" t="t" r="r" b="b"/>
              <a:pathLst>
                <a:path w="5915" h="7854" extrusionOk="0">
                  <a:moveTo>
                    <a:pt x="2982" y="0"/>
                  </a:moveTo>
                  <a:cubicBezTo>
                    <a:pt x="2860" y="0"/>
                    <a:pt x="2738" y="7"/>
                    <a:pt x="2617" y="22"/>
                  </a:cubicBezTo>
                  <a:cubicBezTo>
                    <a:pt x="2128" y="32"/>
                    <a:pt x="1965" y="224"/>
                    <a:pt x="1965" y="224"/>
                  </a:cubicBezTo>
                  <a:cubicBezTo>
                    <a:pt x="1515" y="463"/>
                    <a:pt x="1199" y="895"/>
                    <a:pt x="1103" y="1383"/>
                  </a:cubicBezTo>
                  <a:cubicBezTo>
                    <a:pt x="1064" y="1585"/>
                    <a:pt x="1045" y="1786"/>
                    <a:pt x="1036" y="1987"/>
                  </a:cubicBezTo>
                  <a:cubicBezTo>
                    <a:pt x="1026" y="2831"/>
                    <a:pt x="1429" y="3636"/>
                    <a:pt x="2119" y="4125"/>
                  </a:cubicBezTo>
                  <a:lnTo>
                    <a:pt x="2560" y="4432"/>
                  </a:lnTo>
                  <a:cubicBezTo>
                    <a:pt x="2646" y="4489"/>
                    <a:pt x="2713" y="4585"/>
                    <a:pt x="2732" y="4700"/>
                  </a:cubicBezTo>
                  <a:cubicBezTo>
                    <a:pt x="2771" y="4834"/>
                    <a:pt x="2742" y="4988"/>
                    <a:pt x="2656" y="5103"/>
                  </a:cubicBezTo>
                  <a:cubicBezTo>
                    <a:pt x="2566" y="5209"/>
                    <a:pt x="2441" y="5263"/>
                    <a:pt x="2314" y="5263"/>
                  </a:cubicBezTo>
                  <a:cubicBezTo>
                    <a:pt x="2223" y="5263"/>
                    <a:pt x="2132" y="5235"/>
                    <a:pt x="2052" y="5179"/>
                  </a:cubicBezTo>
                  <a:lnTo>
                    <a:pt x="882" y="4355"/>
                  </a:lnTo>
                  <a:cubicBezTo>
                    <a:pt x="852" y="4332"/>
                    <a:pt x="819" y="4322"/>
                    <a:pt x="786" y="4322"/>
                  </a:cubicBezTo>
                  <a:cubicBezTo>
                    <a:pt x="694" y="4322"/>
                    <a:pt x="609" y="4402"/>
                    <a:pt x="623" y="4508"/>
                  </a:cubicBezTo>
                  <a:cubicBezTo>
                    <a:pt x="729" y="5333"/>
                    <a:pt x="671" y="6061"/>
                    <a:pt x="413" y="6684"/>
                  </a:cubicBezTo>
                  <a:lnTo>
                    <a:pt x="115" y="7326"/>
                  </a:lnTo>
                  <a:cubicBezTo>
                    <a:pt x="0" y="7566"/>
                    <a:pt x="182" y="7844"/>
                    <a:pt x="451" y="7854"/>
                  </a:cubicBezTo>
                  <a:cubicBezTo>
                    <a:pt x="681" y="7834"/>
                    <a:pt x="901" y="7719"/>
                    <a:pt x="1036" y="7537"/>
                  </a:cubicBezTo>
                  <a:lnTo>
                    <a:pt x="1361" y="7048"/>
                  </a:lnTo>
                  <a:cubicBezTo>
                    <a:pt x="3911" y="6358"/>
                    <a:pt x="4390" y="4441"/>
                    <a:pt x="3633" y="1805"/>
                  </a:cubicBezTo>
                  <a:cubicBezTo>
                    <a:pt x="3585" y="1652"/>
                    <a:pt x="3643" y="1489"/>
                    <a:pt x="3777" y="1412"/>
                  </a:cubicBezTo>
                  <a:cubicBezTo>
                    <a:pt x="3832" y="1385"/>
                    <a:pt x="3891" y="1372"/>
                    <a:pt x="3950" y="1372"/>
                  </a:cubicBezTo>
                  <a:cubicBezTo>
                    <a:pt x="4036" y="1372"/>
                    <a:pt x="4121" y="1399"/>
                    <a:pt x="4189" y="1451"/>
                  </a:cubicBezTo>
                  <a:cubicBezTo>
                    <a:pt x="4208" y="1470"/>
                    <a:pt x="4228" y="1479"/>
                    <a:pt x="4247" y="1498"/>
                  </a:cubicBezTo>
                  <a:cubicBezTo>
                    <a:pt x="4946" y="2936"/>
                    <a:pt x="5071" y="4259"/>
                    <a:pt x="4429" y="5793"/>
                  </a:cubicBezTo>
                  <a:cubicBezTo>
                    <a:pt x="4390" y="5902"/>
                    <a:pt x="4476" y="5989"/>
                    <a:pt x="4566" y="5989"/>
                  </a:cubicBezTo>
                  <a:cubicBezTo>
                    <a:pt x="4611" y="5989"/>
                    <a:pt x="4656" y="5968"/>
                    <a:pt x="4688" y="5917"/>
                  </a:cubicBezTo>
                  <a:cubicBezTo>
                    <a:pt x="5608" y="4422"/>
                    <a:pt x="5915" y="2975"/>
                    <a:pt x="5454" y="1604"/>
                  </a:cubicBezTo>
                  <a:cubicBezTo>
                    <a:pt x="5253" y="1010"/>
                    <a:pt x="4803" y="521"/>
                    <a:pt x="4228" y="262"/>
                  </a:cubicBezTo>
                  <a:cubicBezTo>
                    <a:pt x="3832" y="90"/>
                    <a:pt x="3408" y="0"/>
                    <a:pt x="298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3" name="Google Shape;813;p33"/>
          <p:cNvGrpSpPr/>
          <p:nvPr/>
        </p:nvGrpSpPr>
        <p:grpSpPr>
          <a:xfrm>
            <a:off x="1846613" y="2425849"/>
            <a:ext cx="223041" cy="362163"/>
            <a:chOff x="5827993" y="3355496"/>
            <a:chExt cx="223041" cy="362163"/>
          </a:xfrm>
        </p:grpSpPr>
        <p:sp>
          <p:nvSpPr>
            <p:cNvPr id="814" name="Google Shape;814;p33"/>
            <p:cNvSpPr/>
            <p:nvPr/>
          </p:nvSpPr>
          <p:spPr>
            <a:xfrm>
              <a:off x="5827993" y="3448664"/>
              <a:ext cx="223041" cy="268995"/>
            </a:xfrm>
            <a:custGeom>
              <a:avLst/>
              <a:gdLst/>
              <a:ahLst/>
              <a:cxnLst/>
              <a:rect l="l" t="t" r="r" b="b"/>
              <a:pathLst>
                <a:path w="8513" h="10267" extrusionOk="0">
                  <a:moveTo>
                    <a:pt x="854" y="1"/>
                  </a:moveTo>
                  <a:cubicBezTo>
                    <a:pt x="384" y="1"/>
                    <a:pt x="1" y="384"/>
                    <a:pt x="1" y="854"/>
                  </a:cubicBezTo>
                  <a:lnTo>
                    <a:pt x="1" y="9413"/>
                  </a:lnTo>
                  <a:cubicBezTo>
                    <a:pt x="1" y="9883"/>
                    <a:pt x="384" y="10266"/>
                    <a:pt x="854" y="10266"/>
                  </a:cubicBezTo>
                  <a:lnTo>
                    <a:pt x="7660" y="10266"/>
                  </a:lnTo>
                  <a:cubicBezTo>
                    <a:pt x="8129" y="10266"/>
                    <a:pt x="8513" y="9883"/>
                    <a:pt x="8513" y="9413"/>
                  </a:cubicBezTo>
                  <a:lnTo>
                    <a:pt x="8513" y="854"/>
                  </a:lnTo>
                  <a:cubicBezTo>
                    <a:pt x="8513" y="384"/>
                    <a:pt x="8129" y="1"/>
                    <a:pt x="766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3"/>
            <p:cNvSpPr/>
            <p:nvPr/>
          </p:nvSpPr>
          <p:spPr>
            <a:xfrm>
              <a:off x="5989987" y="3448664"/>
              <a:ext cx="60810" cy="268733"/>
            </a:xfrm>
            <a:custGeom>
              <a:avLst/>
              <a:gdLst/>
              <a:ahLst/>
              <a:cxnLst/>
              <a:rect l="l" t="t" r="r" b="b"/>
              <a:pathLst>
                <a:path w="2321" h="10257" extrusionOk="0">
                  <a:moveTo>
                    <a:pt x="0" y="1"/>
                  </a:moveTo>
                  <a:cubicBezTo>
                    <a:pt x="489" y="1"/>
                    <a:pt x="882" y="403"/>
                    <a:pt x="882" y="892"/>
                  </a:cubicBezTo>
                  <a:lnTo>
                    <a:pt x="882" y="9375"/>
                  </a:lnTo>
                  <a:cubicBezTo>
                    <a:pt x="882" y="9864"/>
                    <a:pt x="489" y="10257"/>
                    <a:pt x="0" y="10257"/>
                  </a:cubicBezTo>
                  <a:lnTo>
                    <a:pt x="1438" y="10257"/>
                  </a:lnTo>
                  <a:cubicBezTo>
                    <a:pt x="1927" y="10257"/>
                    <a:pt x="2320" y="9864"/>
                    <a:pt x="2320" y="9375"/>
                  </a:cubicBezTo>
                  <a:lnTo>
                    <a:pt x="2320" y="892"/>
                  </a:lnTo>
                  <a:cubicBezTo>
                    <a:pt x="2320" y="403"/>
                    <a:pt x="1927" y="1"/>
                    <a:pt x="1438"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3"/>
            <p:cNvSpPr/>
            <p:nvPr/>
          </p:nvSpPr>
          <p:spPr>
            <a:xfrm>
              <a:off x="5878218" y="3424560"/>
              <a:ext cx="122354" cy="24130"/>
            </a:xfrm>
            <a:custGeom>
              <a:avLst/>
              <a:gdLst/>
              <a:ahLst/>
              <a:cxnLst/>
              <a:rect l="l" t="t" r="r" b="b"/>
              <a:pathLst>
                <a:path w="4670" h="921" extrusionOk="0">
                  <a:moveTo>
                    <a:pt x="1" y="0"/>
                  </a:moveTo>
                  <a:lnTo>
                    <a:pt x="1" y="921"/>
                  </a:lnTo>
                  <a:lnTo>
                    <a:pt x="4669" y="921"/>
                  </a:lnTo>
                  <a:lnTo>
                    <a:pt x="4669" y="0"/>
                  </a:lnTo>
                  <a:close/>
                </a:path>
              </a:pathLst>
            </a:custGeom>
            <a:solidFill>
              <a:srgbClr val="879AA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3"/>
            <p:cNvSpPr/>
            <p:nvPr/>
          </p:nvSpPr>
          <p:spPr>
            <a:xfrm>
              <a:off x="5878218" y="3424560"/>
              <a:ext cx="122354" cy="24130"/>
            </a:xfrm>
            <a:custGeom>
              <a:avLst/>
              <a:gdLst/>
              <a:ahLst/>
              <a:cxnLst/>
              <a:rect l="l" t="t" r="r" b="b"/>
              <a:pathLst>
                <a:path w="4670" h="921" extrusionOk="0">
                  <a:moveTo>
                    <a:pt x="1" y="0"/>
                  </a:moveTo>
                  <a:lnTo>
                    <a:pt x="1" y="921"/>
                  </a:lnTo>
                  <a:lnTo>
                    <a:pt x="4669" y="921"/>
                  </a:lnTo>
                  <a:lnTo>
                    <a:pt x="466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3"/>
            <p:cNvSpPr/>
            <p:nvPr/>
          </p:nvSpPr>
          <p:spPr>
            <a:xfrm>
              <a:off x="5963630" y="3424560"/>
              <a:ext cx="36942" cy="24130"/>
            </a:xfrm>
            <a:custGeom>
              <a:avLst/>
              <a:gdLst/>
              <a:ahLst/>
              <a:cxnLst/>
              <a:rect l="l" t="t" r="r" b="b"/>
              <a:pathLst>
                <a:path w="1410" h="921" extrusionOk="0">
                  <a:moveTo>
                    <a:pt x="0" y="0"/>
                  </a:moveTo>
                  <a:lnTo>
                    <a:pt x="0" y="921"/>
                  </a:lnTo>
                  <a:lnTo>
                    <a:pt x="1409" y="921"/>
                  </a:lnTo>
                  <a:lnTo>
                    <a:pt x="1409" y="0"/>
                  </a:ln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3"/>
            <p:cNvSpPr/>
            <p:nvPr/>
          </p:nvSpPr>
          <p:spPr>
            <a:xfrm>
              <a:off x="5852857" y="3355496"/>
              <a:ext cx="172815" cy="69089"/>
            </a:xfrm>
            <a:custGeom>
              <a:avLst/>
              <a:gdLst/>
              <a:ahLst/>
              <a:cxnLst/>
              <a:rect l="l" t="t" r="r" b="b"/>
              <a:pathLst>
                <a:path w="6596" h="2637" extrusionOk="0">
                  <a:moveTo>
                    <a:pt x="451" y="0"/>
                  </a:moveTo>
                  <a:cubicBezTo>
                    <a:pt x="202" y="0"/>
                    <a:pt x="1" y="202"/>
                    <a:pt x="1" y="451"/>
                  </a:cubicBezTo>
                  <a:lnTo>
                    <a:pt x="1" y="2186"/>
                  </a:lnTo>
                  <a:cubicBezTo>
                    <a:pt x="1" y="2435"/>
                    <a:pt x="202" y="2636"/>
                    <a:pt x="451" y="2636"/>
                  </a:cubicBezTo>
                  <a:lnTo>
                    <a:pt x="6145" y="2636"/>
                  </a:lnTo>
                  <a:cubicBezTo>
                    <a:pt x="6394" y="2636"/>
                    <a:pt x="6596" y="2435"/>
                    <a:pt x="6596" y="2186"/>
                  </a:cubicBezTo>
                  <a:lnTo>
                    <a:pt x="6596" y="451"/>
                  </a:lnTo>
                  <a:cubicBezTo>
                    <a:pt x="6596" y="202"/>
                    <a:pt x="6394" y="0"/>
                    <a:pt x="614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3"/>
            <p:cNvSpPr/>
            <p:nvPr/>
          </p:nvSpPr>
          <p:spPr>
            <a:xfrm>
              <a:off x="5981708" y="3355496"/>
              <a:ext cx="43964" cy="69089"/>
            </a:xfrm>
            <a:custGeom>
              <a:avLst/>
              <a:gdLst/>
              <a:ahLst/>
              <a:cxnLst/>
              <a:rect l="l" t="t" r="r" b="b"/>
              <a:pathLst>
                <a:path w="1678" h="2637" extrusionOk="0">
                  <a:moveTo>
                    <a:pt x="0" y="0"/>
                  </a:moveTo>
                  <a:lnTo>
                    <a:pt x="0" y="2636"/>
                  </a:lnTo>
                  <a:lnTo>
                    <a:pt x="1208" y="2636"/>
                  </a:lnTo>
                  <a:cubicBezTo>
                    <a:pt x="1467" y="2636"/>
                    <a:pt x="1678" y="2425"/>
                    <a:pt x="1678" y="2167"/>
                  </a:cubicBezTo>
                  <a:lnTo>
                    <a:pt x="1678" y="470"/>
                  </a:lnTo>
                  <a:cubicBezTo>
                    <a:pt x="1678" y="211"/>
                    <a:pt x="1467" y="0"/>
                    <a:pt x="1208"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3"/>
            <p:cNvSpPr/>
            <p:nvPr/>
          </p:nvSpPr>
          <p:spPr>
            <a:xfrm>
              <a:off x="5862917" y="3488854"/>
              <a:ext cx="152720" cy="188378"/>
            </a:xfrm>
            <a:custGeom>
              <a:avLst/>
              <a:gdLst/>
              <a:ahLst/>
              <a:cxnLst/>
              <a:rect l="l" t="t" r="r" b="b"/>
              <a:pathLst>
                <a:path w="5829" h="7190" extrusionOk="0">
                  <a:moveTo>
                    <a:pt x="355" y="0"/>
                  </a:moveTo>
                  <a:cubicBezTo>
                    <a:pt x="163" y="0"/>
                    <a:pt x="0" y="154"/>
                    <a:pt x="0" y="355"/>
                  </a:cubicBezTo>
                  <a:lnTo>
                    <a:pt x="0" y="6844"/>
                  </a:lnTo>
                  <a:cubicBezTo>
                    <a:pt x="0" y="7036"/>
                    <a:pt x="163" y="7189"/>
                    <a:pt x="355" y="7189"/>
                  </a:cubicBezTo>
                  <a:lnTo>
                    <a:pt x="5483" y="7189"/>
                  </a:lnTo>
                  <a:cubicBezTo>
                    <a:pt x="5489" y="7190"/>
                    <a:pt x="5494" y="7190"/>
                    <a:pt x="5499" y="7190"/>
                  </a:cubicBezTo>
                  <a:cubicBezTo>
                    <a:pt x="5683" y="7190"/>
                    <a:pt x="5828" y="7030"/>
                    <a:pt x="5828" y="6844"/>
                  </a:cubicBezTo>
                  <a:lnTo>
                    <a:pt x="5828" y="355"/>
                  </a:lnTo>
                  <a:cubicBezTo>
                    <a:pt x="5828" y="154"/>
                    <a:pt x="5675" y="0"/>
                    <a:pt x="54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3"/>
            <p:cNvSpPr/>
            <p:nvPr/>
          </p:nvSpPr>
          <p:spPr>
            <a:xfrm>
              <a:off x="5971412" y="3488854"/>
              <a:ext cx="44226" cy="188614"/>
            </a:xfrm>
            <a:custGeom>
              <a:avLst/>
              <a:gdLst/>
              <a:ahLst/>
              <a:cxnLst/>
              <a:rect l="l" t="t" r="r" b="b"/>
              <a:pathLst>
                <a:path w="1688" h="7199" extrusionOk="0">
                  <a:moveTo>
                    <a:pt x="0" y="0"/>
                  </a:moveTo>
                  <a:lnTo>
                    <a:pt x="0" y="7199"/>
                  </a:lnTo>
                  <a:lnTo>
                    <a:pt x="1342" y="7199"/>
                  </a:lnTo>
                  <a:cubicBezTo>
                    <a:pt x="1534" y="7199"/>
                    <a:pt x="1687" y="7036"/>
                    <a:pt x="1687" y="6844"/>
                  </a:cubicBezTo>
                  <a:lnTo>
                    <a:pt x="1687" y="355"/>
                  </a:lnTo>
                  <a:cubicBezTo>
                    <a:pt x="1687" y="163"/>
                    <a:pt x="1534" y="0"/>
                    <a:pt x="1342"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3"/>
            <p:cNvSpPr/>
            <p:nvPr/>
          </p:nvSpPr>
          <p:spPr>
            <a:xfrm>
              <a:off x="5869939" y="3531036"/>
              <a:ext cx="121568" cy="104197"/>
            </a:xfrm>
            <a:custGeom>
              <a:avLst/>
              <a:gdLst/>
              <a:ahLst/>
              <a:cxnLst/>
              <a:rect l="l" t="t" r="r" b="b"/>
              <a:pathLst>
                <a:path w="4640" h="3977" extrusionOk="0">
                  <a:moveTo>
                    <a:pt x="2656" y="1"/>
                  </a:moveTo>
                  <a:cubicBezTo>
                    <a:pt x="883" y="1"/>
                    <a:pt x="1" y="2138"/>
                    <a:pt x="1247" y="3394"/>
                  </a:cubicBezTo>
                  <a:cubicBezTo>
                    <a:pt x="1653" y="3796"/>
                    <a:pt x="2150" y="3977"/>
                    <a:pt x="2638" y="3977"/>
                  </a:cubicBezTo>
                  <a:cubicBezTo>
                    <a:pt x="3661" y="3977"/>
                    <a:pt x="4640" y="3185"/>
                    <a:pt x="4640" y="1985"/>
                  </a:cubicBezTo>
                  <a:cubicBezTo>
                    <a:pt x="4640" y="892"/>
                    <a:pt x="3749" y="1"/>
                    <a:pt x="265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3"/>
            <p:cNvSpPr/>
            <p:nvPr/>
          </p:nvSpPr>
          <p:spPr>
            <a:xfrm>
              <a:off x="5894043" y="3538058"/>
              <a:ext cx="106529" cy="97202"/>
            </a:xfrm>
            <a:custGeom>
              <a:avLst/>
              <a:gdLst/>
              <a:ahLst/>
              <a:cxnLst/>
              <a:rect l="l" t="t" r="r" b="b"/>
              <a:pathLst>
                <a:path w="4066" h="3710" extrusionOk="0">
                  <a:moveTo>
                    <a:pt x="2714" y="1"/>
                  </a:moveTo>
                  <a:cubicBezTo>
                    <a:pt x="3452" y="1324"/>
                    <a:pt x="2503" y="2963"/>
                    <a:pt x="979" y="2963"/>
                  </a:cubicBezTo>
                  <a:cubicBezTo>
                    <a:pt x="634" y="2963"/>
                    <a:pt x="298" y="2877"/>
                    <a:pt x="1" y="2704"/>
                  </a:cubicBezTo>
                  <a:lnTo>
                    <a:pt x="1" y="2704"/>
                  </a:lnTo>
                  <a:cubicBezTo>
                    <a:pt x="376" y="3361"/>
                    <a:pt x="1050" y="3709"/>
                    <a:pt x="1732" y="3709"/>
                  </a:cubicBezTo>
                  <a:cubicBezTo>
                    <a:pt x="2234" y="3709"/>
                    <a:pt x="2741" y="3520"/>
                    <a:pt x="3135" y="3126"/>
                  </a:cubicBezTo>
                  <a:cubicBezTo>
                    <a:pt x="4065" y="2206"/>
                    <a:pt x="3854" y="643"/>
                    <a:pt x="2714"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3"/>
            <p:cNvSpPr/>
            <p:nvPr/>
          </p:nvSpPr>
          <p:spPr>
            <a:xfrm>
              <a:off x="5905597" y="3551813"/>
              <a:ext cx="67334" cy="62513"/>
            </a:xfrm>
            <a:custGeom>
              <a:avLst/>
              <a:gdLst/>
              <a:ahLst/>
              <a:cxnLst/>
              <a:rect l="l" t="t" r="r" b="b"/>
              <a:pathLst>
                <a:path w="2570" h="2386" extrusionOk="0">
                  <a:moveTo>
                    <a:pt x="1286" y="1"/>
                  </a:moveTo>
                  <a:cubicBezTo>
                    <a:pt x="1146" y="1"/>
                    <a:pt x="1007" y="94"/>
                    <a:pt x="1007" y="281"/>
                  </a:cubicBezTo>
                  <a:lnTo>
                    <a:pt x="1007" y="914"/>
                  </a:lnTo>
                  <a:lnTo>
                    <a:pt x="375" y="914"/>
                  </a:lnTo>
                  <a:cubicBezTo>
                    <a:pt x="1" y="914"/>
                    <a:pt x="1" y="1479"/>
                    <a:pt x="375" y="1479"/>
                  </a:cubicBezTo>
                  <a:lnTo>
                    <a:pt x="1007" y="1479"/>
                  </a:lnTo>
                  <a:lnTo>
                    <a:pt x="1007" y="2112"/>
                  </a:lnTo>
                  <a:cubicBezTo>
                    <a:pt x="1007" y="2294"/>
                    <a:pt x="1149" y="2385"/>
                    <a:pt x="1290" y="2385"/>
                  </a:cubicBezTo>
                  <a:cubicBezTo>
                    <a:pt x="1431" y="2385"/>
                    <a:pt x="1573" y="2294"/>
                    <a:pt x="1573" y="2112"/>
                  </a:cubicBezTo>
                  <a:lnTo>
                    <a:pt x="1573" y="1479"/>
                  </a:lnTo>
                  <a:lnTo>
                    <a:pt x="2205" y="1479"/>
                  </a:lnTo>
                  <a:cubicBezTo>
                    <a:pt x="2570" y="1479"/>
                    <a:pt x="2570" y="914"/>
                    <a:pt x="2205" y="914"/>
                  </a:cubicBezTo>
                  <a:lnTo>
                    <a:pt x="1573" y="914"/>
                  </a:lnTo>
                  <a:lnTo>
                    <a:pt x="1573" y="281"/>
                  </a:lnTo>
                  <a:cubicBezTo>
                    <a:pt x="1568" y="94"/>
                    <a:pt x="1427" y="1"/>
                    <a:pt x="12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3"/>
            <p:cNvSpPr/>
            <p:nvPr/>
          </p:nvSpPr>
          <p:spPr>
            <a:xfrm>
              <a:off x="5887781" y="3355496"/>
              <a:ext cx="14593" cy="69089"/>
            </a:xfrm>
            <a:custGeom>
              <a:avLst/>
              <a:gdLst/>
              <a:ahLst/>
              <a:cxnLst/>
              <a:rect l="l" t="t" r="r" b="b"/>
              <a:pathLst>
                <a:path w="557" h="2637" extrusionOk="0">
                  <a:moveTo>
                    <a:pt x="0" y="0"/>
                  </a:moveTo>
                  <a:lnTo>
                    <a:pt x="0" y="2588"/>
                  </a:lnTo>
                  <a:cubicBezTo>
                    <a:pt x="0" y="2608"/>
                    <a:pt x="0" y="2617"/>
                    <a:pt x="0" y="2636"/>
                  </a:cubicBezTo>
                  <a:lnTo>
                    <a:pt x="556" y="2636"/>
                  </a:lnTo>
                  <a:cubicBezTo>
                    <a:pt x="556" y="2617"/>
                    <a:pt x="556" y="2608"/>
                    <a:pt x="556" y="2588"/>
                  </a:cubicBezTo>
                  <a:lnTo>
                    <a:pt x="556" y="0"/>
                  </a:ln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3"/>
            <p:cNvSpPr/>
            <p:nvPr/>
          </p:nvSpPr>
          <p:spPr>
            <a:xfrm>
              <a:off x="5931719" y="3355496"/>
              <a:ext cx="14855" cy="69089"/>
            </a:xfrm>
            <a:custGeom>
              <a:avLst/>
              <a:gdLst/>
              <a:ahLst/>
              <a:cxnLst/>
              <a:rect l="l" t="t" r="r" b="b"/>
              <a:pathLst>
                <a:path w="567" h="2637" extrusionOk="0">
                  <a:moveTo>
                    <a:pt x="1" y="0"/>
                  </a:moveTo>
                  <a:cubicBezTo>
                    <a:pt x="1" y="10"/>
                    <a:pt x="1" y="20"/>
                    <a:pt x="1" y="29"/>
                  </a:cubicBezTo>
                  <a:lnTo>
                    <a:pt x="1" y="2608"/>
                  </a:lnTo>
                  <a:cubicBezTo>
                    <a:pt x="1" y="2617"/>
                    <a:pt x="1" y="2627"/>
                    <a:pt x="1" y="2636"/>
                  </a:cubicBezTo>
                  <a:lnTo>
                    <a:pt x="566" y="2636"/>
                  </a:lnTo>
                  <a:cubicBezTo>
                    <a:pt x="566" y="2627"/>
                    <a:pt x="566" y="2617"/>
                    <a:pt x="566" y="2608"/>
                  </a:cubicBezTo>
                  <a:lnTo>
                    <a:pt x="566" y="29"/>
                  </a:lnTo>
                  <a:cubicBezTo>
                    <a:pt x="566" y="20"/>
                    <a:pt x="566" y="10"/>
                    <a:pt x="566"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3"/>
            <p:cNvSpPr/>
            <p:nvPr/>
          </p:nvSpPr>
          <p:spPr>
            <a:xfrm>
              <a:off x="5976416" y="3355496"/>
              <a:ext cx="14593" cy="69089"/>
            </a:xfrm>
            <a:custGeom>
              <a:avLst/>
              <a:gdLst/>
              <a:ahLst/>
              <a:cxnLst/>
              <a:rect l="l" t="t" r="r" b="b"/>
              <a:pathLst>
                <a:path w="557" h="2637" extrusionOk="0">
                  <a:moveTo>
                    <a:pt x="1" y="0"/>
                  </a:moveTo>
                  <a:lnTo>
                    <a:pt x="1" y="2588"/>
                  </a:lnTo>
                  <a:cubicBezTo>
                    <a:pt x="1" y="2608"/>
                    <a:pt x="1" y="2617"/>
                    <a:pt x="1" y="2636"/>
                  </a:cubicBezTo>
                  <a:lnTo>
                    <a:pt x="557" y="2636"/>
                  </a:lnTo>
                  <a:cubicBezTo>
                    <a:pt x="557" y="2617"/>
                    <a:pt x="557" y="2608"/>
                    <a:pt x="557" y="2588"/>
                  </a:cubicBezTo>
                  <a:lnTo>
                    <a:pt x="557" y="0"/>
                  </a:ln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9" name="Google Shape;829;p33"/>
          <p:cNvGrpSpPr/>
          <p:nvPr/>
        </p:nvGrpSpPr>
        <p:grpSpPr>
          <a:xfrm>
            <a:off x="6888421" y="1333271"/>
            <a:ext cx="358390" cy="362320"/>
            <a:chOff x="6204958" y="3355575"/>
            <a:chExt cx="358390" cy="362320"/>
          </a:xfrm>
        </p:grpSpPr>
        <p:sp>
          <p:nvSpPr>
            <p:cNvPr id="830" name="Google Shape;830;p33"/>
            <p:cNvSpPr/>
            <p:nvPr/>
          </p:nvSpPr>
          <p:spPr>
            <a:xfrm>
              <a:off x="6204958" y="3355706"/>
              <a:ext cx="358154" cy="362189"/>
            </a:xfrm>
            <a:custGeom>
              <a:avLst/>
              <a:gdLst/>
              <a:ahLst/>
              <a:cxnLst/>
              <a:rect l="l" t="t" r="r" b="b"/>
              <a:pathLst>
                <a:path w="13670" h="13824" extrusionOk="0">
                  <a:moveTo>
                    <a:pt x="6161" y="1"/>
                  </a:moveTo>
                  <a:cubicBezTo>
                    <a:pt x="6056" y="1"/>
                    <a:pt x="5947" y="14"/>
                    <a:pt x="5838" y="40"/>
                  </a:cubicBezTo>
                  <a:cubicBezTo>
                    <a:pt x="5551" y="98"/>
                    <a:pt x="5282" y="251"/>
                    <a:pt x="5090" y="481"/>
                  </a:cubicBezTo>
                  <a:cubicBezTo>
                    <a:pt x="4886" y="354"/>
                    <a:pt x="4654" y="291"/>
                    <a:pt x="4420" y="291"/>
                  </a:cubicBezTo>
                  <a:cubicBezTo>
                    <a:pt x="4248" y="291"/>
                    <a:pt x="4074" y="326"/>
                    <a:pt x="3911" y="395"/>
                  </a:cubicBezTo>
                  <a:cubicBezTo>
                    <a:pt x="3643" y="500"/>
                    <a:pt x="3413" y="692"/>
                    <a:pt x="3250" y="932"/>
                  </a:cubicBezTo>
                  <a:cubicBezTo>
                    <a:pt x="3170" y="908"/>
                    <a:pt x="3086" y="897"/>
                    <a:pt x="3000" y="897"/>
                  </a:cubicBezTo>
                  <a:cubicBezTo>
                    <a:pt x="2664" y="897"/>
                    <a:pt x="2300" y="1073"/>
                    <a:pt x="2033" y="1401"/>
                  </a:cubicBezTo>
                  <a:cubicBezTo>
                    <a:pt x="1860" y="1612"/>
                    <a:pt x="1755" y="1862"/>
                    <a:pt x="1726" y="2130"/>
                  </a:cubicBezTo>
                  <a:cubicBezTo>
                    <a:pt x="1275" y="2159"/>
                    <a:pt x="854" y="2552"/>
                    <a:pt x="729" y="3117"/>
                  </a:cubicBezTo>
                  <a:cubicBezTo>
                    <a:pt x="672" y="3376"/>
                    <a:pt x="691" y="3644"/>
                    <a:pt x="787" y="3894"/>
                  </a:cubicBezTo>
                  <a:cubicBezTo>
                    <a:pt x="269" y="4037"/>
                    <a:pt x="1" y="4670"/>
                    <a:pt x="173" y="5303"/>
                  </a:cubicBezTo>
                  <a:cubicBezTo>
                    <a:pt x="240" y="5523"/>
                    <a:pt x="355" y="5734"/>
                    <a:pt x="518" y="5897"/>
                  </a:cubicBezTo>
                  <a:cubicBezTo>
                    <a:pt x="461" y="6127"/>
                    <a:pt x="470" y="6367"/>
                    <a:pt x="537" y="6587"/>
                  </a:cubicBezTo>
                  <a:cubicBezTo>
                    <a:pt x="686" y="7140"/>
                    <a:pt x="1126" y="7508"/>
                    <a:pt x="1575" y="7508"/>
                  </a:cubicBezTo>
                  <a:cubicBezTo>
                    <a:pt x="1648" y="7508"/>
                    <a:pt x="1721" y="7499"/>
                    <a:pt x="1793" y="7479"/>
                  </a:cubicBezTo>
                  <a:cubicBezTo>
                    <a:pt x="1841" y="7469"/>
                    <a:pt x="1898" y="7450"/>
                    <a:pt x="1946" y="7421"/>
                  </a:cubicBezTo>
                  <a:cubicBezTo>
                    <a:pt x="2052" y="7686"/>
                    <a:pt x="2468" y="7902"/>
                    <a:pt x="2846" y="7902"/>
                  </a:cubicBezTo>
                  <a:cubicBezTo>
                    <a:pt x="2947" y="7902"/>
                    <a:pt x="3046" y="7887"/>
                    <a:pt x="3135" y="7852"/>
                  </a:cubicBezTo>
                  <a:cubicBezTo>
                    <a:pt x="3645" y="9016"/>
                    <a:pt x="4426" y="9609"/>
                    <a:pt x="5634" y="9609"/>
                  </a:cubicBezTo>
                  <a:cubicBezTo>
                    <a:pt x="5969" y="9609"/>
                    <a:pt x="6336" y="9564"/>
                    <a:pt x="6739" y="9472"/>
                  </a:cubicBezTo>
                  <a:cubicBezTo>
                    <a:pt x="6835" y="10000"/>
                    <a:pt x="7161" y="10623"/>
                    <a:pt x="8043" y="11131"/>
                  </a:cubicBezTo>
                  <a:cubicBezTo>
                    <a:pt x="9519" y="11984"/>
                    <a:pt x="10171" y="12645"/>
                    <a:pt x="10267" y="13306"/>
                  </a:cubicBezTo>
                  <a:cubicBezTo>
                    <a:pt x="10309" y="13607"/>
                    <a:pt x="10568" y="13823"/>
                    <a:pt x="10863" y="13823"/>
                  </a:cubicBezTo>
                  <a:cubicBezTo>
                    <a:pt x="10897" y="13823"/>
                    <a:pt x="10932" y="13820"/>
                    <a:pt x="10966" y="13814"/>
                  </a:cubicBezTo>
                  <a:cubicBezTo>
                    <a:pt x="11302" y="13757"/>
                    <a:pt x="11513" y="13421"/>
                    <a:pt x="11436" y="13096"/>
                  </a:cubicBezTo>
                  <a:lnTo>
                    <a:pt x="10861" y="10460"/>
                  </a:lnTo>
                  <a:lnTo>
                    <a:pt x="10746" y="8763"/>
                  </a:lnTo>
                  <a:lnTo>
                    <a:pt x="11704" y="8399"/>
                  </a:lnTo>
                  <a:cubicBezTo>
                    <a:pt x="11813" y="8450"/>
                    <a:pt x="11928" y="8474"/>
                    <a:pt x="12044" y="8474"/>
                  </a:cubicBezTo>
                  <a:cubicBezTo>
                    <a:pt x="12449" y="8474"/>
                    <a:pt x="12866" y="8178"/>
                    <a:pt x="13075" y="7709"/>
                  </a:cubicBezTo>
                  <a:cubicBezTo>
                    <a:pt x="13219" y="7411"/>
                    <a:pt x="13238" y="7066"/>
                    <a:pt x="13142" y="6750"/>
                  </a:cubicBezTo>
                  <a:cubicBezTo>
                    <a:pt x="13353" y="6558"/>
                    <a:pt x="13506" y="6300"/>
                    <a:pt x="13554" y="6022"/>
                  </a:cubicBezTo>
                  <a:cubicBezTo>
                    <a:pt x="13669" y="5485"/>
                    <a:pt x="13478" y="4986"/>
                    <a:pt x="13123" y="4756"/>
                  </a:cubicBezTo>
                  <a:cubicBezTo>
                    <a:pt x="13209" y="4382"/>
                    <a:pt x="13123" y="3980"/>
                    <a:pt x="12883" y="3673"/>
                  </a:cubicBezTo>
                  <a:cubicBezTo>
                    <a:pt x="12701" y="3424"/>
                    <a:pt x="12433" y="3242"/>
                    <a:pt x="12136" y="3165"/>
                  </a:cubicBezTo>
                  <a:cubicBezTo>
                    <a:pt x="12212" y="2849"/>
                    <a:pt x="12145" y="2513"/>
                    <a:pt x="11944" y="2245"/>
                  </a:cubicBezTo>
                  <a:cubicBezTo>
                    <a:pt x="11944" y="2245"/>
                    <a:pt x="11570" y="1814"/>
                    <a:pt x="11350" y="1766"/>
                  </a:cubicBezTo>
                  <a:cubicBezTo>
                    <a:pt x="11154" y="1717"/>
                    <a:pt x="10979" y="1654"/>
                    <a:pt x="10807" y="1654"/>
                  </a:cubicBezTo>
                  <a:cubicBezTo>
                    <a:pt x="10777" y="1654"/>
                    <a:pt x="10747" y="1656"/>
                    <a:pt x="10717" y="1660"/>
                  </a:cubicBezTo>
                  <a:cubicBezTo>
                    <a:pt x="10602" y="1286"/>
                    <a:pt x="10334" y="989"/>
                    <a:pt x="9979" y="836"/>
                  </a:cubicBezTo>
                  <a:cubicBezTo>
                    <a:pt x="9798" y="755"/>
                    <a:pt x="9601" y="714"/>
                    <a:pt x="9404" y="714"/>
                  </a:cubicBezTo>
                  <a:cubicBezTo>
                    <a:pt x="9298" y="714"/>
                    <a:pt x="9192" y="726"/>
                    <a:pt x="9088" y="750"/>
                  </a:cubicBezTo>
                  <a:cubicBezTo>
                    <a:pt x="8877" y="366"/>
                    <a:pt x="8474" y="127"/>
                    <a:pt x="8033" y="127"/>
                  </a:cubicBezTo>
                  <a:cubicBezTo>
                    <a:pt x="7998" y="124"/>
                    <a:pt x="7963" y="122"/>
                    <a:pt x="7929" y="122"/>
                  </a:cubicBezTo>
                  <a:cubicBezTo>
                    <a:pt x="7621" y="122"/>
                    <a:pt x="7325" y="235"/>
                    <a:pt x="7084" y="433"/>
                  </a:cubicBezTo>
                  <a:cubicBezTo>
                    <a:pt x="6896" y="170"/>
                    <a:pt x="6548" y="1"/>
                    <a:pt x="616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3"/>
            <p:cNvSpPr/>
            <p:nvPr/>
          </p:nvSpPr>
          <p:spPr>
            <a:xfrm>
              <a:off x="6253428" y="3355575"/>
              <a:ext cx="309920" cy="221442"/>
            </a:xfrm>
            <a:custGeom>
              <a:avLst/>
              <a:gdLst/>
              <a:ahLst/>
              <a:cxnLst/>
              <a:rect l="l" t="t" r="r" b="b"/>
              <a:pathLst>
                <a:path w="11829" h="8452" extrusionOk="0">
                  <a:moveTo>
                    <a:pt x="4312" y="0"/>
                  </a:moveTo>
                  <a:cubicBezTo>
                    <a:pt x="4209" y="0"/>
                    <a:pt x="4104" y="12"/>
                    <a:pt x="3998" y="36"/>
                  </a:cubicBezTo>
                  <a:cubicBezTo>
                    <a:pt x="3701" y="103"/>
                    <a:pt x="3442" y="256"/>
                    <a:pt x="3240" y="486"/>
                  </a:cubicBezTo>
                  <a:cubicBezTo>
                    <a:pt x="3035" y="359"/>
                    <a:pt x="2804" y="292"/>
                    <a:pt x="2572" y="292"/>
                  </a:cubicBezTo>
                  <a:cubicBezTo>
                    <a:pt x="2402" y="292"/>
                    <a:pt x="2232" y="327"/>
                    <a:pt x="2071" y="400"/>
                  </a:cubicBezTo>
                  <a:cubicBezTo>
                    <a:pt x="1793" y="505"/>
                    <a:pt x="1563" y="688"/>
                    <a:pt x="1410" y="937"/>
                  </a:cubicBezTo>
                  <a:cubicBezTo>
                    <a:pt x="1330" y="913"/>
                    <a:pt x="1245" y="902"/>
                    <a:pt x="1159" y="902"/>
                  </a:cubicBezTo>
                  <a:cubicBezTo>
                    <a:pt x="821" y="902"/>
                    <a:pt x="452" y="1078"/>
                    <a:pt x="192" y="1406"/>
                  </a:cubicBezTo>
                  <a:cubicBezTo>
                    <a:pt x="116" y="1493"/>
                    <a:pt x="58" y="1598"/>
                    <a:pt x="1" y="1704"/>
                  </a:cubicBezTo>
                  <a:cubicBezTo>
                    <a:pt x="68" y="1694"/>
                    <a:pt x="125" y="1675"/>
                    <a:pt x="183" y="1675"/>
                  </a:cubicBezTo>
                  <a:cubicBezTo>
                    <a:pt x="422" y="1636"/>
                    <a:pt x="643" y="1541"/>
                    <a:pt x="834" y="1387"/>
                  </a:cubicBezTo>
                  <a:cubicBezTo>
                    <a:pt x="1084" y="1169"/>
                    <a:pt x="1403" y="1052"/>
                    <a:pt x="1730" y="1052"/>
                  </a:cubicBezTo>
                  <a:cubicBezTo>
                    <a:pt x="1805" y="1052"/>
                    <a:pt x="1881" y="1058"/>
                    <a:pt x="1956" y="1071"/>
                  </a:cubicBezTo>
                  <a:cubicBezTo>
                    <a:pt x="2026" y="1083"/>
                    <a:pt x="2097" y="1089"/>
                    <a:pt x="2167" y="1089"/>
                  </a:cubicBezTo>
                  <a:cubicBezTo>
                    <a:pt x="2372" y="1089"/>
                    <a:pt x="2573" y="1037"/>
                    <a:pt x="2752" y="937"/>
                  </a:cubicBezTo>
                  <a:cubicBezTo>
                    <a:pt x="2876" y="870"/>
                    <a:pt x="3001" y="822"/>
                    <a:pt x="3145" y="793"/>
                  </a:cubicBezTo>
                  <a:cubicBezTo>
                    <a:pt x="3245" y="770"/>
                    <a:pt x="3348" y="758"/>
                    <a:pt x="3451" y="758"/>
                  </a:cubicBezTo>
                  <a:cubicBezTo>
                    <a:pt x="3642" y="758"/>
                    <a:pt x="3833" y="798"/>
                    <a:pt x="4007" y="879"/>
                  </a:cubicBezTo>
                  <a:cubicBezTo>
                    <a:pt x="4166" y="953"/>
                    <a:pt x="4334" y="990"/>
                    <a:pt x="4503" y="990"/>
                  </a:cubicBezTo>
                  <a:cubicBezTo>
                    <a:pt x="4620" y="990"/>
                    <a:pt x="4737" y="972"/>
                    <a:pt x="4851" y="937"/>
                  </a:cubicBezTo>
                  <a:cubicBezTo>
                    <a:pt x="4979" y="897"/>
                    <a:pt x="5113" y="877"/>
                    <a:pt x="5254" y="877"/>
                  </a:cubicBezTo>
                  <a:cubicBezTo>
                    <a:pt x="5282" y="877"/>
                    <a:pt x="5311" y="878"/>
                    <a:pt x="5340" y="879"/>
                  </a:cubicBezTo>
                  <a:cubicBezTo>
                    <a:pt x="5627" y="898"/>
                    <a:pt x="5915" y="1004"/>
                    <a:pt x="6145" y="1196"/>
                  </a:cubicBezTo>
                  <a:cubicBezTo>
                    <a:pt x="6336" y="1359"/>
                    <a:pt x="6567" y="1454"/>
                    <a:pt x="6825" y="1474"/>
                  </a:cubicBezTo>
                  <a:cubicBezTo>
                    <a:pt x="6979" y="1493"/>
                    <a:pt x="7132" y="1531"/>
                    <a:pt x="7285" y="1598"/>
                  </a:cubicBezTo>
                  <a:cubicBezTo>
                    <a:pt x="7496" y="1694"/>
                    <a:pt x="7688" y="1838"/>
                    <a:pt x="7822" y="2029"/>
                  </a:cubicBezTo>
                  <a:cubicBezTo>
                    <a:pt x="7985" y="2250"/>
                    <a:pt x="8225" y="2413"/>
                    <a:pt x="8493" y="2480"/>
                  </a:cubicBezTo>
                  <a:cubicBezTo>
                    <a:pt x="8541" y="2499"/>
                    <a:pt x="8599" y="2509"/>
                    <a:pt x="8647" y="2518"/>
                  </a:cubicBezTo>
                  <a:cubicBezTo>
                    <a:pt x="8886" y="2576"/>
                    <a:pt x="9241" y="3007"/>
                    <a:pt x="9241" y="3007"/>
                  </a:cubicBezTo>
                  <a:cubicBezTo>
                    <a:pt x="9337" y="3141"/>
                    <a:pt x="9413" y="3295"/>
                    <a:pt x="9452" y="3458"/>
                  </a:cubicBezTo>
                  <a:cubicBezTo>
                    <a:pt x="9509" y="3726"/>
                    <a:pt x="9663" y="3966"/>
                    <a:pt x="9883" y="4129"/>
                  </a:cubicBezTo>
                  <a:cubicBezTo>
                    <a:pt x="9998" y="4215"/>
                    <a:pt x="10094" y="4311"/>
                    <a:pt x="10180" y="4426"/>
                  </a:cubicBezTo>
                  <a:cubicBezTo>
                    <a:pt x="10343" y="4637"/>
                    <a:pt x="10439" y="4886"/>
                    <a:pt x="10458" y="5154"/>
                  </a:cubicBezTo>
                  <a:cubicBezTo>
                    <a:pt x="10477" y="5375"/>
                    <a:pt x="10554" y="5586"/>
                    <a:pt x="10679" y="5758"/>
                  </a:cubicBezTo>
                  <a:cubicBezTo>
                    <a:pt x="10870" y="6065"/>
                    <a:pt x="10937" y="6429"/>
                    <a:pt x="10851" y="6774"/>
                  </a:cubicBezTo>
                  <a:cubicBezTo>
                    <a:pt x="10813" y="6985"/>
                    <a:pt x="10717" y="7177"/>
                    <a:pt x="10592" y="7340"/>
                  </a:cubicBezTo>
                  <a:cubicBezTo>
                    <a:pt x="10506" y="7455"/>
                    <a:pt x="10468" y="7589"/>
                    <a:pt x="10487" y="7723"/>
                  </a:cubicBezTo>
                  <a:cubicBezTo>
                    <a:pt x="10516" y="7972"/>
                    <a:pt x="10477" y="8222"/>
                    <a:pt x="10382" y="8452"/>
                  </a:cubicBezTo>
                  <a:cubicBezTo>
                    <a:pt x="10765" y="8346"/>
                    <a:pt x="11072" y="8078"/>
                    <a:pt x="11225" y="7714"/>
                  </a:cubicBezTo>
                  <a:cubicBezTo>
                    <a:pt x="11369" y="7407"/>
                    <a:pt x="11388" y="7071"/>
                    <a:pt x="11292" y="6755"/>
                  </a:cubicBezTo>
                  <a:cubicBezTo>
                    <a:pt x="11503" y="6554"/>
                    <a:pt x="11647" y="6295"/>
                    <a:pt x="11704" y="6017"/>
                  </a:cubicBezTo>
                  <a:cubicBezTo>
                    <a:pt x="11829" y="5490"/>
                    <a:pt x="11637" y="4982"/>
                    <a:pt x="11283" y="4761"/>
                  </a:cubicBezTo>
                  <a:cubicBezTo>
                    <a:pt x="11369" y="4378"/>
                    <a:pt x="11283" y="3985"/>
                    <a:pt x="11043" y="3678"/>
                  </a:cubicBezTo>
                  <a:cubicBezTo>
                    <a:pt x="10861" y="3429"/>
                    <a:pt x="10592" y="3247"/>
                    <a:pt x="10295" y="3170"/>
                  </a:cubicBezTo>
                  <a:cubicBezTo>
                    <a:pt x="10372" y="2844"/>
                    <a:pt x="10305" y="2509"/>
                    <a:pt x="10104" y="2250"/>
                  </a:cubicBezTo>
                  <a:cubicBezTo>
                    <a:pt x="10104" y="2250"/>
                    <a:pt x="9739" y="1819"/>
                    <a:pt x="9500" y="1761"/>
                  </a:cubicBezTo>
                  <a:cubicBezTo>
                    <a:pt x="9286" y="1718"/>
                    <a:pt x="9110" y="1653"/>
                    <a:pt x="8932" y="1653"/>
                  </a:cubicBezTo>
                  <a:cubicBezTo>
                    <a:pt x="8910" y="1653"/>
                    <a:pt x="8889" y="1654"/>
                    <a:pt x="8867" y="1656"/>
                  </a:cubicBezTo>
                  <a:cubicBezTo>
                    <a:pt x="8762" y="1291"/>
                    <a:pt x="8493" y="985"/>
                    <a:pt x="8139" y="841"/>
                  </a:cubicBezTo>
                  <a:cubicBezTo>
                    <a:pt x="7957" y="760"/>
                    <a:pt x="7760" y="715"/>
                    <a:pt x="7562" y="715"/>
                  </a:cubicBezTo>
                  <a:cubicBezTo>
                    <a:pt x="7457" y="715"/>
                    <a:pt x="7351" y="728"/>
                    <a:pt x="7247" y="755"/>
                  </a:cubicBezTo>
                  <a:cubicBezTo>
                    <a:pt x="7084" y="410"/>
                    <a:pt x="6672" y="160"/>
                    <a:pt x="6193" y="122"/>
                  </a:cubicBezTo>
                  <a:cubicBezTo>
                    <a:pt x="6158" y="119"/>
                    <a:pt x="6123" y="118"/>
                    <a:pt x="6088" y="118"/>
                  </a:cubicBezTo>
                  <a:cubicBezTo>
                    <a:pt x="5779" y="118"/>
                    <a:pt x="5476" y="232"/>
                    <a:pt x="5244" y="438"/>
                  </a:cubicBezTo>
                  <a:cubicBezTo>
                    <a:pt x="5054" y="165"/>
                    <a:pt x="4702" y="0"/>
                    <a:pt x="4312" y="0"/>
                  </a:cubicBezTo>
                  <a:close/>
                </a:path>
              </a:pathLst>
            </a:custGeom>
            <a:solidFill>
              <a:srgbClr val="F4BDA4">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3"/>
            <p:cNvSpPr/>
            <p:nvPr/>
          </p:nvSpPr>
          <p:spPr>
            <a:xfrm>
              <a:off x="6225814" y="3425057"/>
              <a:ext cx="3537" cy="6550"/>
            </a:xfrm>
            <a:custGeom>
              <a:avLst/>
              <a:gdLst/>
              <a:ahLst/>
              <a:cxnLst/>
              <a:rect l="l" t="t" r="r" b="b"/>
              <a:pathLst>
                <a:path w="135" h="250" extrusionOk="0">
                  <a:moveTo>
                    <a:pt x="134" y="1"/>
                  </a:moveTo>
                  <a:cubicBezTo>
                    <a:pt x="77" y="77"/>
                    <a:pt x="39" y="163"/>
                    <a:pt x="0" y="250"/>
                  </a:cubicBezTo>
                  <a:lnTo>
                    <a:pt x="86" y="250"/>
                  </a:lnTo>
                  <a:cubicBezTo>
                    <a:pt x="86" y="163"/>
                    <a:pt x="106" y="77"/>
                    <a:pt x="134" y="1"/>
                  </a:cubicBezTo>
                  <a:close/>
                </a:path>
              </a:pathLst>
            </a:custGeom>
            <a:solidFill>
              <a:srgbClr val="8999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3"/>
            <p:cNvSpPr/>
            <p:nvPr/>
          </p:nvSpPr>
          <p:spPr>
            <a:xfrm>
              <a:off x="6367451" y="3577751"/>
              <a:ext cx="139148" cy="140144"/>
            </a:xfrm>
            <a:custGeom>
              <a:avLst/>
              <a:gdLst/>
              <a:ahLst/>
              <a:cxnLst/>
              <a:rect l="l" t="t" r="r" b="b"/>
              <a:pathLst>
                <a:path w="5311" h="5349" extrusionOk="0">
                  <a:moveTo>
                    <a:pt x="585" y="0"/>
                  </a:moveTo>
                  <a:cubicBezTo>
                    <a:pt x="585" y="1"/>
                    <a:pt x="0" y="1601"/>
                    <a:pt x="1841" y="2656"/>
                  </a:cubicBezTo>
                  <a:cubicBezTo>
                    <a:pt x="3317" y="3509"/>
                    <a:pt x="3969" y="4170"/>
                    <a:pt x="4065" y="4831"/>
                  </a:cubicBezTo>
                  <a:cubicBezTo>
                    <a:pt x="4107" y="5132"/>
                    <a:pt x="4366" y="5348"/>
                    <a:pt x="4661" y="5348"/>
                  </a:cubicBezTo>
                  <a:cubicBezTo>
                    <a:pt x="4695" y="5348"/>
                    <a:pt x="4730" y="5345"/>
                    <a:pt x="4764" y="5339"/>
                  </a:cubicBezTo>
                  <a:cubicBezTo>
                    <a:pt x="5100" y="5282"/>
                    <a:pt x="5311" y="4946"/>
                    <a:pt x="5234" y="4621"/>
                  </a:cubicBezTo>
                  <a:lnTo>
                    <a:pt x="4659" y="1985"/>
                  </a:lnTo>
                  <a:lnTo>
                    <a:pt x="4132" y="662"/>
                  </a:lnTo>
                  <a:cubicBezTo>
                    <a:pt x="4132" y="662"/>
                    <a:pt x="3539" y="703"/>
                    <a:pt x="2889" y="703"/>
                  </a:cubicBezTo>
                  <a:cubicBezTo>
                    <a:pt x="2171" y="703"/>
                    <a:pt x="1382" y="653"/>
                    <a:pt x="1246" y="441"/>
                  </a:cubicBezTo>
                  <a:cubicBezTo>
                    <a:pt x="1103" y="211"/>
                    <a:pt x="863" y="48"/>
                    <a:pt x="58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3"/>
            <p:cNvSpPr/>
            <p:nvPr/>
          </p:nvSpPr>
          <p:spPr>
            <a:xfrm>
              <a:off x="6460120" y="3595069"/>
              <a:ext cx="46479" cy="122328"/>
            </a:xfrm>
            <a:custGeom>
              <a:avLst/>
              <a:gdLst/>
              <a:ahLst/>
              <a:cxnLst/>
              <a:rect l="l" t="t" r="r" b="b"/>
              <a:pathLst>
                <a:path w="1774" h="4669" extrusionOk="0">
                  <a:moveTo>
                    <a:pt x="604" y="1"/>
                  </a:moveTo>
                  <a:cubicBezTo>
                    <a:pt x="604" y="1"/>
                    <a:pt x="345" y="20"/>
                    <a:pt x="0" y="30"/>
                  </a:cubicBezTo>
                  <a:lnTo>
                    <a:pt x="499" y="1295"/>
                  </a:lnTo>
                  <a:lnTo>
                    <a:pt x="1074" y="3931"/>
                  </a:lnTo>
                  <a:cubicBezTo>
                    <a:pt x="1131" y="4180"/>
                    <a:pt x="1016" y="4439"/>
                    <a:pt x="786" y="4573"/>
                  </a:cubicBezTo>
                  <a:cubicBezTo>
                    <a:pt x="882" y="4631"/>
                    <a:pt x="997" y="4669"/>
                    <a:pt x="1122" y="4669"/>
                  </a:cubicBezTo>
                  <a:cubicBezTo>
                    <a:pt x="1496" y="4669"/>
                    <a:pt x="1774" y="4324"/>
                    <a:pt x="1697" y="3960"/>
                  </a:cubicBezTo>
                  <a:lnTo>
                    <a:pt x="1122" y="1324"/>
                  </a:lnTo>
                  <a:lnTo>
                    <a:pt x="60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3"/>
            <p:cNvSpPr/>
            <p:nvPr/>
          </p:nvSpPr>
          <p:spPr>
            <a:xfrm>
              <a:off x="6419929" y="3572485"/>
              <a:ext cx="101997" cy="56513"/>
            </a:xfrm>
            <a:custGeom>
              <a:avLst/>
              <a:gdLst/>
              <a:ahLst/>
              <a:cxnLst/>
              <a:rect l="l" t="t" r="r" b="b"/>
              <a:pathLst>
                <a:path w="3893" h="2157" extrusionOk="0">
                  <a:moveTo>
                    <a:pt x="825" y="0"/>
                  </a:moveTo>
                  <a:cubicBezTo>
                    <a:pt x="346" y="0"/>
                    <a:pt x="1" y="451"/>
                    <a:pt x="116" y="911"/>
                  </a:cubicBezTo>
                  <a:lnTo>
                    <a:pt x="192" y="1313"/>
                  </a:lnTo>
                  <a:cubicBezTo>
                    <a:pt x="317" y="1812"/>
                    <a:pt x="767" y="2157"/>
                    <a:pt x="1285" y="2157"/>
                  </a:cubicBezTo>
                  <a:lnTo>
                    <a:pt x="2608" y="2157"/>
                  </a:lnTo>
                  <a:cubicBezTo>
                    <a:pt x="3116" y="2157"/>
                    <a:pt x="3566" y="1812"/>
                    <a:pt x="3701" y="1313"/>
                  </a:cubicBezTo>
                  <a:lnTo>
                    <a:pt x="3768" y="911"/>
                  </a:lnTo>
                  <a:cubicBezTo>
                    <a:pt x="3892" y="451"/>
                    <a:pt x="3538" y="0"/>
                    <a:pt x="30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3"/>
            <p:cNvSpPr/>
            <p:nvPr/>
          </p:nvSpPr>
          <p:spPr>
            <a:xfrm>
              <a:off x="6426453" y="3572485"/>
              <a:ext cx="95211" cy="56513"/>
            </a:xfrm>
            <a:custGeom>
              <a:avLst/>
              <a:gdLst/>
              <a:ahLst/>
              <a:cxnLst/>
              <a:rect l="l" t="t" r="r" b="b"/>
              <a:pathLst>
                <a:path w="3634" h="2157" extrusionOk="0">
                  <a:moveTo>
                    <a:pt x="2934" y="0"/>
                  </a:moveTo>
                  <a:lnTo>
                    <a:pt x="2934" y="0"/>
                  </a:lnTo>
                  <a:cubicBezTo>
                    <a:pt x="2944" y="96"/>
                    <a:pt x="2944" y="192"/>
                    <a:pt x="2915" y="288"/>
                  </a:cubicBezTo>
                  <a:lnTo>
                    <a:pt x="2838" y="690"/>
                  </a:lnTo>
                  <a:cubicBezTo>
                    <a:pt x="2714" y="1189"/>
                    <a:pt x="2263" y="1543"/>
                    <a:pt x="1745" y="1543"/>
                  </a:cubicBezTo>
                  <a:lnTo>
                    <a:pt x="432" y="1543"/>
                  </a:lnTo>
                  <a:cubicBezTo>
                    <a:pt x="279" y="1543"/>
                    <a:pt x="135" y="1515"/>
                    <a:pt x="1" y="1457"/>
                  </a:cubicBezTo>
                  <a:lnTo>
                    <a:pt x="1" y="1457"/>
                  </a:lnTo>
                  <a:cubicBezTo>
                    <a:pt x="173" y="1879"/>
                    <a:pt x="586" y="2157"/>
                    <a:pt x="1046" y="2157"/>
                  </a:cubicBezTo>
                  <a:lnTo>
                    <a:pt x="2359" y="2157"/>
                  </a:lnTo>
                  <a:cubicBezTo>
                    <a:pt x="2877" y="2157"/>
                    <a:pt x="3327" y="1802"/>
                    <a:pt x="3452" y="1304"/>
                  </a:cubicBezTo>
                  <a:lnTo>
                    <a:pt x="3528" y="901"/>
                  </a:lnTo>
                  <a:cubicBezTo>
                    <a:pt x="3634" y="479"/>
                    <a:pt x="3356" y="67"/>
                    <a:pt x="2934" y="0"/>
                  </a:cubicBezTo>
                  <a:close/>
                </a:path>
              </a:pathLst>
            </a:custGeom>
            <a:solidFill>
              <a:srgbClr val="F4BDA4">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3"/>
            <p:cNvSpPr/>
            <p:nvPr/>
          </p:nvSpPr>
          <p:spPr>
            <a:xfrm>
              <a:off x="6381232" y="3407006"/>
              <a:ext cx="100503" cy="62277"/>
            </a:xfrm>
            <a:custGeom>
              <a:avLst/>
              <a:gdLst/>
              <a:ahLst/>
              <a:cxnLst/>
              <a:rect l="l" t="t" r="r" b="b"/>
              <a:pathLst>
                <a:path w="3836" h="2377" extrusionOk="0">
                  <a:moveTo>
                    <a:pt x="886" y="1"/>
                  </a:moveTo>
                  <a:cubicBezTo>
                    <a:pt x="656" y="1"/>
                    <a:pt x="423" y="50"/>
                    <a:pt x="203" y="153"/>
                  </a:cubicBezTo>
                  <a:cubicBezTo>
                    <a:pt x="0" y="262"/>
                    <a:pt x="102" y="543"/>
                    <a:pt x="293" y="543"/>
                  </a:cubicBezTo>
                  <a:cubicBezTo>
                    <a:pt x="319" y="543"/>
                    <a:pt x="347" y="538"/>
                    <a:pt x="375" y="527"/>
                  </a:cubicBezTo>
                  <a:cubicBezTo>
                    <a:pt x="539" y="452"/>
                    <a:pt x="710" y="416"/>
                    <a:pt x="879" y="416"/>
                  </a:cubicBezTo>
                  <a:cubicBezTo>
                    <a:pt x="1295" y="416"/>
                    <a:pt x="1694" y="631"/>
                    <a:pt x="1919" y="1006"/>
                  </a:cubicBezTo>
                  <a:cubicBezTo>
                    <a:pt x="1612" y="1351"/>
                    <a:pt x="1535" y="1840"/>
                    <a:pt x="1727" y="2252"/>
                  </a:cubicBezTo>
                  <a:cubicBezTo>
                    <a:pt x="1765" y="2329"/>
                    <a:pt x="1832" y="2377"/>
                    <a:pt x="1919" y="2377"/>
                  </a:cubicBezTo>
                  <a:cubicBezTo>
                    <a:pt x="1947" y="2377"/>
                    <a:pt x="1976" y="2367"/>
                    <a:pt x="2005" y="2357"/>
                  </a:cubicBezTo>
                  <a:cubicBezTo>
                    <a:pt x="2110" y="2309"/>
                    <a:pt x="2149" y="2185"/>
                    <a:pt x="2101" y="2079"/>
                  </a:cubicBezTo>
                  <a:cubicBezTo>
                    <a:pt x="1938" y="1715"/>
                    <a:pt x="2091" y="1293"/>
                    <a:pt x="2455" y="1121"/>
                  </a:cubicBezTo>
                  <a:cubicBezTo>
                    <a:pt x="2551" y="1077"/>
                    <a:pt x="2652" y="1056"/>
                    <a:pt x="2752" y="1056"/>
                  </a:cubicBezTo>
                  <a:cubicBezTo>
                    <a:pt x="3023" y="1056"/>
                    <a:pt x="3285" y="1210"/>
                    <a:pt x="3404" y="1476"/>
                  </a:cubicBezTo>
                  <a:cubicBezTo>
                    <a:pt x="3447" y="1547"/>
                    <a:pt x="3527" y="1586"/>
                    <a:pt x="3608" y="1586"/>
                  </a:cubicBezTo>
                  <a:cubicBezTo>
                    <a:pt x="3636" y="1586"/>
                    <a:pt x="3665" y="1581"/>
                    <a:pt x="3692" y="1571"/>
                  </a:cubicBezTo>
                  <a:cubicBezTo>
                    <a:pt x="3788" y="1514"/>
                    <a:pt x="3836" y="1389"/>
                    <a:pt x="3788" y="1293"/>
                  </a:cubicBezTo>
                  <a:cubicBezTo>
                    <a:pt x="3592" y="875"/>
                    <a:pt x="3183" y="634"/>
                    <a:pt x="2757" y="634"/>
                  </a:cubicBezTo>
                  <a:cubicBezTo>
                    <a:pt x="2598" y="634"/>
                    <a:pt x="2436" y="667"/>
                    <a:pt x="2283" y="737"/>
                  </a:cubicBezTo>
                  <a:cubicBezTo>
                    <a:pt x="2273" y="747"/>
                    <a:pt x="2264" y="747"/>
                    <a:pt x="2264" y="757"/>
                  </a:cubicBezTo>
                  <a:cubicBezTo>
                    <a:pt x="1954" y="272"/>
                    <a:pt x="1428" y="1"/>
                    <a:pt x="88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3"/>
            <p:cNvSpPr/>
            <p:nvPr/>
          </p:nvSpPr>
          <p:spPr>
            <a:xfrm>
              <a:off x="6255865" y="3454873"/>
              <a:ext cx="84259" cy="48811"/>
            </a:xfrm>
            <a:custGeom>
              <a:avLst/>
              <a:gdLst/>
              <a:ahLst/>
              <a:cxnLst/>
              <a:rect l="l" t="t" r="r" b="b"/>
              <a:pathLst>
                <a:path w="3216" h="1863" extrusionOk="0">
                  <a:moveTo>
                    <a:pt x="2482" y="1"/>
                  </a:moveTo>
                  <a:cubicBezTo>
                    <a:pt x="2018" y="1"/>
                    <a:pt x="1574" y="257"/>
                    <a:pt x="1345" y="693"/>
                  </a:cubicBezTo>
                  <a:cubicBezTo>
                    <a:pt x="1192" y="647"/>
                    <a:pt x="1036" y="624"/>
                    <a:pt x="880" y="624"/>
                  </a:cubicBezTo>
                  <a:cubicBezTo>
                    <a:pt x="646" y="624"/>
                    <a:pt x="414" y="676"/>
                    <a:pt x="195" y="780"/>
                  </a:cubicBezTo>
                  <a:cubicBezTo>
                    <a:pt x="1" y="889"/>
                    <a:pt x="97" y="1170"/>
                    <a:pt x="293" y="1170"/>
                  </a:cubicBezTo>
                  <a:cubicBezTo>
                    <a:pt x="319" y="1170"/>
                    <a:pt x="347" y="1165"/>
                    <a:pt x="377" y="1153"/>
                  </a:cubicBezTo>
                  <a:cubicBezTo>
                    <a:pt x="537" y="1079"/>
                    <a:pt x="706" y="1043"/>
                    <a:pt x="873" y="1043"/>
                  </a:cubicBezTo>
                  <a:cubicBezTo>
                    <a:pt x="1326" y="1043"/>
                    <a:pt x="1765" y="1304"/>
                    <a:pt x="1968" y="1738"/>
                  </a:cubicBezTo>
                  <a:cubicBezTo>
                    <a:pt x="2007" y="1815"/>
                    <a:pt x="2083" y="1863"/>
                    <a:pt x="2160" y="1863"/>
                  </a:cubicBezTo>
                  <a:cubicBezTo>
                    <a:pt x="2189" y="1863"/>
                    <a:pt x="2218" y="1853"/>
                    <a:pt x="2246" y="1844"/>
                  </a:cubicBezTo>
                  <a:cubicBezTo>
                    <a:pt x="2352" y="1796"/>
                    <a:pt x="2400" y="1671"/>
                    <a:pt x="2352" y="1566"/>
                  </a:cubicBezTo>
                  <a:cubicBezTo>
                    <a:pt x="2218" y="1278"/>
                    <a:pt x="1997" y="1029"/>
                    <a:pt x="1719" y="866"/>
                  </a:cubicBezTo>
                  <a:cubicBezTo>
                    <a:pt x="1825" y="684"/>
                    <a:pt x="1988" y="540"/>
                    <a:pt x="2179" y="473"/>
                  </a:cubicBezTo>
                  <a:cubicBezTo>
                    <a:pt x="2276" y="433"/>
                    <a:pt x="2380" y="414"/>
                    <a:pt x="2483" y="414"/>
                  </a:cubicBezTo>
                  <a:cubicBezTo>
                    <a:pt x="2605" y="414"/>
                    <a:pt x="2727" y="440"/>
                    <a:pt x="2841" y="492"/>
                  </a:cubicBezTo>
                  <a:cubicBezTo>
                    <a:pt x="2869" y="503"/>
                    <a:pt x="2897" y="509"/>
                    <a:pt x="2923" y="509"/>
                  </a:cubicBezTo>
                  <a:cubicBezTo>
                    <a:pt x="3114" y="509"/>
                    <a:pt x="3216" y="228"/>
                    <a:pt x="3013" y="118"/>
                  </a:cubicBezTo>
                  <a:cubicBezTo>
                    <a:pt x="2840" y="38"/>
                    <a:pt x="2660" y="1"/>
                    <a:pt x="248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3"/>
            <p:cNvSpPr/>
            <p:nvPr/>
          </p:nvSpPr>
          <p:spPr>
            <a:xfrm>
              <a:off x="6422183" y="3506932"/>
              <a:ext cx="51273" cy="22637"/>
            </a:xfrm>
            <a:custGeom>
              <a:avLst/>
              <a:gdLst/>
              <a:ahLst/>
              <a:cxnLst/>
              <a:rect l="l" t="t" r="r" b="b"/>
              <a:pathLst>
                <a:path w="1957" h="864" extrusionOk="0">
                  <a:moveTo>
                    <a:pt x="847" y="1"/>
                  </a:moveTo>
                  <a:cubicBezTo>
                    <a:pt x="584" y="1"/>
                    <a:pt x="326" y="82"/>
                    <a:pt x="116" y="240"/>
                  </a:cubicBezTo>
                  <a:cubicBezTo>
                    <a:pt x="20" y="307"/>
                    <a:pt x="1" y="432"/>
                    <a:pt x="58" y="528"/>
                  </a:cubicBezTo>
                  <a:cubicBezTo>
                    <a:pt x="99" y="585"/>
                    <a:pt x="164" y="615"/>
                    <a:pt x="230" y="615"/>
                  </a:cubicBezTo>
                  <a:cubicBezTo>
                    <a:pt x="273" y="615"/>
                    <a:pt x="317" y="602"/>
                    <a:pt x="356" y="575"/>
                  </a:cubicBezTo>
                  <a:cubicBezTo>
                    <a:pt x="505" y="471"/>
                    <a:pt x="679" y="420"/>
                    <a:pt x="851" y="420"/>
                  </a:cubicBezTo>
                  <a:cubicBezTo>
                    <a:pt x="1119" y="420"/>
                    <a:pt x="1384" y="543"/>
                    <a:pt x="1554" y="777"/>
                  </a:cubicBezTo>
                  <a:cubicBezTo>
                    <a:pt x="1592" y="834"/>
                    <a:pt x="1650" y="863"/>
                    <a:pt x="1726" y="863"/>
                  </a:cubicBezTo>
                  <a:cubicBezTo>
                    <a:pt x="1765" y="863"/>
                    <a:pt x="1803" y="853"/>
                    <a:pt x="1841" y="825"/>
                  </a:cubicBezTo>
                  <a:cubicBezTo>
                    <a:pt x="1937" y="758"/>
                    <a:pt x="1956" y="623"/>
                    <a:pt x="1889" y="528"/>
                  </a:cubicBezTo>
                  <a:cubicBezTo>
                    <a:pt x="1698" y="259"/>
                    <a:pt x="1400" y="67"/>
                    <a:pt x="1065" y="20"/>
                  </a:cubicBezTo>
                  <a:cubicBezTo>
                    <a:pt x="992" y="7"/>
                    <a:pt x="920" y="1"/>
                    <a:pt x="84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3"/>
            <p:cNvSpPr/>
            <p:nvPr/>
          </p:nvSpPr>
          <p:spPr>
            <a:xfrm>
              <a:off x="6358621" y="3569236"/>
              <a:ext cx="52793" cy="23292"/>
            </a:xfrm>
            <a:custGeom>
              <a:avLst/>
              <a:gdLst/>
              <a:ahLst/>
              <a:cxnLst/>
              <a:rect l="l" t="t" r="r" b="b"/>
              <a:pathLst>
                <a:path w="2015" h="889" extrusionOk="0">
                  <a:moveTo>
                    <a:pt x="1151" y="0"/>
                  </a:moveTo>
                  <a:cubicBezTo>
                    <a:pt x="1078" y="0"/>
                    <a:pt x="1005" y="6"/>
                    <a:pt x="932" y="19"/>
                  </a:cubicBezTo>
                  <a:cubicBezTo>
                    <a:pt x="596" y="86"/>
                    <a:pt x="309" y="278"/>
                    <a:pt x="117" y="555"/>
                  </a:cubicBezTo>
                  <a:cubicBezTo>
                    <a:pt x="1" y="720"/>
                    <a:pt x="143" y="888"/>
                    <a:pt x="293" y="888"/>
                  </a:cubicBezTo>
                  <a:cubicBezTo>
                    <a:pt x="353" y="888"/>
                    <a:pt x="415" y="861"/>
                    <a:pt x="462" y="795"/>
                  </a:cubicBezTo>
                  <a:cubicBezTo>
                    <a:pt x="587" y="603"/>
                    <a:pt x="788" y="479"/>
                    <a:pt x="1018" y="440"/>
                  </a:cubicBezTo>
                  <a:cubicBezTo>
                    <a:pt x="1074" y="428"/>
                    <a:pt x="1130" y="422"/>
                    <a:pt x="1186" y="422"/>
                  </a:cubicBezTo>
                  <a:cubicBezTo>
                    <a:pt x="1352" y="422"/>
                    <a:pt x="1517" y="474"/>
                    <a:pt x="1660" y="575"/>
                  </a:cubicBezTo>
                  <a:cubicBezTo>
                    <a:pt x="1696" y="600"/>
                    <a:pt x="1735" y="611"/>
                    <a:pt x="1774" y="611"/>
                  </a:cubicBezTo>
                  <a:cubicBezTo>
                    <a:pt x="1840" y="611"/>
                    <a:pt x="1905" y="577"/>
                    <a:pt x="1948" y="517"/>
                  </a:cubicBezTo>
                  <a:cubicBezTo>
                    <a:pt x="2015" y="421"/>
                    <a:pt x="1986" y="297"/>
                    <a:pt x="1900" y="230"/>
                  </a:cubicBezTo>
                  <a:cubicBezTo>
                    <a:pt x="1675" y="80"/>
                    <a:pt x="1415" y="0"/>
                    <a:pt x="115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3"/>
            <p:cNvSpPr/>
            <p:nvPr/>
          </p:nvSpPr>
          <p:spPr>
            <a:xfrm>
              <a:off x="6345076" y="3480470"/>
              <a:ext cx="45509" cy="34532"/>
            </a:xfrm>
            <a:custGeom>
              <a:avLst/>
              <a:gdLst/>
              <a:ahLst/>
              <a:cxnLst/>
              <a:rect l="l" t="t" r="r" b="b"/>
              <a:pathLst>
                <a:path w="1737" h="1318" extrusionOk="0">
                  <a:moveTo>
                    <a:pt x="1509" y="1"/>
                  </a:moveTo>
                  <a:cubicBezTo>
                    <a:pt x="1409" y="1"/>
                    <a:pt x="1322" y="73"/>
                    <a:pt x="1305" y="176"/>
                  </a:cubicBezTo>
                  <a:cubicBezTo>
                    <a:pt x="1236" y="599"/>
                    <a:pt x="872" y="897"/>
                    <a:pt x="458" y="897"/>
                  </a:cubicBezTo>
                  <a:cubicBezTo>
                    <a:pt x="412" y="897"/>
                    <a:pt x="365" y="893"/>
                    <a:pt x="318" y="886"/>
                  </a:cubicBezTo>
                  <a:cubicBezTo>
                    <a:pt x="308" y="885"/>
                    <a:pt x="299" y="884"/>
                    <a:pt x="290" y="884"/>
                  </a:cubicBezTo>
                  <a:cubicBezTo>
                    <a:pt x="54" y="884"/>
                    <a:pt x="1" y="1242"/>
                    <a:pt x="250" y="1298"/>
                  </a:cubicBezTo>
                  <a:cubicBezTo>
                    <a:pt x="318" y="1308"/>
                    <a:pt x="394" y="1317"/>
                    <a:pt x="461" y="1317"/>
                  </a:cubicBezTo>
                  <a:cubicBezTo>
                    <a:pt x="1084" y="1308"/>
                    <a:pt x="1621" y="857"/>
                    <a:pt x="1717" y="244"/>
                  </a:cubicBezTo>
                  <a:cubicBezTo>
                    <a:pt x="1736" y="129"/>
                    <a:pt x="1659" y="23"/>
                    <a:pt x="1544" y="4"/>
                  </a:cubicBezTo>
                  <a:cubicBezTo>
                    <a:pt x="1533" y="2"/>
                    <a:pt x="1521" y="1"/>
                    <a:pt x="150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3"/>
            <p:cNvSpPr/>
            <p:nvPr/>
          </p:nvSpPr>
          <p:spPr>
            <a:xfrm>
              <a:off x="6278030" y="3534285"/>
              <a:ext cx="15353" cy="32933"/>
            </a:xfrm>
            <a:custGeom>
              <a:avLst/>
              <a:gdLst/>
              <a:ahLst/>
              <a:cxnLst/>
              <a:rect l="l" t="t" r="r" b="b"/>
              <a:pathLst>
                <a:path w="586" h="1257" extrusionOk="0">
                  <a:moveTo>
                    <a:pt x="300" y="1"/>
                  </a:moveTo>
                  <a:cubicBezTo>
                    <a:pt x="218" y="1"/>
                    <a:pt x="136" y="47"/>
                    <a:pt x="106" y="155"/>
                  </a:cubicBezTo>
                  <a:cubicBezTo>
                    <a:pt x="1" y="471"/>
                    <a:pt x="126" y="998"/>
                    <a:pt x="154" y="1094"/>
                  </a:cubicBezTo>
                  <a:cubicBezTo>
                    <a:pt x="173" y="1190"/>
                    <a:pt x="260" y="1257"/>
                    <a:pt x="356" y="1257"/>
                  </a:cubicBezTo>
                  <a:cubicBezTo>
                    <a:pt x="375" y="1257"/>
                    <a:pt x="384" y="1257"/>
                    <a:pt x="404" y="1247"/>
                  </a:cubicBezTo>
                  <a:cubicBezTo>
                    <a:pt x="519" y="1219"/>
                    <a:pt x="586" y="1103"/>
                    <a:pt x="557" y="998"/>
                  </a:cubicBezTo>
                  <a:cubicBezTo>
                    <a:pt x="499" y="787"/>
                    <a:pt x="451" y="433"/>
                    <a:pt x="499" y="279"/>
                  </a:cubicBezTo>
                  <a:cubicBezTo>
                    <a:pt x="564" y="115"/>
                    <a:pt x="431" y="1"/>
                    <a:pt x="30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3"/>
            <p:cNvSpPr/>
            <p:nvPr/>
          </p:nvSpPr>
          <p:spPr>
            <a:xfrm>
              <a:off x="6325767" y="3362911"/>
              <a:ext cx="20672" cy="25519"/>
            </a:xfrm>
            <a:custGeom>
              <a:avLst/>
              <a:gdLst/>
              <a:ahLst/>
              <a:cxnLst/>
              <a:rect l="l" t="t" r="r" b="b"/>
              <a:pathLst>
                <a:path w="789" h="974" extrusionOk="0">
                  <a:moveTo>
                    <a:pt x="485" y="1"/>
                  </a:moveTo>
                  <a:cubicBezTo>
                    <a:pt x="438" y="1"/>
                    <a:pt x="389" y="19"/>
                    <a:pt x="345" y="62"/>
                  </a:cubicBezTo>
                  <a:cubicBezTo>
                    <a:pt x="307" y="101"/>
                    <a:pt x="0" y="408"/>
                    <a:pt x="0" y="772"/>
                  </a:cubicBezTo>
                  <a:cubicBezTo>
                    <a:pt x="0" y="887"/>
                    <a:pt x="96" y="973"/>
                    <a:pt x="211" y="973"/>
                  </a:cubicBezTo>
                  <a:cubicBezTo>
                    <a:pt x="216" y="974"/>
                    <a:pt x="222" y="974"/>
                    <a:pt x="227" y="974"/>
                  </a:cubicBezTo>
                  <a:cubicBezTo>
                    <a:pt x="335" y="974"/>
                    <a:pt x="421" y="881"/>
                    <a:pt x="412" y="772"/>
                  </a:cubicBezTo>
                  <a:cubicBezTo>
                    <a:pt x="412" y="618"/>
                    <a:pt x="575" y="417"/>
                    <a:pt x="633" y="360"/>
                  </a:cubicBezTo>
                  <a:cubicBezTo>
                    <a:pt x="788" y="212"/>
                    <a:pt x="646" y="1"/>
                    <a:pt x="48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3"/>
            <p:cNvSpPr/>
            <p:nvPr/>
          </p:nvSpPr>
          <p:spPr>
            <a:xfrm>
              <a:off x="6305042" y="3381146"/>
              <a:ext cx="50880" cy="19205"/>
            </a:xfrm>
            <a:custGeom>
              <a:avLst/>
              <a:gdLst/>
              <a:ahLst/>
              <a:cxnLst/>
              <a:rect l="l" t="t" r="r" b="b"/>
              <a:pathLst>
                <a:path w="1942" h="733" extrusionOk="0">
                  <a:moveTo>
                    <a:pt x="1025" y="0"/>
                  </a:moveTo>
                  <a:cubicBezTo>
                    <a:pt x="896" y="0"/>
                    <a:pt x="778" y="24"/>
                    <a:pt x="676" y="57"/>
                  </a:cubicBezTo>
                  <a:cubicBezTo>
                    <a:pt x="484" y="124"/>
                    <a:pt x="302" y="229"/>
                    <a:pt x="149" y="373"/>
                  </a:cubicBezTo>
                  <a:cubicBezTo>
                    <a:pt x="1" y="521"/>
                    <a:pt x="139" y="732"/>
                    <a:pt x="302" y="732"/>
                  </a:cubicBezTo>
                  <a:cubicBezTo>
                    <a:pt x="350" y="732"/>
                    <a:pt x="400" y="714"/>
                    <a:pt x="446" y="670"/>
                  </a:cubicBezTo>
                  <a:cubicBezTo>
                    <a:pt x="459" y="651"/>
                    <a:pt x="699" y="421"/>
                    <a:pt x="1018" y="421"/>
                  </a:cubicBezTo>
                  <a:cubicBezTo>
                    <a:pt x="1184" y="421"/>
                    <a:pt x="1371" y="483"/>
                    <a:pt x="1558" y="670"/>
                  </a:cubicBezTo>
                  <a:cubicBezTo>
                    <a:pt x="1606" y="699"/>
                    <a:pt x="1654" y="728"/>
                    <a:pt x="1711" y="728"/>
                  </a:cubicBezTo>
                  <a:cubicBezTo>
                    <a:pt x="1759" y="728"/>
                    <a:pt x="1817" y="699"/>
                    <a:pt x="1855" y="660"/>
                  </a:cubicBezTo>
                  <a:cubicBezTo>
                    <a:pt x="1941" y="584"/>
                    <a:pt x="1941" y="450"/>
                    <a:pt x="1855" y="373"/>
                  </a:cubicBezTo>
                  <a:cubicBezTo>
                    <a:pt x="1565" y="89"/>
                    <a:pt x="1274" y="0"/>
                    <a:pt x="102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3"/>
            <p:cNvSpPr/>
            <p:nvPr/>
          </p:nvSpPr>
          <p:spPr>
            <a:xfrm>
              <a:off x="6526275" y="3501037"/>
              <a:ext cx="29056" cy="37309"/>
            </a:xfrm>
            <a:custGeom>
              <a:avLst/>
              <a:gdLst/>
              <a:ahLst/>
              <a:cxnLst/>
              <a:rect l="l" t="t" r="r" b="b"/>
              <a:pathLst>
                <a:path w="1109" h="1424" extrusionOk="0">
                  <a:moveTo>
                    <a:pt x="313" y="0"/>
                  </a:moveTo>
                  <a:cubicBezTo>
                    <a:pt x="141" y="0"/>
                    <a:pt x="1" y="236"/>
                    <a:pt x="188" y="379"/>
                  </a:cubicBezTo>
                  <a:cubicBezTo>
                    <a:pt x="447" y="590"/>
                    <a:pt x="629" y="896"/>
                    <a:pt x="686" y="1232"/>
                  </a:cubicBezTo>
                  <a:cubicBezTo>
                    <a:pt x="696" y="1337"/>
                    <a:pt x="792" y="1424"/>
                    <a:pt x="897" y="1424"/>
                  </a:cubicBezTo>
                  <a:cubicBezTo>
                    <a:pt x="907" y="1424"/>
                    <a:pt x="907" y="1424"/>
                    <a:pt x="916" y="1414"/>
                  </a:cubicBezTo>
                  <a:cubicBezTo>
                    <a:pt x="1032" y="1404"/>
                    <a:pt x="1108" y="1309"/>
                    <a:pt x="1108" y="1193"/>
                  </a:cubicBezTo>
                  <a:cubicBezTo>
                    <a:pt x="1032" y="753"/>
                    <a:pt x="801" y="350"/>
                    <a:pt x="456" y="62"/>
                  </a:cubicBezTo>
                  <a:cubicBezTo>
                    <a:pt x="410" y="19"/>
                    <a:pt x="360" y="0"/>
                    <a:pt x="31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6" name="Google Shape;846;p33"/>
          <p:cNvGrpSpPr/>
          <p:nvPr/>
        </p:nvGrpSpPr>
        <p:grpSpPr>
          <a:xfrm>
            <a:off x="4418744" y="1325591"/>
            <a:ext cx="306471" cy="370000"/>
            <a:chOff x="2236106" y="3365392"/>
            <a:chExt cx="306471" cy="370000"/>
          </a:xfrm>
        </p:grpSpPr>
        <p:sp>
          <p:nvSpPr>
            <p:cNvPr id="847" name="Google Shape;847;p33"/>
            <p:cNvSpPr/>
            <p:nvPr/>
          </p:nvSpPr>
          <p:spPr>
            <a:xfrm>
              <a:off x="2413788" y="3588085"/>
              <a:ext cx="128789" cy="88107"/>
            </a:xfrm>
            <a:custGeom>
              <a:avLst/>
              <a:gdLst/>
              <a:ahLst/>
              <a:cxnLst/>
              <a:rect l="l" t="t" r="r" b="b"/>
              <a:pathLst>
                <a:path w="4910" h="3359" extrusionOk="0">
                  <a:moveTo>
                    <a:pt x="2793" y="0"/>
                  </a:moveTo>
                  <a:cubicBezTo>
                    <a:pt x="2259" y="0"/>
                    <a:pt x="1705" y="75"/>
                    <a:pt x="1234" y="293"/>
                  </a:cubicBezTo>
                  <a:cubicBezTo>
                    <a:pt x="285" y="741"/>
                    <a:pt x="0" y="2111"/>
                    <a:pt x="211" y="2558"/>
                  </a:cubicBezTo>
                  <a:cubicBezTo>
                    <a:pt x="366" y="2895"/>
                    <a:pt x="1128" y="3359"/>
                    <a:pt x="1902" y="3359"/>
                  </a:cubicBezTo>
                  <a:cubicBezTo>
                    <a:pt x="2140" y="3359"/>
                    <a:pt x="2380" y="3315"/>
                    <a:pt x="2604" y="3209"/>
                  </a:cubicBezTo>
                  <a:cubicBezTo>
                    <a:pt x="3770" y="2667"/>
                    <a:pt x="4577" y="1148"/>
                    <a:pt x="4848" y="565"/>
                  </a:cubicBezTo>
                  <a:cubicBezTo>
                    <a:pt x="4910" y="436"/>
                    <a:pt x="4842" y="293"/>
                    <a:pt x="4706" y="260"/>
                  </a:cubicBezTo>
                  <a:cubicBezTo>
                    <a:pt x="4330" y="162"/>
                    <a:pt x="3582" y="0"/>
                    <a:pt x="279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3"/>
            <p:cNvSpPr/>
            <p:nvPr/>
          </p:nvSpPr>
          <p:spPr>
            <a:xfrm>
              <a:off x="2413604" y="3588085"/>
              <a:ext cx="127740" cy="67831"/>
            </a:xfrm>
            <a:custGeom>
              <a:avLst/>
              <a:gdLst/>
              <a:ahLst/>
              <a:cxnLst/>
              <a:rect l="l" t="t" r="r" b="b"/>
              <a:pathLst>
                <a:path w="4870" h="2586" extrusionOk="0">
                  <a:moveTo>
                    <a:pt x="2798" y="0"/>
                  </a:moveTo>
                  <a:cubicBezTo>
                    <a:pt x="2263" y="0"/>
                    <a:pt x="1708" y="75"/>
                    <a:pt x="1235" y="293"/>
                  </a:cubicBezTo>
                  <a:cubicBezTo>
                    <a:pt x="285" y="741"/>
                    <a:pt x="1" y="2111"/>
                    <a:pt x="211" y="2558"/>
                  </a:cubicBezTo>
                  <a:cubicBezTo>
                    <a:pt x="218" y="2565"/>
                    <a:pt x="224" y="2578"/>
                    <a:pt x="231" y="2585"/>
                  </a:cubicBezTo>
                  <a:cubicBezTo>
                    <a:pt x="1011" y="2111"/>
                    <a:pt x="3140" y="890"/>
                    <a:pt x="4869" y="463"/>
                  </a:cubicBezTo>
                  <a:cubicBezTo>
                    <a:pt x="4869" y="368"/>
                    <a:pt x="4801" y="280"/>
                    <a:pt x="4713" y="260"/>
                  </a:cubicBezTo>
                  <a:cubicBezTo>
                    <a:pt x="4337" y="162"/>
                    <a:pt x="3589" y="0"/>
                    <a:pt x="2798"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3"/>
            <p:cNvSpPr/>
            <p:nvPr/>
          </p:nvSpPr>
          <p:spPr>
            <a:xfrm>
              <a:off x="2350469" y="3365471"/>
              <a:ext cx="64945" cy="86559"/>
            </a:xfrm>
            <a:custGeom>
              <a:avLst/>
              <a:gdLst/>
              <a:ahLst/>
              <a:cxnLst/>
              <a:rect l="l" t="t" r="r" b="b"/>
              <a:pathLst>
                <a:path w="2476" h="3300" extrusionOk="0">
                  <a:moveTo>
                    <a:pt x="763" y="0"/>
                  </a:moveTo>
                  <a:cubicBezTo>
                    <a:pt x="682" y="0"/>
                    <a:pt x="602" y="46"/>
                    <a:pt x="563" y="128"/>
                  </a:cubicBezTo>
                  <a:cubicBezTo>
                    <a:pt x="367" y="576"/>
                    <a:pt x="0" y="1552"/>
                    <a:pt x="204" y="2332"/>
                  </a:cubicBezTo>
                  <a:cubicBezTo>
                    <a:pt x="370" y="2952"/>
                    <a:pt x="1096" y="3300"/>
                    <a:pt x="1469" y="3300"/>
                  </a:cubicBezTo>
                  <a:cubicBezTo>
                    <a:pt x="1508" y="3300"/>
                    <a:pt x="1543" y="3296"/>
                    <a:pt x="1574" y="3288"/>
                  </a:cubicBezTo>
                  <a:cubicBezTo>
                    <a:pt x="1885" y="3200"/>
                    <a:pt x="2475" y="2468"/>
                    <a:pt x="2292" y="1790"/>
                  </a:cubicBezTo>
                  <a:cubicBezTo>
                    <a:pt x="2089" y="1010"/>
                    <a:pt x="1289" y="332"/>
                    <a:pt x="895" y="47"/>
                  </a:cubicBezTo>
                  <a:cubicBezTo>
                    <a:pt x="856" y="15"/>
                    <a:pt x="810" y="0"/>
                    <a:pt x="76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3"/>
            <p:cNvSpPr/>
            <p:nvPr/>
          </p:nvSpPr>
          <p:spPr>
            <a:xfrm>
              <a:off x="2368436" y="3365392"/>
              <a:ext cx="46978" cy="86166"/>
            </a:xfrm>
            <a:custGeom>
              <a:avLst/>
              <a:gdLst/>
              <a:ahLst/>
              <a:cxnLst/>
              <a:rect l="l" t="t" r="r" b="b"/>
              <a:pathLst>
                <a:path w="1791" h="3285" extrusionOk="0">
                  <a:moveTo>
                    <a:pt x="86" y="0"/>
                  </a:moveTo>
                  <a:cubicBezTo>
                    <a:pt x="58" y="0"/>
                    <a:pt x="29" y="6"/>
                    <a:pt x="0" y="16"/>
                  </a:cubicBezTo>
                  <a:cubicBezTo>
                    <a:pt x="373" y="1087"/>
                    <a:pt x="672" y="2179"/>
                    <a:pt x="889" y="3284"/>
                  </a:cubicBezTo>
                  <a:cubicBezTo>
                    <a:pt x="1207" y="3196"/>
                    <a:pt x="1790" y="2471"/>
                    <a:pt x="1607" y="1793"/>
                  </a:cubicBezTo>
                  <a:cubicBezTo>
                    <a:pt x="1404" y="1013"/>
                    <a:pt x="604" y="335"/>
                    <a:pt x="210" y="43"/>
                  </a:cubicBezTo>
                  <a:cubicBezTo>
                    <a:pt x="173" y="14"/>
                    <a:pt x="130" y="0"/>
                    <a:pt x="86"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33"/>
            <p:cNvSpPr/>
            <p:nvPr/>
          </p:nvSpPr>
          <p:spPr>
            <a:xfrm>
              <a:off x="2236106" y="3542156"/>
              <a:ext cx="145157" cy="92618"/>
            </a:xfrm>
            <a:custGeom>
              <a:avLst/>
              <a:gdLst/>
              <a:ahLst/>
              <a:cxnLst/>
              <a:rect l="l" t="t" r="r" b="b"/>
              <a:pathLst>
                <a:path w="5534" h="3531" extrusionOk="0">
                  <a:moveTo>
                    <a:pt x="2978" y="0"/>
                  </a:moveTo>
                  <a:cubicBezTo>
                    <a:pt x="1844" y="0"/>
                    <a:pt x="668" y="449"/>
                    <a:pt x="177" y="654"/>
                  </a:cubicBezTo>
                  <a:cubicBezTo>
                    <a:pt x="48" y="709"/>
                    <a:pt x="0" y="865"/>
                    <a:pt x="82" y="980"/>
                  </a:cubicBezTo>
                  <a:cubicBezTo>
                    <a:pt x="462" y="1549"/>
                    <a:pt x="1580" y="3062"/>
                    <a:pt x="2923" y="3462"/>
                  </a:cubicBezTo>
                  <a:cubicBezTo>
                    <a:pt x="3082" y="3509"/>
                    <a:pt x="3245" y="3530"/>
                    <a:pt x="3406" y="3530"/>
                  </a:cubicBezTo>
                  <a:cubicBezTo>
                    <a:pt x="4348" y="3530"/>
                    <a:pt x="5257" y="2805"/>
                    <a:pt x="5384" y="2377"/>
                  </a:cubicBezTo>
                  <a:cubicBezTo>
                    <a:pt x="5533" y="1868"/>
                    <a:pt x="5005" y="444"/>
                    <a:pt x="3920" y="126"/>
                  </a:cubicBezTo>
                  <a:cubicBezTo>
                    <a:pt x="3621" y="37"/>
                    <a:pt x="3301" y="0"/>
                    <a:pt x="2978"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3"/>
            <p:cNvSpPr/>
            <p:nvPr/>
          </p:nvSpPr>
          <p:spPr>
            <a:xfrm>
              <a:off x="2236814" y="3542156"/>
              <a:ext cx="144449" cy="63608"/>
            </a:xfrm>
            <a:custGeom>
              <a:avLst/>
              <a:gdLst/>
              <a:ahLst/>
              <a:cxnLst/>
              <a:rect l="l" t="t" r="r" b="b"/>
              <a:pathLst>
                <a:path w="5507" h="2425" extrusionOk="0">
                  <a:moveTo>
                    <a:pt x="2951" y="0"/>
                  </a:moveTo>
                  <a:cubicBezTo>
                    <a:pt x="1818" y="0"/>
                    <a:pt x="642" y="449"/>
                    <a:pt x="157" y="654"/>
                  </a:cubicBezTo>
                  <a:cubicBezTo>
                    <a:pt x="48" y="702"/>
                    <a:pt x="1" y="817"/>
                    <a:pt x="34" y="926"/>
                  </a:cubicBezTo>
                  <a:cubicBezTo>
                    <a:pt x="1085" y="1007"/>
                    <a:pt x="4103" y="1346"/>
                    <a:pt x="5337" y="2424"/>
                  </a:cubicBezTo>
                  <a:cubicBezTo>
                    <a:pt x="5344" y="2404"/>
                    <a:pt x="5351" y="2390"/>
                    <a:pt x="5357" y="2370"/>
                  </a:cubicBezTo>
                  <a:cubicBezTo>
                    <a:pt x="5506" y="1868"/>
                    <a:pt x="4978" y="444"/>
                    <a:pt x="3893" y="126"/>
                  </a:cubicBezTo>
                  <a:cubicBezTo>
                    <a:pt x="3594" y="37"/>
                    <a:pt x="3274" y="0"/>
                    <a:pt x="2951"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3"/>
            <p:cNvSpPr/>
            <p:nvPr/>
          </p:nvSpPr>
          <p:spPr>
            <a:xfrm>
              <a:off x="2298717" y="3457171"/>
              <a:ext cx="81654" cy="61693"/>
            </a:xfrm>
            <a:custGeom>
              <a:avLst/>
              <a:gdLst/>
              <a:ahLst/>
              <a:cxnLst/>
              <a:rect l="l" t="t" r="r" b="b"/>
              <a:pathLst>
                <a:path w="3113" h="2352" extrusionOk="0">
                  <a:moveTo>
                    <a:pt x="870" y="0"/>
                  </a:moveTo>
                  <a:cubicBezTo>
                    <a:pt x="618" y="0"/>
                    <a:pt x="394" y="18"/>
                    <a:pt x="231" y="36"/>
                  </a:cubicBezTo>
                  <a:cubicBezTo>
                    <a:pt x="88" y="50"/>
                    <a:pt x="0" y="192"/>
                    <a:pt x="48" y="328"/>
                  </a:cubicBezTo>
                  <a:cubicBezTo>
                    <a:pt x="204" y="789"/>
                    <a:pt x="611" y="1759"/>
                    <a:pt x="1289" y="2186"/>
                  </a:cubicBezTo>
                  <a:cubicBezTo>
                    <a:pt x="1479" y="2305"/>
                    <a:pt x="1699" y="2352"/>
                    <a:pt x="1915" y="2352"/>
                  </a:cubicBezTo>
                  <a:cubicBezTo>
                    <a:pt x="2376" y="2352"/>
                    <a:pt x="2821" y="2138"/>
                    <a:pt x="2936" y="1948"/>
                  </a:cubicBezTo>
                  <a:cubicBezTo>
                    <a:pt x="3113" y="1670"/>
                    <a:pt x="3038" y="735"/>
                    <a:pt x="2441" y="362"/>
                  </a:cubicBezTo>
                  <a:cubicBezTo>
                    <a:pt x="1989" y="72"/>
                    <a:pt x="1374" y="0"/>
                    <a:pt x="870"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3"/>
            <p:cNvSpPr/>
            <p:nvPr/>
          </p:nvSpPr>
          <p:spPr>
            <a:xfrm>
              <a:off x="2299609" y="3457171"/>
              <a:ext cx="80762" cy="51647"/>
            </a:xfrm>
            <a:custGeom>
              <a:avLst/>
              <a:gdLst/>
              <a:ahLst/>
              <a:cxnLst/>
              <a:rect l="l" t="t" r="r" b="b"/>
              <a:pathLst>
                <a:path w="3079" h="1969" extrusionOk="0">
                  <a:moveTo>
                    <a:pt x="836" y="0"/>
                  </a:moveTo>
                  <a:cubicBezTo>
                    <a:pt x="584" y="0"/>
                    <a:pt x="360" y="18"/>
                    <a:pt x="197" y="36"/>
                  </a:cubicBezTo>
                  <a:cubicBezTo>
                    <a:pt x="95" y="50"/>
                    <a:pt x="14" y="124"/>
                    <a:pt x="0" y="226"/>
                  </a:cubicBezTo>
                  <a:cubicBezTo>
                    <a:pt x="570" y="470"/>
                    <a:pt x="1953" y="1114"/>
                    <a:pt x="2889" y="1969"/>
                  </a:cubicBezTo>
                  <a:cubicBezTo>
                    <a:pt x="2889" y="1962"/>
                    <a:pt x="2902" y="1955"/>
                    <a:pt x="2902" y="1948"/>
                  </a:cubicBezTo>
                  <a:cubicBezTo>
                    <a:pt x="3079" y="1670"/>
                    <a:pt x="3004" y="735"/>
                    <a:pt x="2407" y="362"/>
                  </a:cubicBezTo>
                  <a:cubicBezTo>
                    <a:pt x="1955" y="72"/>
                    <a:pt x="1340" y="0"/>
                    <a:pt x="836"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33"/>
            <p:cNvSpPr/>
            <p:nvPr/>
          </p:nvSpPr>
          <p:spPr>
            <a:xfrm>
              <a:off x="2421080" y="3480857"/>
              <a:ext cx="85929" cy="59044"/>
            </a:xfrm>
            <a:custGeom>
              <a:avLst/>
              <a:gdLst/>
              <a:ahLst/>
              <a:cxnLst/>
              <a:rect l="l" t="t" r="r" b="b"/>
              <a:pathLst>
                <a:path w="3276" h="2251" extrusionOk="0">
                  <a:moveTo>
                    <a:pt x="1879" y="0"/>
                  </a:moveTo>
                  <a:cubicBezTo>
                    <a:pt x="1519" y="0"/>
                    <a:pt x="1146" y="50"/>
                    <a:pt x="828" y="198"/>
                  </a:cubicBezTo>
                  <a:cubicBezTo>
                    <a:pt x="190" y="496"/>
                    <a:pt x="0" y="1418"/>
                    <a:pt x="136" y="1717"/>
                  </a:cubicBezTo>
                  <a:cubicBezTo>
                    <a:pt x="245" y="1944"/>
                    <a:pt x="752" y="2251"/>
                    <a:pt x="1269" y="2251"/>
                  </a:cubicBezTo>
                  <a:cubicBezTo>
                    <a:pt x="1430" y="2251"/>
                    <a:pt x="1592" y="2221"/>
                    <a:pt x="1743" y="2151"/>
                  </a:cubicBezTo>
                  <a:cubicBezTo>
                    <a:pt x="2475" y="1812"/>
                    <a:pt x="2991" y="903"/>
                    <a:pt x="3208" y="462"/>
                  </a:cubicBezTo>
                  <a:cubicBezTo>
                    <a:pt x="3275" y="333"/>
                    <a:pt x="3201" y="184"/>
                    <a:pt x="3065" y="150"/>
                  </a:cubicBezTo>
                  <a:cubicBezTo>
                    <a:pt x="2793" y="85"/>
                    <a:pt x="2347" y="0"/>
                    <a:pt x="187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33"/>
            <p:cNvSpPr/>
            <p:nvPr/>
          </p:nvSpPr>
          <p:spPr>
            <a:xfrm>
              <a:off x="2421080" y="3480857"/>
              <a:ext cx="85221" cy="47345"/>
            </a:xfrm>
            <a:custGeom>
              <a:avLst/>
              <a:gdLst/>
              <a:ahLst/>
              <a:cxnLst/>
              <a:rect l="l" t="t" r="r" b="b"/>
              <a:pathLst>
                <a:path w="3249" h="1805" extrusionOk="0">
                  <a:moveTo>
                    <a:pt x="1881" y="0"/>
                  </a:moveTo>
                  <a:cubicBezTo>
                    <a:pt x="1520" y="0"/>
                    <a:pt x="1146" y="50"/>
                    <a:pt x="828" y="198"/>
                  </a:cubicBezTo>
                  <a:cubicBezTo>
                    <a:pt x="190" y="496"/>
                    <a:pt x="0" y="1418"/>
                    <a:pt x="143" y="1717"/>
                  </a:cubicBezTo>
                  <a:cubicBezTo>
                    <a:pt x="156" y="1744"/>
                    <a:pt x="177" y="1778"/>
                    <a:pt x="204" y="1805"/>
                  </a:cubicBezTo>
                  <a:cubicBezTo>
                    <a:pt x="868" y="1113"/>
                    <a:pt x="2509" y="605"/>
                    <a:pt x="3221" y="408"/>
                  </a:cubicBezTo>
                  <a:cubicBezTo>
                    <a:pt x="3248" y="293"/>
                    <a:pt x="3180" y="177"/>
                    <a:pt x="3065" y="150"/>
                  </a:cubicBezTo>
                  <a:cubicBezTo>
                    <a:pt x="2797" y="85"/>
                    <a:pt x="2351" y="0"/>
                    <a:pt x="1881"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33"/>
            <p:cNvSpPr/>
            <p:nvPr/>
          </p:nvSpPr>
          <p:spPr>
            <a:xfrm>
              <a:off x="2379269" y="3608807"/>
              <a:ext cx="129340" cy="76093"/>
            </a:xfrm>
            <a:custGeom>
              <a:avLst/>
              <a:gdLst/>
              <a:ahLst/>
              <a:cxnLst/>
              <a:rect l="l" t="t" r="r" b="b"/>
              <a:pathLst>
                <a:path w="4931" h="2901" extrusionOk="0">
                  <a:moveTo>
                    <a:pt x="4618" y="0"/>
                  </a:moveTo>
                  <a:cubicBezTo>
                    <a:pt x="4595" y="0"/>
                    <a:pt x="4570" y="4"/>
                    <a:pt x="4544" y="12"/>
                  </a:cubicBezTo>
                  <a:cubicBezTo>
                    <a:pt x="2008" y="751"/>
                    <a:pt x="225" y="2439"/>
                    <a:pt x="150" y="2514"/>
                  </a:cubicBezTo>
                  <a:cubicBezTo>
                    <a:pt x="1" y="2656"/>
                    <a:pt x="96" y="2900"/>
                    <a:pt x="306" y="2900"/>
                  </a:cubicBezTo>
                  <a:cubicBezTo>
                    <a:pt x="360" y="2900"/>
                    <a:pt x="414" y="2880"/>
                    <a:pt x="462" y="2839"/>
                  </a:cubicBezTo>
                  <a:cubicBezTo>
                    <a:pt x="476" y="2819"/>
                    <a:pt x="2238" y="1151"/>
                    <a:pt x="4666" y="446"/>
                  </a:cubicBezTo>
                  <a:cubicBezTo>
                    <a:pt x="4931" y="366"/>
                    <a:pt x="4849" y="0"/>
                    <a:pt x="461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3"/>
            <p:cNvSpPr/>
            <p:nvPr/>
          </p:nvSpPr>
          <p:spPr>
            <a:xfrm>
              <a:off x="2274035" y="3568019"/>
              <a:ext cx="22400" cy="12485"/>
            </a:xfrm>
            <a:custGeom>
              <a:avLst/>
              <a:gdLst/>
              <a:ahLst/>
              <a:cxnLst/>
              <a:rect l="l" t="t" r="r" b="b"/>
              <a:pathLst>
                <a:path w="854" h="476" extrusionOk="0">
                  <a:moveTo>
                    <a:pt x="311" y="1"/>
                  </a:moveTo>
                  <a:cubicBezTo>
                    <a:pt x="25" y="1"/>
                    <a:pt x="1" y="428"/>
                    <a:pt x="290" y="455"/>
                  </a:cubicBezTo>
                  <a:cubicBezTo>
                    <a:pt x="290" y="455"/>
                    <a:pt x="378" y="455"/>
                    <a:pt x="514" y="475"/>
                  </a:cubicBezTo>
                  <a:lnTo>
                    <a:pt x="541" y="475"/>
                  </a:lnTo>
                  <a:cubicBezTo>
                    <a:pt x="826" y="475"/>
                    <a:pt x="853" y="48"/>
                    <a:pt x="562" y="21"/>
                  </a:cubicBezTo>
                  <a:lnTo>
                    <a:pt x="562" y="21"/>
                  </a:lnTo>
                  <a:lnTo>
                    <a:pt x="562" y="28"/>
                  </a:lnTo>
                  <a:cubicBezTo>
                    <a:pt x="406" y="7"/>
                    <a:pt x="317" y="1"/>
                    <a:pt x="317" y="1"/>
                  </a:cubicBezTo>
                  <a:cubicBezTo>
                    <a:pt x="315" y="1"/>
                    <a:pt x="313" y="1"/>
                    <a:pt x="31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33"/>
            <p:cNvSpPr/>
            <p:nvPr/>
          </p:nvSpPr>
          <p:spPr>
            <a:xfrm>
              <a:off x="2450012" y="3500398"/>
              <a:ext cx="20722" cy="13823"/>
            </a:xfrm>
            <a:custGeom>
              <a:avLst/>
              <a:gdLst/>
              <a:ahLst/>
              <a:cxnLst/>
              <a:rect l="l" t="t" r="r" b="b"/>
              <a:pathLst>
                <a:path w="790" h="527" extrusionOk="0">
                  <a:moveTo>
                    <a:pt x="547" y="0"/>
                  </a:moveTo>
                  <a:cubicBezTo>
                    <a:pt x="526" y="0"/>
                    <a:pt x="505" y="3"/>
                    <a:pt x="484" y="9"/>
                  </a:cubicBezTo>
                  <a:cubicBezTo>
                    <a:pt x="396" y="29"/>
                    <a:pt x="308" y="56"/>
                    <a:pt x="226" y="83"/>
                  </a:cubicBezTo>
                  <a:cubicBezTo>
                    <a:pt x="0" y="126"/>
                    <a:pt x="110" y="526"/>
                    <a:pt x="302" y="526"/>
                  </a:cubicBezTo>
                  <a:cubicBezTo>
                    <a:pt x="324" y="526"/>
                    <a:pt x="346" y="521"/>
                    <a:pt x="369" y="511"/>
                  </a:cubicBezTo>
                  <a:cubicBezTo>
                    <a:pt x="443" y="483"/>
                    <a:pt x="525" y="456"/>
                    <a:pt x="599" y="436"/>
                  </a:cubicBezTo>
                  <a:cubicBezTo>
                    <a:pt x="721" y="402"/>
                    <a:pt x="789" y="287"/>
                    <a:pt x="762" y="165"/>
                  </a:cubicBezTo>
                  <a:cubicBezTo>
                    <a:pt x="734" y="64"/>
                    <a:pt x="646" y="0"/>
                    <a:pt x="54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33"/>
            <p:cNvSpPr/>
            <p:nvPr/>
          </p:nvSpPr>
          <p:spPr>
            <a:xfrm>
              <a:off x="2303675" y="3396003"/>
              <a:ext cx="142088" cy="339390"/>
            </a:xfrm>
            <a:custGeom>
              <a:avLst/>
              <a:gdLst/>
              <a:ahLst/>
              <a:cxnLst/>
              <a:rect l="l" t="t" r="r" b="b"/>
              <a:pathLst>
                <a:path w="5417" h="12939" extrusionOk="0">
                  <a:moveTo>
                    <a:pt x="2876" y="0"/>
                  </a:moveTo>
                  <a:cubicBezTo>
                    <a:pt x="2738" y="0"/>
                    <a:pt x="2598" y="119"/>
                    <a:pt x="2652" y="293"/>
                  </a:cubicBezTo>
                  <a:cubicBezTo>
                    <a:pt x="3120" y="1758"/>
                    <a:pt x="3398" y="3270"/>
                    <a:pt x="3486" y="4802"/>
                  </a:cubicBezTo>
                  <a:cubicBezTo>
                    <a:pt x="2944" y="4063"/>
                    <a:pt x="2225" y="3473"/>
                    <a:pt x="1398" y="3080"/>
                  </a:cubicBezTo>
                  <a:cubicBezTo>
                    <a:pt x="1361" y="3063"/>
                    <a:pt x="1327" y="3055"/>
                    <a:pt x="1294" y="3055"/>
                  </a:cubicBezTo>
                  <a:cubicBezTo>
                    <a:pt x="1074" y="3055"/>
                    <a:pt x="968" y="3412"/>
                    <a:pt x="1228" y="3501"/>
                  </a:cubicBezTo>
                  <a:cubicBezTo>
                    <a:pt x="2212" y="3968"/>
                    <a:pt x="3018" y="4755"/>
                    <a:pt x="3520" y="5725"/>
                  </a:cubicBezTo>
                  <a:cubicBezTo>
                    <a:pt x="3527" y="6579"/>
                    <a:pt x="3480" y="7427"/>
                    <a:pt x="3385" y="8281"/>
                  </a:cubicBezTo>
                  <a:cubicBezTo>
                    <a:pt x="2740" y="7379"/>
                    <a:pt x="1439" y="6938"/>
                    <a:pt x="354" y="6721"/>
                  </a:cubicBezTo>
                  <a:cubicBezTo>
                    <a:pt x="341" y="6720"/>
                    <a:pt x="328" y="6719"/>
                    <a:pt x="316" y="6719"/>
                  </a:cubicBezTo>
                  <a:cubicBezTo>
                    <a:pt x="62" y="6719"/>
                    <a:pt x="0" y="7104"/>
                    <a:pt x="266" y="7162"/>
                  </a:cubicBezTo>
                  <a:cubicBezTo>
                    <a:pt x="1262" y="7366"/>
                    <a:pt x="2964" y="7874"/>
                    <a:pt x="3283" y="9088"/>
                  </a:cubicBezTo>
                  <a:cubicBezTo>
                    <a:pt x="2957" y="11224"/>
                    <a:pt x="2415" y="12600"/>
                    <a:pt x="2401" y="12627"/>
                  </a:cubicBezTo>
                  <a:cubicBezTo>
                    <a:pt x="2328" y="12805"/>
                    <a:pt x="2474" y="12939"/>
                    <a:pt x="2618" y="12939"/>
                  </a:cubicBezTo>
                  <a:cubicBezTo>
                    <a:pt x="2700" y="12939"/>
                    <a:pt x="2780" y="12897"/>
                    <a:pt x="2822" y="12797"/>
                  </a:cubicBezTo>
                  <a:cubicBezTo>
                    <a:pt x="2829" y="12763"/>
                    <a:pt x="3398" y="11332"/>
                    <a:pt x="3737" y="9108"/>
                  </a:cubicBezTo>
                  <a:lnTo>
                    <a:pt x="3737" y="9101"/>
                  </a:lnTo>
                  <a:cubicBezTo>
                    <a:pt x="3859" y="8254"/>
                    <a:pt x="3941" y="7393"/>
                    <a:pt x="3961" y="6538"/>
                  </a:cubicBezTo>
                  <a:cubicBezTo>
                    <a:pt x="4151" y="5833"/>
                    <a:pt x="4598" y="5230"/>
                    <a:pt x="5209" y="4843"/>
                  </a:cubicBezTo>
                  <a:cubicBezTo>
                    <a:pt x="5417" y="4708"/>
                    <a:pt x="5284" y="4424"/>
                    <a:pt x="5090" y="4424"/>
                  </a:cubicBezTo>
                  <a:cubicBezTo>
                    <a:pt x="5050" y="4424"/>
                    <a:pt x="5007" y="4436"/>
                    <a:pt x="4965" y="4463"/>
                  </a:cubicBezTo>
                  <a:cubicBezTo>
                    <a:pt x="4564" y="4721"/>
                    <a:pt x="4219" y="5060"/>
                    <a:pt x="3961" y="5453"/>
                  </a:cubicBezTo>
                  <a:cubicBezTo>
                    <a:pt x="3920" y="3657"/>
                    <a:pt x="3629" y="1873"/>
                    <a:pt x="3086" y="158"/>
                  </a:cubicBezTo>
                  <a:cubicBezTo>
                    <a:pt x="3050" y="48"/>
                    <a:pt x="2963" y="0"/>
                    <a:pt x="287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 name="Google Shape;861;p33"/>
          <p:cNvGrpSpPr/>
          <p:nvPr/>
        </p:nvGrpSpPr>
        <p:grpSpPr>
          <a:xfrm>
            <a:off x="6971988" y="2379786"/>
            <a:ext cx="411874" cy="370731"/>
            <a:chOff x="1903737" y="3215540"/>
            <a:chExt cx="411874" cy="370731"/>
          </a:xfrm>
        </p:grpSpPr>
        <p:sp>
          <p:nvSpPr>
            <p:cNvPr id="862" name="Google Shape;862;p33"/>
            <p:cNvSpPr/>
            <p:nvPr/>
          </p:nvSpPr>
          <p:spPr>
            <a:xfrm>
              <a:off x="2115940" y="3285661"/>
              <a:ext cx="77451" cy="75271"/>
            </a:xfrm>
            <a:custGeom>
              <a:avLst/>
              <a:gdLst/>
              <a:ahLst/>
              <a:cxnLst/>
              <a:rect l="l" t="t" r="r" b="b"/>
              <a:pathLst>
                <a:path w="2948" h="2865" extrusionOk="0">
                  <a:moveTo>
                    <a:pt x="1475" y="0"/>
                  </a:moveTo>
                  <a:cubicBezTo>
                    <a:pt x="1438" y="0"/>
                    <a:pt x="1401" y="25"/>
                    <a:pt x="1398" y="73"/>
                  </a:cubicBezTo>
                  <a:cubicBezTo>
                    <a:pt x="1398" y="781"/>
                    <a:pt x="822" y="1356"/>
                    <a:pt x="115" y="1356"/>
                  </a:cubicBezTo>
                  <a:cubicBezTo>
                    <a:pt x="110" y="1356"/>
                    <a:pt x="106" y="1356"/>
                    <a:pt x="102" y="1356"/>
                  </a:cubicBezTo>
                  <a:cubicBezTo>
                    <a:pt x="1" y="1356"/>
                    <a:pt x="1" y="1517"/>
                    <a:pt x="102" y="1517"/>
                  </a:cubicBezTo>
                  <a:cubicBezTo>
                    <a:pt x="106" y="1517"/>
                    <a:pt x="110" y="1516"/>
                    <a:pt x="115" y="1516"/>
                  </a:cubicBezTo>
                  <a:cubicBezTo>
                    <a:pt x="822" y="1516"/>
                    <a:pt x="1391" y="2085"/>
                    <a:pt x="1398" y="2792"/>
                  </a:cubicBezTo>
                  <a:cubicBezTo>
                    <a:pt x="1401" y="2841"/>
                    <a:pt x="1438" y="2865"/>
                    <a:pt x="1475" y="2865"/>
                  </a:cubicBezTo>
                  <a:cubicBezTo>
                    <a:pt x="1512" y="2865"/>
                    <a:pt x="1550" y="2841"/>
                    <a:pt x="1557" y="2792"/>
                  </a:cubicBezTo>
                  <a:cubicBezTo>
                    <a:pt x="1557" y="2085"/>
                    <a:pt x="2126" y="1516"/>
                    <a:pt x="2834" y="1516"/>
                  </a:cubicBezTo>
                  <a:cubicBezTo>
                    <a:pt x="2838" y="1516"/>
                    <a:pt x="2842" y="1517"/>
                    <a:pt x="2846" y="1517"/>
                  </a:cubicBezTo>
                  <a:cubicBezTo>
                    <a:pt x="2947" y="1517"/>
                    <a:pt x="2947" y="1356"/>
                    <a:pt x="2846" y="1356"/>
                  </a:cubicBezTo>
                  <a:cubicBezTo>
                    <a:pt x="2842" y="1356"/>
                    <a:pt x="2838" y="1356"/>
                    <a:pt x="2834" y="1356"/>
                  </a:cubicBezTo>
                  <a:cubicBezTo>
                    <a:pt x="2126" y="1349"/>
                    <a:pt x="1557" y="781"/>
                    <a:pt x="1557" y="73"/>
                  </a:cubicBezTo>
                  <a:cubicBezTo>
                    <a:pt x="1550" y="25"/>
                    <a:pt x="1512" y="0"/>
                    <a:pt x="14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33"/>
            <p:cNvSpPr/>
            <p:nvPr/>
          </p:nvSpPr>
          <p:spPr>
            <a:xfrm>
              <a:off x="2116939" y="3285425"/>
              <a:ext cx="44663" cy="74798"/>
            </a:xfrm>
            <a:custGeom>
              <a:avLst/>
              <a:gdLst/>
              <a:ahLst/>
              <a:cxnLst/>
              <a:rect l="l" t="t" r="r" b="b"/>
              <a:pathLst>
                <a:path w="1700" h="2847" extrusionOk="0">
                  <a:moveTo>
                    <a:pt x="1437" y="1"/>
                  </a:moveTo>
                  <a:cubicBezTo>
                    <a:pt x="1395" y="1"/>
                    <a:pt x="1353" y="30"/>
                    <a:pt x="1360" y="89"/>
                  </a:cubicBezTo>
                  <a:cubicBezTo>
                    <a:pt x="1353" y="589"/>
                    <a:pt x="1062" y="1039"/>
                    <a:pt x="611" y="1247"/>
                  </a:cubicBezTo>
                  <a:lnTo>
                    <a:pt x="604" y="1247"/>
                  </a:lnTo>
                  <a:cubicBezTo>
                    <a:pt x="548" y="1275"/>
                    <a:pt x="500" y="1289"/>
                    <a:pt x="444" y="1310"/>
                  </a:cubicBezTo>
                  <a:lnTo>
                    <a:pt x="430" y="1310"/>
                  </a:lnTo>
                  <a:lnTo>
                    <a:pt x="361" y="1324"/>
                  </a:lnTo>
                  <a:lnTo>
                    <a:pt x="347" y="1324"/>
                  </a:lnTo>
                  <a:cubicBezTo>
                    <a:pt x="319" y="1331"/>
                    <a:pt x="292" y="1338"/>
                    <a:pt x="271" y="1345"/>
                  </a:cubicBezTo>
                  <a:lnTo>
                    <a:pt x="257" y="1345"/>
                  </a:lnTo>
                  <a:lnTo>
                    <a:pt x="188" y="1352"/>
                  </a:lnTo>
                  <a:lnTo>
                    <a:pt x="84" y="1352"/>
                  </a:lnTo>
                  <a:cubicBezTo>
                    <a:pt x="35" y="1352"/>
                    <a:pt x="0" y="1386"/>
                    <a:pt x="0" y="1428"/>
                  </a:cubicBezTo>
                  <a:cubicBezTo>
                    <a:pt x="0" y="1476"/>
                    <a:pt x="35" y="1511"/>
                    <a:pt x="84" y="1511"/>
                  </a:cubicBezTo>
                  <a:lnTo>
                    <a:pt x="188" y="1511"/>
                  </a:lnTo>
                  <a:lnTo>
                    <a:pt x="257" y="1518"/>
                  </a:lnTo>
                  <a:lnTo>
                    <a:pt x="271" y="1518"/>
                  </a:lnTo>
                  <a:cubicBezTo>
                    <a:pt x="292" y="1525"/>
                    <a:pt x="319" y="1525"/>
                    <a:pt x="347" y="1532"/>
                  </a:cubicBezTo>
                  <a:lnTo>
                    <a:pt x="361" y="1532"/>
                  </a:lnTo>
                  <a:lnTo>
                    <a:pt x="430" y="1553"/>
                  </a:lnTo>
                  <a:lnTo>
                    <a:pt x="444" y="1553"/>
                  </a:lnTo>
                  <a:cubicBezTo>
                    <a:pt x="500" y="1567"/>
                    <a:pt x="548" y="1587"/>
                    <a:pt x="604" y="1608"/>
                  </a:cubicBezTo>
                  <a:lnTo>
                    <a:pt x="611" y="1608"/>
                  </a:lnTo>
                  <a:cubicBezTo>
                    <a:pt x="1062" y="1816"/>
                    <a:pt x="1353" y="2274"/>
                    <a:pt x="1360" y="2773"/>
                  </a:cubicBezTo>
                  <a:cubicBezTo>
                    <a:pt x="1363" y="2822"/>
                    <a:pt x="1400" y="2846"/>
                    <a:pt x="1437" y="2846"/>
                  </a:cubicBezTo>
                  <a:cubicBezTo>
                    <a:pt x="1474" y="2846"/>
                    <a:pt x="1512" y="2822"/>
                    <a:pt x="1519" y="2773"/>
                  </a:cubicBezTo>
                  <a:cubicBezTo>
                    <a:pt x="1519" y="2538"/>
                    <a:pt x="1582" y="2309"/>
                    <a:pt x="1700" y="2108"/>
                  </a:cubicBezTo>
                  <a:cubicBezTo>
                    <a:pt x="1637" y="1851"/>
                    <a:pt x="1499" y="1615"/>
                    <a:pt x="1290" y="1442"/>
                  </a:cubicBezTo>
                  <a:cubicBezTo>
                    <a:pt x="1499" y="1261"/>
                    <a:pt x="1644" y="1019"/>
                    <a:pt x="1700" y="748"/>
                  </a:cubicBezTo>
                  <a:cubicBezTo>
                    <a:pt x="1582" y="547"/>
                    <a:pt x="1519" y="318"/>
                    <a:pt x="1519" y="89"/>
                  </a:cubicBezTo>
                  <a:cubicBezTo>
                    <a:pt x="1523" y="30"/>
                    <a:pt x="1480" y="1"/>
                    <a:pt x="1437"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33"/>
            <p:cNvSpPr/>
            <p:nvPr/>
          </p:nvSpPr>
          <p:spPr>
            <a:xfrm>
              <a:off x="2200407" y="3381609"/>
              <a:ext cx="28453" cy="28453"/>
            </a:xfrm>
            <a:custGeom>
              <a:avLst/>
              <a:gdLst/>
              <a:ahLst/>
              <a:cxnLst/>
              <a:rect l="l" t="t" r="r" b="b"/>
              <a:pathLst>
                <a:path w="1083" h="1083" extrusionOk="0">
                  <a:moveTo>
                    <a:pt x="541" y="0"/>
                  </a:moveTo>
                  <a:cubicBezTo>
                    <a:pt x="236" y="0"/>
                    <a:pt x="0" y="243"/>
                    <a:pt x="0" y="541"/>
                  </a:cubicBezTo>
                  <a:cubicBezTo>
                    <a:pt x="0" y="846"/>
                    <a:pt x="236" y="1082"/>
                    <a:pt x="541" y="1082"/>
                  </a:cubicBezTo>
                  <a:cubicBezTo>
                    <a:pt x="839" y="1082"/>
                    <a:pt x="1082" y="846"/>
                    <a:pt x="1082" y="541"/>
                  </a:cubicBezTo>
                  <a:cubicBezTo>
                    <a:pt x="1082" y="243"/>
                    <a:pt x="839" y="0"/>
                    <a:pt x="5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33"/>
            <p:cNvSpPr/>
            <p:nvPr/>
          </p:nvSpPr>
          <p:spPr>
            <a:xfrm>
              <a:off x="1942174" y="3547073"/>
              <a:ext cx="28453" cy="28453"/>
            </a:xfrm>
            <a:custGeom>
              <a:avLst/>
              <a:gdLst/>
              <a:ahLst/>
              <a:cxnLst/>
              <a:rect l="l" t="t" r="r" b="b"/>
              <a:pathLst>
                <a:path w="1083" h="1083" extrusionOk="0">
                  <a:moveTo>
                    <a:pt x="542" y="0"/>
                  </a:moveTo>
                  <a:cubicBezTo>
                    <a:pt x="243" y="0"/>
                    <a:pt x="1" y="243"/>
                    <a:pt x="1" y="541"/>
                  </a:cubicBezTo>
                  <a:cubicBezTo>
                    <a:pt x="1" y="840"/>
                    <a:pt x="243" y="1082"/>
                    <a:pt x="542" y="1082"/>
                  </a:cubicBezTo>
                  <a:cubicBezTo>
                    <a:pt x="840" y="1082"/>
                    <a:pt x="1083" y="840"/>
                    <a:pt x="1083" y="541"/>
                  </a:cubicBezTo>
                  <a:cubicBezTo>
                    <a:pt x="1083" y="243"/>
                    <a:pt x="840" y="0"/>
                    <a:pt x="5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33"/>
            <p:cNvSpPr/>
            <p:nvPr/>
          </p:nvSpPr>
          <p:spPr>
            <a:xfrm>
              <a:off x="1903737" y="3215540"/>
              <a:ext cx="411874" cy="370731"/>
            </a:xfrm>
            <a:custGeom>
              <a:avLst/>
              <a:gdLst/>
              <a:ahLst/>
              <a:cxnLst/>
              <a:rect l="l" t="t" r="r" b="b"/>
              <a:pathLst>
                <a:path w="15677" h="14111" extrusionOk="0">
                  <a:moveTo>
                    <a:pt x="5942" y="0"/>
                  </a:moveTo>
                  <a:cubicBezTo>
                    <a:pt x="5889" y="0"/>
                    <a:pt x="5834" y="12"/>
                    <a:pt x="5778" y="37"/>
                  </a:cubicBezTo>
                  <a:cubicBezTo>
                    <a:pt x="1103" y="2173"/>
                    <a:pt x="0" y="8319"/>
                    <a:pt x="3635" y="11953"/>
                  </a:cubicBezTo>
                  <a:cubicBezTo>
                    <a:pt x="5027" y="13346"/>
                    <a:pt x="6905" y="14110"/>
                    <a:pt x="8838" y="14110"/>
                  </a:cubicBezTo>
                  <a:cubicBezTo>
                    <a:pt x="9274" y="14110"/>
                    <a:pt x="9712" y="14072"/>
                    <a:pt x="10148" y="13993"/>
                  </a:cubicBezTo>
                  <a:cubicBezTo>
                    <a:pt x="12527" y="13563"/>
                    <a:pt x="14538" y="12002"/>
                    <a:pt x="15544" y="9803"/>
                  </a:cubicBezTo>
                  <a:cubicBezTo>
                    <a:pt x="15677" y="9521"/>
                    <a:pt x="15447" y="9248"/>
                    <a:pt x="15189" y="9248"/>
                  </a:cubicBezTo>
                  <a:cubicBezTo>
                    <a:pt x="15110" y="9248"/>
                    <a:pt x="15029" y="9273"/>
                    <a:pt x="14954" y="9332"/>
                  </a:cubicBezTo>
                  <a:cubicBezTo>
                    <a:pt x="13881" y="10151"/>
                    <a:pt x="12568" y="10601"/>
                    <a:pt x="11219" y="10601"/>
                  </a:cubicBezTo>
                  <a:cubicBezTo>
                    <a:pt x="11209" y="10601"/>
                    <a:pt x="11198" y="10601"/>
                    <a:pt x="11188" y="10601"/>
                  </a:cubicBezTo>
                  <a:cubicBezTo>
                    <a:pt x="10814" y="10601"/>
                    <a:pt x="10439" y="10573"/>
                    <a:pt x="10071" y="10504"/>
                  </a:cubicBezTo>
                  <a:lnTo>
                    <a:pt x="9239" y="10289"/>
                  </a:lnTo>
                  <a:cubicBezTo>
                    <a:pt x="6700" y="9449"/>
                    <a:pt x="4980" y="7077"/>
                    <a:pt x="4980" y="4393"/>
                  </a:cubicBezTo>
                  <a:cubicBezTo>
                    <a:pt x="4973" y="3034"/>
                    <a:pt x="5417" y="1709"/>
                    <a:pt x="6250" y="634"/>
                  </a:cubicBezTo>
                  <a:cubicBezTo>
                    <a:pt x="6461" y="357"/>
                    <a:pt x="6239" y="0"/>
                    <a:pt x="594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33"/>
            <p:cNvSpPr/>
            <p:nvPr/>
          </p:nvSpPr>
          <p:spPr>
            <a:xfrm>
              <a:off x="1920867" y="3246752"/>
              <a:ext cx="360275" cy="338889"/>
            </a:xfrm>
            <a:custGeom>
              <a:avLst/>
              <a:gdLst/>
              <a:ahLst/>
              <a:cxnLst/>
              <a:rect l="l" t="t" r="r" b="b"/>
              <a:pathLst>
                <a:path w="13713" h="12899" extrusionOk="0">
                  <a:moveTo>
                    <a:pt x="3336" y="0"/>
                  </a:moveTo>
                  <a:lnTo>
                    <a:pt x="3336" y="0"/>
                  </a:lnTo>
                  <a:cubicBezTo>
                    <a:pt x="153" y="2810"/>
                    <a:pt x="0" y="7720"/>
                    <a:pt x="2990" y="10724"/>
                  </a:cubicBezTo>
                  <a:cubicBezTo>
                    <a:pt x="4433" y="12177"/>
                    <a:pt x="6325" y="12898"/>
                    <a:pt x="8213" y="12898"/>
                  </a:cubicBezTo>
                  <a:cubicBezTo>
                    <a:pt x="10235" y="12898"/>
                    <a:pt x="12253" y="12072"/>
                    <a:pt x="13713" y="10432"/>
                  </a:cubicBezTo>
                  <a:lnTo>
                    <a:pt x="13713" y="10432"/>
                  </a:lnTo>
                  <a:cubicBezTo>
                    <a:pt x="13456" y="10661"/>
                    <a:pt x="13179" y="10869"/>
                    <a:pt x="12894" y="11057"/>
                  </a:cubicBezTo>
                  <a:cubicBezTo>
                    <a:pt x="11657" y="11868"/>
                    <a:pt x="10251" y="12264"/>
                    <a:pt x="8854" y="12264"/>
                  </a:cubicBezTo>
                  <a:cubicBezTo>
                    <a:pt x="6951" y="12264"/>
                    <a:pt x="5065" y="11530"/>
                    <a:pt x="3642" y="10106"/>
                  </a:cubicBezTo>
                  <a:cubicBezTo>
                    <a:pt x="1172" y="7637"/>
                    <a:pt x="770" y="3767"/>
                    <a:pt x="2691" y="847"/>
                  </a:cubicBezTo>
                  <a:cubicBezTo>
                    <a:pt x="2885" y="555"/>
                    <a:pt x="3100" y="271"/>
                    <a:pt x="3336"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33"/>
            <p:cNvSpPr/>
            <p:nvPr/>
          </p:nvSpPr>
          <p:spPr>
            <a:xfrm>
              <a:off x="2146285" y="3395822"/>
              <a:ext cx="16972" cy="16972"/>
            </a:xfrm>
            <a:custGeom>
              <a:avLst/>
              <a:gdLst/>
              <a:ahLst/>
              <a:cxnLst/>
              <a:rect l="l" t="t" r="r" b="b"/>
              <a:pathLst>
                <a:path w="646" h="646" extrusionOk="0">
                  <a:moveTo>
                    <a:pt x="319" y="0"/>
                  </a:moveTo>
                  <a:cubicBezTo>
                    <a:pt x="139" y="0"/>
                    <a:pt x="0" y="146"/>
                    <a:pt x="0" y="326"/>
                  </a:cubicBezTo>
                  <a:cubicBezTo>
                    <a:pt x="0" y="507"/>
                    <a:pt x="139" y="645"/>
                    <a:pt x="319" y="645"/>
                  </a:cubicBezTo>
                  <a:cubicBezTo>
                    <a:pt x="499" y="645"/>
                    <a:pt x="645" y="507"/>
                    <a:pt x="645" y="326"/>
                  </a:cubicBezTo>
                  <a:cubicBezTo>
                    <a:pt x="645" y="146"/>
                    <a:pt x="499" y="0"/>
                    <a:pt x="319"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33"/>
            <p:cNvSpPr/>
            <p:nvPr/>
          </p:nvSpPr>
          <p:spPr>
            <a:xfrm>
              <a:off x="1925228" y="3497497"/>
              <a:ext cx="16972" cy="16972"/>
            </a:xfrm>
            <a:custGeom>
              <a:avLst/>
              <a:gdLst/>
              <a:ahLst/>
              <a:cxnLst/>
              <a:rect l="l" t="t" r="r" b="b"/>
              <a:pathLst>
                <a:path w="646" h="646" extrusionOk="0">
                  <a:moveTo>
                    <a:pt x="320" y="1"/>
                  </a:moveTo>
                  <a:cubicBezTo>
                    <a:pt x="139" y="1"/>
                    <a:pt x="0" y="146"/>
                    <a:pt x="0" y="320"/>
                  </a:cubicBezTo>
                  <a:cubicBezTo>
                    <a:pt x="0" y="500"/>
                    <a:pt x="139" y="646"/>
                    <a:pt x="320" y="646"/>
                  </a:cubicBezTo>
                  <a:cubicBezTo>
                    <a:pt x="500" y="646"/>
                    <a:pt x="646" y="500"/>
                    <a:pt x="646" y="320"/>
                  </a:cubicBezTo>
                  <a:cubicBezTo>
                    <a:pt x="646" y="146"/>
                    <a:pt x="500" y="1"/>
                    <a:pt x="32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33"/>
            <p:cNvSpPr/>
            <p:nvPr/>
          </p:nvSpPr>
          <p:spPr>
            <a:xfrm>
              <a:off x="2200407" y="3265169"/>
              <a:ext cx="16972" cy="16972"/>
            </a:xfrm>
            <a:custGeom>
              <a:avLst/>
              <a:gdLst/>
              <a:ahLst/>
              <a:cxnLst/>
              <a:rect l="l" t="t" r="r" b="b"/>
              <a:pathLst>
                <a:path w="646" h="646" extrusionOk="0">
                  <a:moveTo>
                    <a:pt x="326" y="0"/>
                  </a:moveTo>
                  <a:cubicBezTo>
                    <a:pt x="146" y="0"/>
                    <a:pt x="0" y="139"/>
                    <a:pt x="0" y="319"/>
                  </a:cubicBezTo>
                  <a:cubicBezTo>
                    <a:pt x="0" y="499"/>
                    <a:pt x="146" y="645"/>
                    <a:pt x="326" y="645"/>
                  </a:cubicBezTo>
                  <a:cubicBezTo>
                    <a:pt x="506" y="645"/>
                    <a:pt x="645" y="499"/>
                    <a:pt x="645" y="319"/>
                  </a:cubicBezTo>
                  <a:cubicBezTo>
                    <a:pt x="645" y="139"/>
                    <a:pt x="506" y="0"/>
                    <a:pt x="32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4" name="Рисунок 13">
            <a:extLst>
              <a:ext uri="{FF2B5EF4-FFF2-40B4-BE49-F238E27FC236}">
                <a16:creationId xmlns:a16="http://schemas.microsoft.com/office/drawing/2014/main" id="{0233B993-C18A-D036-C5B7-E51F45F811F1}"/>
              </a:ext>
            </a:extLst>
          </p:cNvPr>
          <p:cNvPicPr>
            <a:picLocks noChangeAspect="1"/>
          </p:cNvPicPr>
          <p:nvPr/>
        </p:nvPicPr>
        <p:blipFill>
          <a:blip r:embed="rId3"/>
          <a:stretch>
            <a:fillRect/>
          </a:stretch>
        </p:blipFill>
        <p:spPr>
          <a:xfrm>
            <a:off x="4427949" y="3769557"/>
            <a:ext cx="310923" cy="359695"/>
          </a:xfrm>
          <a:prstGeom prst="rect">
            <a:avLst/>
          </a:prstGeom>
        </p:spPr>
      </p:pic>
      <p:sp>
        <p:nvSpPr>
          <p:cNvPr id="15" name="TextBox 14">
            <a:extLst>
              <a:ext uri="{FF2B5EF4-FFF2-40B4-BE49-F238E27FC236}">
                <a16:creationId xmlns:a16="http://schemas.microsoft.com/office/drawing/2014/main" id="{27531F2A-D604-5ECD-90B3-E167912D6960}"/>
              </a:ext>
            </a:extLst>
          </p:cNvPr>
          <p:cNvSpPr txBox="1"/>
          <p:nvPr/>
        </p:nvSpPr>
        <p:spPr>
          <a:xfrm>
            <a:off x="3328324" y="4193411"/>
            <a:ext cx="2487300" cy="584775"/>
          </a:xfrm>
          <a:prstGeom prst="rect">
            <a:avLst/>
          </a:prstGeom>
          <a:noFill/>
        </p:spPr>
        <p:txBody>
          <a:bodyPr wrap="square" rtlCol="0">
            <a:spAutoFit/>
          </a:bodyPr>
          <a:lstStyle/>
          <a:p>
            <a:pPr algn="ctr"/>
            <a:r>
              <a:rPr lang="en-US" sz="1600" dirty="0">
                <a:solidFill>
                  <a:schemeClr val="accent5"/>
                </a:solidFill>
                <a:latin typeface="Nanum Gothic" panose="020B0604020202020204" charset="-127"/>
                <a:ea typeface="Nanum Gothic" panose="020B0604020202020204" charset="-127"/>
              </a:rPr>
              <a:t>Mental health conditions</a:t>
            </a:r>
            <a:endParaRPr lang="ru-RU" sz="1600" dirty="0">
              <a:solidFill>
                <a:schemeClr val="accent5"/>
              </a:solidFill>
              <a:latin typeface="Nanum Gothic" panose="020B0604020202020204" charset="-127"/>
              <a:ea typeface="Nanum Gothic" panose="020B0604020202020204" charset="-127"/>
            </a:endParaRPr>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6BCE4DF-999C-EF73-B496-409392F66A7D}"/>
              </a:ext>
            </a:extLst>
          </p:cNvPr>
          <p:cNvSpPr>
            <a:spLocks noGrp="1"/>
          </p:cNvSpPr>
          <p:nvPr>
            <p:ph type="title"/>
          </p:nvPr>
        </p:nvSpPr>
        <p:spPr/>
        <p:txBody>
          <a:bodyPr/>
          <a:lstStyle/>
          <a:p>
            <a:r>
              <a:rPr lang="en-US" sz="7200" dirty="0"/>
              <a:t>What are the effects?</a:t>
            </a:r>
            <a:endParaRPr lang="ru-RU" sz="7200" dirty="0"/>
          </a:p>
        </p:txBody>
      </p:sp>
    </p:spTree>
    <p:extLst>
      <p:ext uri="{BB962C8B-B14F-4D97-AF65-F5344CB8AC3E}">
        <p14:creationId xmlns:p14="http://schemas.microsoft.com/office/powerpoint/2010/main" val="35159345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31"/>
          <p:cNvSpPr/>
          <p:nvPr/>
        </p:nvSpPr>
        <p:spPr>
          <a:xfrm>
            <a:off x="1953145" y="1308921"/>
            <a:ext cx="1198580" cy="487083"/>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1"/>
          <p:cNvSpPr/>
          <p:nvPr/>
        </p:nvSpPr>
        <p:spPr>
          <a:xfrm>
            <a:off x="5992257" y="3060305"/>
            <a:ext cx="1198580" cy="487083"/>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1"/>
          <p:cNvSpPr/>
          <p:nvPr/>
        </p:nvSpPr>
        <p:spPr>
          <a:xfrm>
            <a:off x="5992257" y="1308921"/>
            <a:ext cx="1198580" cy="487083"/>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1"/>
          <p:cNvSpPr/>
          <p:nvPr/>
        </p:nvSpPr>
        <p:spPr>
          <a:xfrm>
            <a:off x="1953145" y="3060305"/>
            <a:ext cx="1198580" cy="487083"/>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1"/>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solidFill>
                  <a:schemeClr val="lt1"/>
                </a:solidFill>
              </a:rPr>
              <a:t>Effects</a:t>
            </a:r>
            <a:endParaRPr dirty="0">
              <a:solidFill>
                <a:schemeClr val="lt1"/>
              </a:solidFill>
            </a:endParaRPr>
          </a:p>
        </p:txBody>
      </p:sp>
      <p:sp>
        <p:nvSpPr>
          <p:cNvPr id="604" name="Google Shape;604;p31"/>
          <p:cNvSpPr txBox="1">
            <a:spLocks noGrp="1"/>
          </p:cNvSpPr>
          <p:nvPr>
            <p:ph type="title" idx="2"/>
          </p:nvPr>
        </p:nvSpPr>
        <p:spPr>
          <a:xfrm>
            <a:off x="2106337" y="1249304"/>
            <a:ext cx="892200" cy="683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01</a:t>
            </a:r>
            <a:endParaRPr/>
          </a:p>
        </p:txBody>
      </p:sp>
      <p:sp>
        <p:nvSpPr>
          <p:cNvPr id="606" name="Google Shape;606;p31"/>
          <p:cNvSpPr txBox="1">
            <a:spLocks noGrp="1"/>
          </p:cNvSpPr>
          <p:nvPr>
            <p:ph type="subTitle" idx="1"/>
          </p:nvPr>
        </p:nvSpPr>
        <p:spPr>
          <a:xfrm>
            <a:off x="1162687" y="1884004"/>
            <a:ext cx="27795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b="1" dirty="0"/>
              <a:t>Daytime sleepiness</a:t>
            </a:r>
            <a:endParaRPr b="1" dirty="0"/>
          </a:p>
        </p:txBody>
      </p:sp>
      <p:sp>
        <p:nvSpPr>
          <p:cNvPr id="607" name="Google Shape;607;p31"/>
          <p:cNvSpPr txBox="1">
            <a:spLocks noGrp="1"/>
          </p:cNvSpPr>
          <p:nvPr>
            <p:ph type="title" idx="4"/>
          </p:nvPr>
        </p:nvSpPr>
        <p:spPr>
          <a:xfrm>
            <a:off x="6146962" y="1249304"/>
            <a:ext cx="889200" cy="683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02</a:t>
            </a:r>
            <a:endParaRPr/>
          </a:p>
        </p:txBody>
      </p:sp>
      <p:sp>
        <p:nvSpPr>
          <p:cNvPr id="609" name="Google Shape;609;p31"/>
          <p:cNvSpPr txBox="1">
            <a:spLocks noGrp="1"/>
          </p:cNvSpPr>
          <p:nvPr>
            <p:ph type="subTitle" idx="6"/>
          </p:nvPr>
        </p:nvSpPr>
        <p:spPr>
          <a:xfrm>
            <a:off x="5201812" y="1834456"/>
            <a:ext cx="27795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b="1" dirty="0"/>
              <a:t>Impaired mental function</a:t>
            </a:r>
            <a:endParaRPr b="1" dirty="0"/>
          </a:p>
        </p:txBody>
      </p:sp>
      <p:sp>
        <p:nvSpPr>
          <p:cNvPr id="610" name="Google Shape;610;p31"/>
          <p:cNvSpPr txBox="1">
            <a:spLocks noGrp="1"/>
          </p:cNvSpPr>
          <p:nvPr>
            <p:ph type="title" idx="7"/>
          </p:nvPr>
        </p:nvSpPr>
        <p:spPr>
          <a:xfrm>
            <a:off x="2106337" y="2995204"/>
            <a:ext cx="892200" cy="683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03</a:t>
            </a:r>
            <a:endParaRPr/>
          </a:p>
        </p:txBody>
      </p:sp>
      <p:sp>
        <p:nvSpPr>
          <p:cNvPr id="612" name="Google Shape;612;p31"/>
          <p:cNvSpPr txBox="1">
            <a:spLocks noGrp="1"/>
          </p:cNvSpPr>
          <p:nvPr>
            <p:ph type="subTitle" idx="9"/>
          </p:nvPr>
        </p:nvSpPr>
        <p:spPr>
          <a:xfrm>
            <a:off x="1162687" y="3655808"/>
            <a:ext cx="27795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b="1" dirty="0"/>
              <a:t>Mood changes</a:t>
            </a:r>
            <a:endParaRPr b="1" dirty="0"/>
          </a:p>
        </p:txBody>
      </p:sp>
      <p:sp>
        <p:nvSpPr>
          <p:cNvPr id="613" name="Google Shape;613;p31"/>
          <p:cNvSpPr txBox="1">
            <a:spLocks noGrp="1"/>
          </p:cNvSpPr>
          <p:nvPr>
            <p:ph type="title" idx="13"/>
          </p:nvPr>
        </p:nvSpPr>
        <p:spPr>
          <a:xfrm>
            <a:off x="6146965" y="2995192"/>
            <a:ext cx="889200" cy="683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04</a:t>
            </a:r>
            <a:endParaRPr/>
          </a:p>
        </p:txBody>
      </p:sp>
      <p:sp>
        <p:nvSpPr>
          <p:cNvPr id="615" name="Google Shape;615;p31"/>
          <p:cNvSpPr txBox="1">
            <a:spLocks noGrp="1"/>
          </p:cNvSpPr>
          <p:nvPr>
            <p:ph type="subTitle" idx="15"/>
          </p:nvPr>
        </p:nvSpPr>
        <p:spPr>
          <a:xfrm>
            <a:off x="5201812" y="3678292"/>
            <a:ext cx="27795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b="1" dirty="0"/>
              <a:t>Reduced immune function</a:t>
            </a:r>
            <a:endParaRPr b="1" dirty="0"/>
          </a:p>
        </p:txBody>
      </p:sp>
      <p:sp>
        <p:nvSpPr>
          <p:cNvPr id="616" name="Google Shape;616;p31"/>
          <p:cNvSpPr/>
          <p:nvPr/>
        </p:nvSpPr>
        <p:spPr>
          <a:xfrm>
            <a:off x="8826258" y="23356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60359437"/>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31"/>
          <p:cNvSpPr/>
          <p:nvPr/>
        </p:nvSpPr>
        <p:spPr>
          <a:xfrm>
            <a:off x="1953145" y="2328208"/>
            <a:ext cx="1198580" cy="487083"/>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1"/>
          <p:cNvSpPr/>
          <p:nvPr/>
        </p:nvSpPr>
        <p:spPr>
          <a:xfrm>
            <a:off x="5923692" y="2328208"/>
            <a:ext cx="1198580" cy="487083"/>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1"/>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solidFill>
                  <a:schemeClr val="lt1"/>
                </a:solidFill>
              </a:rPr>
              <a:t>Effects</a:t>
            </a:r>
            <a:endParaRPr dirty="0">
              <a:solidFill>
                <a:schemeClr val="lt1"/>
              </a:solidFill>
            </a:endParaRPr>
          </a:p>
        </p:txBody>
      </p:sp>
      <p:sp>
        <p:nvSpPr>
          <p:cNvPr id="604" name="Google Shape;604;p31"/>
          <p:cNvSpPr txBox="1">
            <a:spLocks noGrp="1"/>
          </p:cNvSpPr>
          <p:nvPr>
            <p:ph type="title" idx="2"/>
          </p:nvPr>
        </p:nvSpPr>
        <p:spPr>
          <a:xfrm>
            <a:off x="2106335" y="2255203"/>
            <a:ext cx="892200" cy="683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05</a:t>
            </a:r>
            <a:endParaRPr dirty="0"/>
          </a:p>
        </p:txBody>
      </p:sp>
      <p:sp>
        <p:nvSpPr>
          <p:cNvPr id="606" name="Google Shape;606;p31"/>
          <p:cNvSpPr txBox="1">
            <a:spLocks noGrp="1"/>
          </p:cNvSpPr>
          <p:nvPr>
            <p:ph type="subTitle" idx="1"/>
          </p:nvPr>
        </p:nvSpPr>
        <p:spPr>
          <a:xfrm>
            <a:off x="1162685" y="2888297"/>
            <a:ext cx="27795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b="1" dirty="0"/>
              <a:t>Weight gain</a:t>
            </a:r>
            <a:endParaRPr b="1" dirty="0"/>
          </a:p>
        </p:txBody>
      </p:sp>
      <p:sp>
        <p:nvSpPr>
          <p:cNvPr id="607" name="Google Shape;607;p31"/>
          <p:cNvSpPr txBox="1">
            <a:spLocks noGrp="1"/>
          </p:cNvSpPr>
          <p:nvPr>
            <p:ph type="title" idx="4"/>
          </p:nvPr>
        </p:nvSpPr>
        <p:spPr>
          <a:xfrm>
            <a:off x="6078382" y="2255203"/>
            <a:ext cx="889200" cy="683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06</a:t>
            </a:r>
            <a:endParaRPr dirty="0"/>
          </a:p>
        </p:txBody>
      </p:sp>
      <p:sp>
        <p:nvSpPr>
          <p:cNvPr id="609" name="Google Shape;609;p31"/>
          <p:cNvSpPr txBox="1">
            <a:spLocks noGrp="1"/>
          </p:cNvSpPr>
          <p:nvPr>
            <p:ph type="subTitle" idx="6"/>
          </p:nvPr>
        </p:nvSpPr>
        <p:spPr>
          <a:xfrm>
            <a:off x="5133232" y="2938303"/>
            <a:ext cx="2779500" cy="487083"/>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b="1" dirty="0"/>
              <a:t>Dangerous to drive a car</a:t>
            </a:r>
            <a:endParaRPr b="1" dirty="0"/>
          </a:p>
        </p:txBody>
      </p:sp>
      <p:sp>
        <p:nvSpPr>
          <p:cNvPr id="616" name="Google Shape;616;p31"/>
          <p:cNvSpPr/>
          <p:nvPr/>
        </p:nvSpPr>
        <p:spPr>
          <a:xfrm>
            <a:off x="8826258" y="23356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4513369"/>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31"/>
          <p:cNvSpPr/>
          <p:nvPr/>
        </p:nvSpPr>
        <p:spPr>
          <a:xfrm>
            <a:off x="1953145" y="1308921"/>
            <a:ext cx="1198580" cy="487083"/>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1"/>
          <p:cNvSpPr/>
          <p:nvPr/>
        </p:nvSpPr>
        <p:spPr>
          <a:xfrm>
            <a:off x="5992257" y="1308921"/>
            <a:ext cx="1198580" cy="487083"/>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1"/>
          <p:cNvSpPr/>
          <p:nvPr/>
        </p:nvSpPr>
        <p:spPr>
          <a:xfrm>
            <a:off x="4113747" y="3155433"/>
            <a:ext cx="1198580" cy="487083"/>
          </a:xfrm>
          <a:custGeom>
            <a:avLst/>
            <a:gdLst/>
            <a:ahLst/>
            <a:cxnLst/>
            <a:rect l="l" t="t" r="r" b="b"/>
            <a:pathLst>
              <a:path w="23719" h="9639" extrusionOk="0">
                <a:moveTo>
                  <a:pt x="12441" y="1"/>
                </a:moveTo>
                <a:cubicBezTo>
                  <a:pt x="11005" y="1"/>
                  <a:pt x="9741" y="582"/>
                  <a:pt x="8920" y="1470"/>
                </a:cubicBezTo>
                <a:cubicBezTo>
                  <a:pt x="8374" y="1299"/>
                  <a:pt x="7793" y="1197"/>
                  <a:pt x="7177" y="1197"/>
                </a:cubicBezTo>
                <a:cubicBezTo>
                  <a:pt x="4546" y="1197"/>
                  <a:pt x="2393" y="2871"/>
                  <a:pt x="2119" y="4990"/>
                </a:cubicBezTo>
                <a:cubicBezTo>
                  <a:pt x="889" y="5264"/>
                  <a:pt x="0" y="6186"/>
                  <a:pt x="0" y="7280"/>
                </a:cubicBezTo>
                <a:cubicBezTo>
                  <a:pt x="0" y="8579"/>
                  <a:pt x="1265" y="9638"/>
                  <a:pt x="2837" y="9638"/>
                </a:cubicBezTo>
                <a:cubicBezTo>
                  <a:pt x="3555" y="9638"/>
                  <a:pt x="4170" y="9399"/>
                  <a:pt x="4683" y="9057"/>
                </a:cubicBezTo>
                <a:cubicBezTo>
                  <a:pt x="5400" y="9433"/>
                  <a:pt x="6255" y="9638"/>
                  <a:pt x="7177" y="9638"/>
                </a:cubicBezTo>
                <a:cubicBezTo>
                  <a:pt x="7519" y="9638"/>
                  <a:pt x="7827" y="9604"/>
                  <a:pt x="8134" y="9536"/>
                </a:cubicBezTo>
                <a:cubicBezTo>
                  <a:pt x="8613" y="9604"/>
                  <a:pt x="9125" y="9638"/>
                  <a:pt x="9638" y="9638"/>
                </a:cubicBezTo>
                <a:cubicBezTo>
                  <a:pt x="11381" y="9638"/>
                  <a:pt x="12953" y="9331"/>
                  <a:pt x="14081" y="8818"/>
                </a:cubicBezTo>
                <a:cubicBezTo>
                  <a:pt x="14935" y="9331"/>
                  <a:pt x="15927" y="9638"/>
                  <a:pt x="17054" y="9638"/>
                </a:cubicBezTo>
                <a:cubicBezTo>
                  <a:pt x="17840" y="9638"/>
                  <a:pt x="18558" y="9467"/>
                  <a:pt x="19242" y="9228"/>
                </a:cubicBezTo>
                <a:cubicBezTo>
                  <a:pt x="19686" y="9467"/>
                  <a:pt x="20233" y="9638"/>
                  <a:pt x="20848" y="9638"/>
                </a:cubicBezTo>
                <a:cubicBezTo>
                  <a:pt x="22420" y="9638"/>
                  <a:pt x="23719" y="8579"/>
                  <a:pt x="23719" y="7280"/>
                </a:cubicBezTo>
                <a:cubicBezTo>
                  <a:pt x="23719" y="6357"/>
                  <a:pt x="23069" y="5537"/>
                  <a:pt x="22113" y="5161"/>
                </a:cubicBezTo>
                <a:cubicBezTo>
                  <a:pt x="21942" y="2974"/>
                  <a:pt x="19754" y="1197"/>
                  <a:pt x="17054" y="1197"/>
                </a:cubicBezTo>
                <a:cubicBezTo>
                  <a:pt x="16610" y="1197"/>
                  <a:pt x="16200" y="1265"/>
                  <a:pt x="15824" y="1333"/>
                </a:cubicBezTo>
                <a:cubicBezTo>
                  <a:pt x="15004" y="547"/>
                  <a:pt x="13808" y="1"/>
                  <a:pt x="124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1"/>
          <p:cNvSpPr txBox="1">
            <a:spLocks noGrp="1"/>
          </p:cNvSpPr>
          <p:nvPr>
            <p:ph type="title"/>
          </p:nvPr>
        </p:nvSpPr>
        <p:spPr>
          <a:xfrm>
            <a:off x="722400" y="390021"/>
            <a:ext cx="7699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dirty="0">
                <a:solidFill>
                  <a:schemeClr val="lt1"/>
                </a:solidFill>
              </a:rPr>
              <a:t>Long-term health complications</a:t>
            </a:r>
            <a:endParaRPr dirty="0">
              <a:solidFill>
                <a:schemeClr val="lt1"/>
              </a:solidFill>
            </a:endParaRPr>
          </a:p>
        </p:txBody>
      </p:sp>
      <p:sp>
        <p:nvSpPr>
          <p:cNvPr id="604" name="Google Shape;604;p31"/>
          <p:cNvSpPr txBox="1">
            <a:spLocks noGrp="1"/>
          </p:cNvSpPr>
          <p:nvPr>
            <p:ph type="title" idx="2"/>
          </p:nvPr>
        </p:nvSpPr>
        <p:spPr>
          <a:xfrm>
            <a:off x="2106337" y="1249304"/>
            <a:ext cx="892200" cy="683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01</a:t>
            </a:r>
            <a:endParaRPr/>
          </a:p>
        </p:txBody>
      </p:sp>
      <p:sp>
        <p:nvSpPr>
          <p:cNvPr id="606" name="Google Shape;606;p31"/>
          <p:cNvSpPr txBox="1">
            <a:spLocks noGrp="1"/>
          </p:cNvSpPr>
          <p:nvPr>
            <p:ph type="subTitle" idx="1"/>
          </p:nvPr>
        </p:nvSpPr>
        <p:spPr>
          <a:xfrm>
            <a:off x="1162687" y="1884004"/>
            <a:ext cx="27795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b="1" dirty="0"/>
              <a:t>Diabetes</a:t>
            </a:r>
            <a:endParaRPr b="1" dirty="0"/>
          </a:p>
        </p:txBody>
      </p:sp>
      <p:sp>
        <p:nvSpPr>
          <p:cNvPr id="607" name="Google Shape;607;p31"/>
          <p:cNvSpPr txBox="1">
            <a:spLocks noGrp="1"/>
          </p:cNvSpPr>
          <p:nvPr>
            <p:ph type="title" idx="4"/>
          </p:nvPr>
        </p:nvSpPr>
        <p:spPr>
          <a:xfrm>
            <a:off x="6146962" y="1249304"/>
            <a:ext cx="889200" cy="683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02</a:t>
            </a:r>
            <a:endParaRPr/>
          </a:p>
        </p:txBody>
      </p:sp>
      <p:sp>
        <p:nvSpPr>
          <p:cNvPr id="609" name="Google Shape;609;p31"/>
          <p:cNvSpPr txBox="1">
            <a:spLocks noGrp="1"/>
          </p:cNvSpPr>
          <p:nvPr>
            <p:ph type="subTitle" idx="6"/>
          </p:nvPr>
        </p:nvSpPr>
        <p:spPr>
          <a:xfrm>
            <a:off x="5201812" y="1834456"/>
            <a:ext cx="27795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b="1" dirty="0"/>
              <a:t>Heart disease</a:t>
            </a:r>
            <a:endParaRPr b="1" dirty="0"/>
          </a:p>
        </p:txBody>
      </p:sp>
      <p:sp>
        <p:nvSpPr>
          <p:cNvPr id="610" name="Google Shape;610;p31"/>
          <p:cNvSpPr txBox="1">
            <a:spLocks noGrp="1"/>
          </p:cNvSpPr>
          <p:nvPr>
            <p:ph type="title" idx="7"/>
          </p:nvPr>
        </p:nvSpPr>
        <p:spPr>
          <a:xfrm>
            <a:off x="4266937" y="3155433"/>
            <a:ext cx="892200" cy="6831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dirty="0"/>
              <a:t>03</a:t>
            </a:r>
            <a:endParaRPr dirty="0"/>
          </a:p>
        </p:txBody>
      </p:sp>
      <p:sp>
        <p:nvSpPr>
          <p:cNvPr id="612" name="Google Shape;612;p31"/>
          <p:cNvSpPr txBox="1">
            <a:spLocks noGrp="1"/>
          </p:cNvSpPr>
          <p:nvPr>
            <p:ph type="subTitle" idx="9"/>
          </p:nvPr>
        </p:nvSpPr>
        <p:spPr>
          <a:xfrm>
            <a:off x="3367462" y="3687689"/>
            <a:ext cx="2779500" cy="6456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US" b="1" dirty="0"/>
              <a:t>Mental health conditions</a:t>
            </a:r>
            <a:endParaRPr b="1" dirty="0"/>
          </a:p>
        </p:txBody>
      </p:sp>
      <p:sp>
        <p:nvSpPr>
          <p:cNvPr id="616" name="Google Shape;616;p31"/>
          <p:cNvSpPr/>
          <p:nvPr/>
        </p:nvSpPr>
        <p:spPr>
          <a:xfrm>
            <a:off x="8826258" y="233561"/>
            <a:ext cx="75412" cy="132537"/>
          </a:xfrm>
          <a:custGeom>
            <a:avLst/>
            <a:gdLst/>
            <a:ahLst/>
            <a:cxnLst/>
            <a:rect l="l" t="t" r="r" b="b"/>
            <a:pathLst>
              <a:path w="2257" h="3967" extrusionOk="0">
                <a:moveTo>
                  <a:pt x="923" y="1"/>
                </a:moveTo>
                <a:cubicBezTo>
                  <a:pt x="923" y="1"/>
                  <a:pt x="923" y="1"/>
                  <a:pt x="923" y="2"/>
                </a:cubicBezTo>
                <a:cubicBezTo>
                  <a:pt x="923" y="378"/>
                  <a:pt x="889" y="651"/>
                  <a:pt x="821" y="856"/>
                </a:cubicBezTo>
                <a:cubicBezTo>
                  <a:pt x="752" y="1164"/>
                  <a:pt x="684" y="1437"/>
                  <a:pt x="479" y="1676"/>
                </a:cubicBezTo>
                <a:cubicBezTo>
                  <a:pt x="308" y="1847"/>
                  <a:pt x="103" y="1950"/>
                  <a:pt x="1" y="1984"/>
                </a:cubicBezTo>
                <a:cubicBezTo>
                  <a:pt x="171" y="2018"/>
                  <a:pt x="479" y="2052"/>
                  <a:pt x="752" y="2291"/>
                </a:cubicBezTo>
                <a:cubicBezTo>
                  <a:pt x="923" y="2462"/>
                  <a:pt x="957" y="2667"/>
                  <a:pt x="1060" y="3009"/>
                </a:cubicBezTo>
                <a:cubicBezTo>
                  <a:pt x="1197" y="3556"/>
                  <a:pt x="1197" y="3966"/>
                  <a:pt x="1231" y="3966"/>
                </a:cubicBezTo>
                <a:cubicBezTo>
                  <a:pt x="1265" y="3966"/>
                  <a:pt x="1265" y="3453"/>
                  <a:pt x="1368" y="2736"/>
                </a:cubicBezTo>
                <a:cubicBezTo>
                  <a:pt x="1402" y="2428"/>
                  <a:pt x="1470" y="2291"/>
                  <a:pt x="1538" y="2155"/>
                </a:cubicBezTo>
                <a:cubicBezTo>
                  <a:pt x="1744" y="1847"/>
                  <a:pt x="2051" y="1745"/>
                  <a:pt x="2256" y="1676"/>
                </a:cubicBezTo>
                <a:cubicBezTo>
                  <a:pt x="2051" y="1676"/>
                  <a:pt x="1744" y="1608"/>
                  <a:pt x="1504" y="1369"/>
                </a:cubicBezTo>
                <a:cubicBezTo>
                  <a:pt x="967" y="899"/>
                  <a:pt x="925" y="1"/>
                  <a:pt x="9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2405901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V gif. In a sepia tone, a shocked and horrified Rowan Atkinson as Mr. Bean freezes, dropping his cup.">
            <a:extLst>
              <a:ext uri="{FF2B5EF4-FFF2-40B4-BE49-F238E27FC236}">
                <a16:creationId xmlns:a16="http://schemas.microsoft.com/office/drawing/2014/main" id="{808FCE30-5A1D-29C3-8DFE-15E761927E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84"/>
            <a:ext cx="9143999" cy="5150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87792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32"/>
          <p:cNvSpPr txBox="1">
            <a:spLocks noGrp="1"/>
          </p:cNvSpPr>
          <p:nvPr>
            <p:ph type="title"/>
          </p:nvPr>
        </p:nvSpPr>
        <p:spPr>
          <a:xfrm>
            <a:off x="1764315" y="3387334"/>
            <a:ext cx="5614500" cy="863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How much sleep is enough?</a:t>
            </a:r>
            <a:endParaRPr dirty="0"/>
          </a:p>
        </p:txBody>
      </p:sp>
      <p:grpSp>
        <p:nvGrpSpPr>
          <p:cNvPr id="623" name="Google Shape;623;p32"/>
          <p:cNvGrpSpPr/>
          <p:nvPr/>
        </p:nvGrpSpPr>
        <p:grpSpPr>
          <a:xfrm>
            <a:off x="2513029" y="132875"/>
            <a:ext cx="4120919" cy="2393124"/>
            <a:chOff x="2909279" y="-207575"/>
            <a:chExt cx="4120919" cy="2393124"/>
          </a:xfrm>
        </p:grpSpPr>
        <p:sp>
          <p:nvSpPr>
            <p:cNvPr id="624" name="Google Shape;624;p32"/>
            <p:cNvSpPr/>
            <p:nvPr/>
          </p:nvSpPr>
          <p:spPr>
            <a:xfrm rot="5400000" flipH="1">
              <a:off x="3894048" y="1272438"/>
              <a:ext cx="223714" cy="515406"/>
            </a:xfrm>
            <a:custGeom>
              <a:avLst/>
              <a:gdLst/>
              <a:ahLst/>
              <a:cxnLst/>
              <a:rect l="l" t="t" r="r" b="b"/>
              <a:pathLst>
                <a:path w="5644" h="13003" extrusionOk="0">
                  <a:moveTo>
                    <a:pt x="201" y="0"/>
                  </a:moveTo>
                  <a:cubicBezTo>
                    <a:pt x="168" y="0"/>
                    <a:pt x="133" y="12"/>
                    <a:pt x="97" y="29"/>
                  </a:cubicBezTo>
                  <a:lnTo>
                    <a:pt x="49" y="29"/>
                  </a:lnTo>
                  <a:lnTo>
                    <a:pt x="1" y="174"/>
                  </a:lnTo>
                  <a:cubicBezTo>
                    <a:pt x="1" y="174"/>
                    <a:pt x="1" y="222"/>
                    <a:pt x="1" y="222"/>
                  </a:cubicBezTo>
                  <a:cubicBezTo>
                    <a:pt x="1" y="270"/>
                    <a:pt x="1" y="270"/>
                    <a:pt x="1" y="270"/>
                  </a:cubicBezTo>
                  <a:cubicBezTo>
                    <a:pt x="49" y="415"/>
                    <a:pt x="97" y="512"/>
                    <a:pt x="97" y="608"/>
                  </a:cubicBezTo>
                  <a:cubicBezTo>
                    <a:pt x="290" y="1042"/>
                    <a:pt x="531" y="1476"/>
                    <a:pt x="773" y="1910"/>
                  </a:cubicBezTo>
                  <a:cubicBezTo>
                    <a:pt x="1158" y="2585"/>
                    <a:pt x="1496" y="3212"/>
                    <a:pt x="1882" y="3887"/>
                  </a:cubicBezTo>
                  <a:cubicBezTo>
                    <a:pt x="2654" y="5093"/>
                    <a:pt x="3666" y="6251"/>
                    <a:pt x="4293" y="7553"/>
                  </a:cubicBezTo>
                  <a:cubicBezTo>
                    <a:pt x="4872" y="8758"/>
                    <a:pt x="5017" y="10157"/>
                    <a:pt x="5161" y="11459"/>
                  </a:cubicBezTo>
                  <a:cubicBezTo>
                    <a:pt x="5210" y="11990"/>
                    <a:pt x="5258" y="12472"/>
                    <a:pt x="5258" y="13003"/>
                  </a:cubicBezTo>
                  <a:cubicBezTo>
                    <a:pt x="5402" y="12954"/>
                    <a:pt x="5499" y="12858"/>
                    <a:pt x="5644" y="12761"/>
                  </a:cubicBezTo>
                  <a:cubicBezTo>
                    <a:pt x="5595" y="12424"/>
                    <a:pt x="5595" y="12086"/>
                    <a:pt x="5547" y="11749"/>
                  </a:cubicBezTo>
                  <a:cubicBezTo>
                    <a:pt x="5451" y="10446"/>
                    <a:pt x="5306" y="9048"/>
                    <a:pt x="4776" y="7794"/>
                  </a:cubicBezTo>
                  <a:cubicBezTo>
                    <a:pt x="4293" y="6540"/>
                    <a:pt x="3377" y="5527"/>
                    <a:pt x="2654" y="4370"/>
                  </a:cubicBezTo>
                  <a:cubicBezTo>
                    <a:pt x="2219" y="3695"/>
                    <a:pt x="1834" y="3019"/>
                    <a:pt x="1448" y="2296"/>
                  </a:cubicBezTo>
                  <a:cubicBezTo>
                    <a:pt x="1062" y="1621"/>
                    <a:pt x="580" y="946"/>
                    <a:pt x="387" y="222"/>
                  </a:cubicBezTo>
                  <a:cubicBezTo>
                    <a:pt x="387" y="174"/>
                    <a:pt x="339" y="126"/>
                    <a:pt x="339" y="126"/>
                  </a:cubicBezTo>
                  <a:cubicBezTo>
                    <a:pt x="308" y="34"/>
                    <a:pt x="258" y="0"/>
                    <a:pt x="201" y="0"/>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5" name="Google Shape;625;p32"/>
            <p:cNvGrpSpPr/>
            <p:nvPr/>
          </p:nvGrpSpPr>
          <p:grpSpPr>
            <a:xfrm>
              <a:off x="2909279" y="884960"/>
              <a:ext cx="1162013" cy="1139380"/>
              <a:chOff x="3260504" y="1337985"/>
              <a:chExt cx="1162013" cy="1139380"/>
            </a:xfrm>
          </p:grpSpPr>
          <p:sp>
            <p:nvSpPr>
              <p:cNvPr id="626" name="Google Shape;626;p32"/>
              <p:cNvSpPr/>
              <p:nvPr/>
            </p:nvSpPr>
            <p:spPr>
              <a:xfrm rot="5400000" flipH="1">
                <a:off x="3271820" y="1326669"/>
                <a:ext cx="1139380" cy="1162013"/>
              </a:xfrm>
              <a:custGeom>
                <a:avLst/>
                <a:gdLst/>
                <a:ahLst/>
                <a:cxnLst/>
                <a:rect l="l" t="t" r="r" b="b"/>
                <a:pathLst>
                  <a:path w="28745" h="29316" extrusionOk="0">
                    <a:moveTo>
                      <a:pt x="24036" y="0"/>
                    </a:moveTo>
                    <a:cubicBezTo>
                      <a:pt x="23487" y="0"/>
                      <a:pt x="22844" y="268"/>
                      <a:pt x="21799" y="469"/>
                    </a:cubicBezTo>
                    <a:cubicBezTo>
                      <a:pt x="21129" y="590"/>
                      <a:pt x="20556" y="638"/>
                      <a:pt x="20039" y="638"/>
                    </a:cubicBezTo>
                    <a:cubicBezTo>
                      <a:pt x="18187" y="638"/>
                      <a:pt x="17071" y="28"/>
                      <a:pt x="14847" y="28"/>
                    </a:cubicBezTo>
                    <a:cubicBezTo>
                      <a:pt x="14480" y="28"/>
                      <a:pt x="14084" y="45"/>
                      <a:pt x="13649" y="84"/>
                    </a:cubicBezTo>
                    <a:cubicBezTo>
                      <a:pt x="12395" y="180"/>
                      <a:pt x="8874" y="469"/>
                      <a:pt x="8489" y="1868"/>
                    </a:cubicBezTo>
                    <a:cubicBezTo>
                      <a:pt x="8440" y="2013"/>
                      <a:pt x="8440" y="2206"/>
                      <a:pt x="8489" y="2398"/>
                    </a:cubicBezTo>
                    <a:cubicBezTo>
                      <a:pt x="8489" y="2543"/>
                      <a:pt x="8537" y="2688"/>
                      <a:pt x="8633" y="2833"/>
                    </a:cubicBezTo>
                    <a:cubicBezTo>
                      <a:pt x="9598" y="4810"/>
                      <a:pt x="14276" y="7221"/>
                      <a:pt x="14565" y="7414"/>
                    </a:cubicBezTo>
                    <a:cubicBezTo>
                      <a:pt x="13954" y="7192"/>
                      <a:pt x="12254" y="6633"/>
                      <a:pt x="10305" y="6633"/>
                    </a:cubicBezTo>
                    <a:cubicBezTo>
                      <a:pt x="8871" y="6633"/>
                      <a:pt x="7302" y="6936"/>
                      <a:pt x="5933" y="7896"/>
                    </a:cubicBezTo>
                    <a:cubicBezTo>
                      <a:pt x="5691" y="8041"/>
                      <a:pt x="5113" y="8475"/>
                      <a:pt x="4582" y="9006"/>
                    </a:cubicBezTo>
                    <a:cubicBezTo>
                      <a:pt x="4534" y="9102"/>
                      <a:pt x="4437" y="9247"/>
                      <a:pt x="4341" y="9343"/>
                    </a:cubicBezTo>
                    <a:cubicBezTo>
                      <a:pt x="3955" y="9826"/>
                      <a:pt x="3714" y="10404"/>
                      <a:pt x="3810" y="11031"/>
                    </a:cubicBezTo>
                    <a:cubicBezTo>
                      <a:pt x="4052" y="12237"/>
                      <a:pt x="5740" y="13298"/>
                      <a:pt x="7958" y="13298"/>
                    </a:cubicBezTo>
                    <a:cubicBezTo>
                      <a:pt x="6752" y="13394"/>
                      <a:pt x="3955" y="13877"/>
                      <a:pt x="1881" y="16143"/>
                    </a:cubicBezTo>
                    <a:cubicBezTo>
                      <a:pt x="1785" y="16240"/>
                      <a:pt x="869" y="17204"/>
                      <a:pt x="386" y="18217"/>
                    </a:cubicBezTo>
                    <a:cubicBezTo>
                      <a:pt x="338" y="18362"/>
                      <a:pt x="242" y="18507"/>
                      <a:pt x="193" y="18651"/>
                    </a:cubicBezTo>
                    <a:cubicBezTo>
                      <a:pt x="49" y="19085"/>
                      <a:pt x="1" y="19519"/>
                      <a:pt x="193" y="19809"/>
                    </a:cubicBezTo>
                    <a:cubicBezTo>
                      <a:pt x="448" y="20213"/>
                      <a:pt x="1041" y="20410"/>
                      <a:pt x="1863" y="20410"/>
                    </a:cubicBezTo>
                    <a:cubicBezTo>
                      <a:pt x="2906" y="20410"/>
                      <a:pt x="4320" y="20092"/>
                      <a:pt x="5884" y="19471"/>
                    </a:cubicBezTo>
                    <a:lnTo>
                      <a:pt x="5884" y="19471"/>
                    </a:lnTo>
                    <a:cubicBezTo>
                      <a:pt x="5354" y="19809"/>
                      <a:pt x="3714" y="20870"/>
                      <a:pt x="3135" y="22895"/>
                    </a:cubicBezTo>
                    <a:cubicBezTo>
                      <a:pt x="2605" y="24873"/>
                      <a:pt x="3135" y="27332"/>
                      <a:pt x="4341" y="28538"/>
                    </a:cubicBezTo>
                    <a:cubicBezTo>
                      <a:pt x="4437" y="28634"/>
                      <a:pt x="4534" y="28731"/>
                      <a:pt x="4630" y="28779"/>
                    </a:cubicBezTo>
                    <a:cubicBezTo>
                      <a:pt x="4920" y="29020"/>
                      <a:pt x="5257" y="29165"/>
                      <a:pt x="5595" y="29261"/>
                    </a:cubicBezTo>
                    <a:cubicBezTo>
                      <a:pt x="5755" y="29298"/>
                      <a:pt x="5916" y="29315"/>
                      <a:pt x="6076" y="29315"/>
                    </a:cubicBezTo>
                    <a:cubicBezTo>
                      <a:pt x="7604" y="29315"/>
                      <a:pt x="9092" y="27762"/>
                      <a:pt x="9791" y="26802"/>
                    </a:cubicBezTo>
                    <a:cubicBezTo>
                      <a:pt x="10466" y="25837"/>
                      <a:pt x="10707" y="24873"/>
                      <a:pt x="10852" y="24246"/>
                    </a:cubicBezTo>
                    <a:cubicBezTo>
                      <a:pt x="12232" y="26791"/>
                      <a:pt x="13111" y="27252"/>
                      <a:pt x="13557" y="27252"/>
                    </a:cubicBezTo>
                    <a:cubicBezTo>
                      <a:pt x="13610" y="27252"/>
                      <a:pt x="13656" y="27246"/>
                      <a:pt x="13697" y="27236"/>
                    </a:cubicBezTo>
                    <a:lnTo>
                      <a:pt x="13745" y="27236"/>
                    </a:lnTo>
                    <a:cubicBezTo>
                      <a:pt x="13842" y="27236"/>
                      <a:pt x="13938" y="27188"/>
                      <a:pt x="14035" y="27139"/>
                    </a:cubicBezTo>
                    <a:cubicBezTo>
                      <a:pt x="15289" y="26223"/>
                      <a:pt x="15385" y="21497"/>
                      <a:pt x="15385" y="20098"/>
                    </a:cubicBezTo>
                    <a:cubicBezTo>
                      <a:pt x="17307" y="22747"/>
                      <a:pt x="18776" y="24071"/>
                      <a:pt x="19756" y="24071"/>
                    </a:cubicBezTo>
                    <a:cubicBezTo>
                      <a:pt x="19883" y="24071"/>
                      <a:pt x="20001" y="24049"/>
                      <a:pt x="20111" y="24005"/>
                    </a:cubicBezTo>
                    <a:cubicBezTo>
                      <a:pt x="20256" y="23956"/>
                      <a:pt x="20353" y="23908"/>
                      <a:pt x="20449" y="23812"/>
                    </a:cubicBezTo>
                    <a:cubicBezTo>
                      <a:pt x="21414" y="22847"/>
                      <a:pt x="21510" y="19423"/>
                      <a:pt x="20690" y="13539"/>
                    </a:cubicBezTo>
                    <a:lnTo>
                      <a:pt x="20690" y="13539"/>
                    </a:lnTo>
                    <a:cubicBezTo>
                      <a:pt x="22195" y="15689"/>
                      <a:pt x="24084" y="17226"/>
                      <a:pt x="25535" y="17226"/>
                    </a:cubicBezTo>
                    <a:cubicBezTo>
                      <a:pt x="25712" y="17226"/>
                      <a:pt x="25881" y="17203"/>
                      <a:pt x="26043" y="17156"/>
                    </a:cubicBezTo>
                    <a:cubicBezTo>
                      <a:pt x="26188" y="17108"/>
                      <a:pt x="26285" y="17060"/>
                      <a:pt x="26381" y="17012"/>
                    </a:cubicBezTo>
                    <a:cubicBezTo>
                      <a:pt x="26477" y="16963"/>
                      <a:pt x="26622" y="16867"/>
                      <a:pt x="26719" y="16770"/>
                    </a:cubicBezTo>
                    <a:cubicBezTo>
                      <a:pt x="28262" y="15420"/>
                      <a:pt x="28744" y="11514"/>
                      <a:pt x="27683" y="8716"/>
                    </a:cubicBezTo>
                    <a:cubicBezTo>
                      <a:pt x="27104" y="7077"/>
                      <a:pt x="26477" y="7077"/>
                      <a:pt x="25899" y="5099"/>
                    </a:cubicBezTo>
                    <a:cubicBezTo>
                      <a:pt x="25079" y="2495"/>
                      <a:pt x="25802" y="807"/>
                      <a:pt x="24741" y="180"/>
                    </a:cubicBezTo>
                    <a:cubicBezTo>
                      <a:pt x="24597" y="132"/>
                      <a:pt x="24500" y="84"/>
                      <a:pt x="24355" y="35"/>
                    </a:cubicBezTo>
                    <a:cubicBezTo>
                      <a:pt x="24251" y="11"/>
                      <a:pt x="24145" y="0"/>
                      <a:pt x="2403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2"/>
              <p:cNvSpPr/>
              <p:nvPr/>
            </p:nvSpPr>
            <p:spPr>
              <a:xfrm rot="5400000" flipH="1">
                <a:off x="3447117" y="1331285"/>
                <a:ext cx="808645" cy="1139380"/>
              </a:xfrm>
              <a:custGeom>
                <a:avLst/>
                <a:gdLst/>
                <a:ahLst/>
                <a:cxnLst/>
                <a:rect l="l" t="t" r="r" b="b"/>
                <a:pathLst>
                  <a:path w="20401" h="28745" extrusionOk="0">
                    <a:moveTo>
                      <a:pt x="20014" y="0"/>
                    </a:moveTo>
                    <a:cubicBezTo>
                      <a:pt x="19195" y="820"/>
                      <a:pt x="18471" y="1688"/>
                      <a:pt x="17748" y="2605"/>
                    </a:cubicBezTo>
                    <a:cubicBezTo>
                      <a:pt x="17410" y="3039"/>
                      <a:pt x="17121" y="3473"/>
                      <a:pt x="16831" y="3955"/>
                    </a:cubicBezTo>
                    <a:cubicBezTo>
                      <a:pt x="16783" y="4003"/>
                      <a:pt x="16783" y="4003"/>
                      <a:pt x="16783" y="4003"/>
                    </a:cubicBezTo>
                    <a:lnTo>
                      <a:pt x="16735" y="4148"/>
                    </a:lnTo>
                    <a:cubicBezTo>
                      <a:pt x="16687" y="4196"/>
                      <a:pt x="16639" y="4244"/>
                      <a:pt x="16590" y="4293"/>
                    </a:cubicBezTo>
                    <a:cubicBezTo>
                      <a:pt x="15578" y="6029"/>
                      <a:pt x="14758" y="7813"/>
                      <a:pt x="13697" y="9501"/>
                    </a:cubicBezTo>
                    <a:cubicBezTo>
                      <a:pt x="13070" y="10466"/>
                      <a:pt x="12346" y="11334"/>
                      <a:pt x="11575" y="12202"/>
                    </a:cubicBezTo>
                    <a:cubicBezTo>
                      <a:pt x="11478" y="12298"/>
                      <a:pt x="11382" y="12443"/>
                      <a:pt x="11285" y="12540"/>
                    </a:cubicBezTo>
                    <a:cubicBezTo>
                      <a:pt x="10369" y="13601"/>
                      <a:pt x="9356" y="14565"/>
                      <a:pt x="8343" y="15578"/>
                    </a:cubicBezTo>
                    <a:cubicBezTo>
                      <a:pt x="7813" y="16205"/>
                      <a:pt x="7234" y="16784"/>
                      <a:pt x="6704" y="17411"/>
                    </a:cubicBezTo>
                    <a:lnTo>
                      <a:pt x="6655" y="17459"/>
                    </a:lnTo>
                    <a:cubicBezTo>
                      <a:pt x="6559" y="17603"/>
                      <a:pt x="6463" y="17700"/>
                      <a:pt x="6414" y="17796"/>
                    </a:cubicBezTo>
                    <a:cubicBezTo>
                      <a:pt x="5305" y="19099"/>
                      <a:pt x="4292" y="20497"/>
                      <a:pt x="3424" y="21944"/>
                    </a:cubicBezTo>
                    <a:cubicBezTo>
                      <a:pt x="2122" y="24066"/>
                      <a:pt x="1206" y="26381"/>
                      <a:pt x="0" y="28503"/>
                    </a:cubicBezTo>
                    <a:cubicBezTo>
                      <a:pt x="96" y="28599"/>
                      <a:pt x="145" y="28696"/>
                      <a:pt x="289" y="28744"/>
                    </a:cubicBezTo>
                    <a:cubicBezTo>
                      <a:pt x="1254" y="27008"/>
                      <a:pt x="2026" y="25127"/>
                      <a:pt x="3038" y="23391"/>
                    </a:cubicBezTo>
                    <a:cubicBezTo>
                      <a:pt x="4003" y="21558"/>
                      <a:pt x="5209" y="19822"/>
                      <a:pt x="6511" y="18230"/>
                    </a:cubicBezTo>
                    <a:cubicBezTo>
                      <a:pt x="6607" y="18134"/>
                      <a:pt x="6655" y="17989"/>
                      <a:pt x="6752" y="17893"/>
                    </a:cubicBezTo>
                    <a:cubicBezTo>
                      <a:pt x="7089" y="17555"/>
                      <a:pt x="7427" y="17169"/>
                      <a:pt x="7765" y="16784"/>
                    </a:cubicBezTo>
                    <a:cubicBezTo>
                      <a:pt x="9019" y="15433"/>
                      <a:pt x="10369" y="14131"/>
                      <a:pt x="11671" y="12732"/>
                    </a:cubicBezTo>
                    <a:cubicBezTo>
                      <a:pt x="11671" y="12684"/>
                      <a:pt x="11719" y="12636"/>
                      <a:pt x="11768" y="12588"/>
                    </a:cubicBezTo>
                    <a:cubicBezTo>
                      <a:pt x="11816" y="12540"/>
                      <a:pt x="11816" y="12491"/>
                      <a:pt x="11864" y="12491"/>
                    </a:cubicBezTo>
                    <a:cubicBezTo>
                      <a:pt x="11912" y="12443"/>
                      <a:pt x="11960" y="12395"/>
                      <a:pt x="12009" y="12298"/>
                    </a:cubicBezTo>
                    <a:cubicBezTo>
                      <a:pt x="12443" y="11816"/>
                      <a:pt x="12829" y="11334"/>
                      <a:pt x="13214" y="10803"/>
                    </a:cubicBezTo>
                    <a:cubicBezTo>
                      <a:pt x="14661" y="8874"/>
                      <a:pt x="15626" y="6656"/>
                      <a:pt x="16880" y="4582"/>
                    </a:cubicBezTo>
                    <a:cubicBezTo>
                      <a:pt x="16928" y="4486"/>
                      <a:pt x="17024" y="4341"/>
                      <a:pt x="17121" y="4196"/>
                    </a:cubicBezTo>
                    <a:lnTo>
                      <a:pt x="17217" y="4003"/>
                    </a:lnTo>
                    <a:cubicBezTo>
                      <a:pt x="18134" y="2605"/>
                      <a:pt x="19195" y="1351"/>
                      <a:pt x="20400" y="145"/>
                    </a:cubicBezTo>
                    <a:cubicBezTo>
                      <a:pt x="20256" y="97"/>
                      <a:pt x="20111" y="49"/>
                      <a:pt x="200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2"/>
              <p:cNvSpPr/>
              <p:nvPr/>
            </p:nvSpPr>
            <p:spPr>
              <a:xfrm rot="5400000" flipH="1">
                <a:off x="3471033" y="1792961"/>
                <a:ext cx="131914" cy="388091"/>
              </a:xfrm>
              <a:custGeom>
                <a:avLst/>
                <a:gdLst/>
                <a:ahLst/>
                <a:cxnLst/>
                <a:rect l="l" t="t" r="r" b="b"/>
                <a:pathLst>
                  <a:path w="3328" h="9791" extrusionOk="0">
                    <a:moveTo>
                      <a:pt x="241" y="1"/>
                    </a:moveTo>
                    <a:cubicBezTo>
                      <a:pt x="48" y="49"/>
                      <a:pt x="0" y="242"/>
                      <a:pt x="48" y="386"/>
                    </a:cubicBezTo>
                    <a:cubicBezTo>
                      <a:pt x="48" y="435"/>
                      <a:pt x="48" y="531"/>
                      <a:pt x="97" y="579"/>
                    </a:cubicBezTo>
                    <a:cubicBezTo>
                      <a:pt x="97" y="676"/>
                      <a:pt x="145" y="724"/>
                      <a:pt x="145" y="820"/>
                    </a:cubicBezTo>
                    <a:cubicBezTo>
                      <a:pt x="289" y="1303"/>
                      <a:pt x="434" y="1737"/>
                      <a:pt x="531" y="2219"/>
                    </a:cubicBezTo>
                    <a:cubicBezTo>
                      <a:pt x="868" y="3280"/>
                      <a:pt x="1254" y="4341"/>
                      <a:pt x="1640" y="5402"/>
                    </a:cubicBezTo>
                    <a:cubicBezTo>
                      <a:pt x="2122" y="6849"/>
                      <a:pt x="2604" y="8296"/>
                      <a:pt x="2942" y="9791"/>
                    </a:cubicBezTo>
                    <a:lnTo>
                      <a:pt x="3038" y="9791"/>
                    </a:lnTo>
                    <a:cubicBezTo>
                      <a:pt x="3135" y="9791"/>
                      <a:pt x="3231" y="9743"/>
                      <a:pt x="3328" y="9694"/>
                    </a:cubicBezTo>
                    <a:cubicBezTo>
                      <a:pt x="3038" y="8489"/>
                      <a:pt x="2653" y="7283"/>
                      <a:pt x="2267" y="6126"/>
                    </a:cubicBezTo>
                    <a:cubicBezTo>
                      <a:pt x="2122" y="5691"/>
                      <a:pt x="675" y="1351"/>
                      <a:pt x="386" y="483"/>
                    </a:cubicBezTo>
                    <a:cubicBezTo>
                      <a:pt x="386" y="483"/>
                      <a:pt x="386" y="435"/>
                      <a:pt x="386" y="386"/>
                    </a:cubicBezTo>
                    <a:cubicBezTo>
                      <a:pt x="482" y="386"/>
                      <a:pt x="579" y="242"/>
                      <a:pt x="482" y="145"/>
                    </a:cubicBezTo>
                    <a:lnTo>
                      <a:pt x="434" y="97"/>
                    </a:lnTo>
                    <a:cubicBezTo>
                      <a:pt x="434" y="49"/>
                      <a:pt x="386" y="1"/>
                      <a:pt x="3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2"/>
              <p:cNvSpPr/>
              <p:nvPr/>
            </p:nvSpPr>
            <p:spPr>
              <a:xfrm rot="5400000" flipH="1">
                <a:off x="3492041" y="2230721"/>
                <a:ext cx="430146" cy="47842"/>
              </a:xfrm>
              <a:custGeom>
                <a:avLst/>
                <a:gdLst/>
                <a:ahLst/>
                <a:cxnLst/>
                <a:rect l="l" t="t" r="r" b="b"/>
                <a:pathLst>
                  <a:path w="10852" h="1207" extrusionOk="0">
                    <a:moveTo>
                      <a:pt x="10659" y="1"/>
                    </a:moveTo>
                    <a:cubicBezTo>
                      <a:pt x="8440" y="338"/>
                      <a:pt x="6270" y="724"/>
                      <a:pt x="4052" y="772"/>
                    </a:cubicBezTo>
                    <a:cubicBezTo>
                      <a:pt x="3906" y="778"/>
                      <a:pt x="3759" y="780"/>
                      <a:pt x="3611" y="780"/>
                    </a:cubicBezTo>
                    <a:cubicBezTo>
                      <a:pt x="2845" y="780"/>
                      <a:pt x="2053" y="717"/>
                      <a:pt x="1276" y="717"/>
                    </a:cubicBezTo>
                    <a:cubicBezTo>
                      <a:pt x="910" y="717"/>
                      <a:pt x="548" y="731"/>
                      <a:pt x="193" y="772"/>
                    </a:cubicBezTo>
                    <a:cubicBezTo>
                      <a:pt x="97" y="917"/>
                      <a:pt x="49" y="1062"/>
                      <a:pt x="0" y="1206"/>
                    </a:cubicBezTo>
                    <a:cubicBezTo>
                      <a:pt x="434" y="1110"/>
                      <a:pt x="869" y="1110"/>
                      <a:pt x="1303" y="1110"/>
                    </a:cubicBezTo>
                    <a:cubicBezTo>
                      <a:pt x="2113" y="1110"/>
                      <a:pt x="2954" y="1172"/>
                      <a:pt x="3776" y="1172"/>
                    </a:cubicBezTo>
                    <a:cubicBezTo>
                      <a:pt x="3982" y="1172"/>
                      <a:pt x="4187" y="1168"/>
                      <a:pt x="4389" y="1158"/>
                    </a:cubicBezTo>
                    <a:cubicBezTo>
                      <a:pt x="6463" y="1062"/>
                      <a:pt x="8537" y="724"/>
                      <a:pt x="10562" y="386"/>
                    </a:cubicBezTo>
                    <a:cubicBezTo>
                      <a:pt x="10611" y="386"/>
                      <a:pt x="10659" y="338"/>
                      <a:pt x="10707" y="338"/>
                    </a:cubicBezTo>
                    <a:cubicBezTo>
                      <a:pt x="10852" y="338"/>
                      <a:pt x="10852" y="145"/>
                      <a:pt x="10803" y="49"/>
                    </a:cubicBezTo>
                    <a:cubicBezTo>
                      <a:pt x="10803" y="49"/>
                      <a:pt x="10803" y="1"/>
                      <a:pt x="1075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2"/>
              <p:cNvSpPr/>
              <p:nvPr/>
            </p:nvSpPr>
            <p:spPr>
              <a:xfrm rot="5400000" flipH="1">
                <a:off x="3609012" y="1528775"/>
                <a:ext cx="179756" cy="455752"/>
              </a:xfrm>
              <a:custGeom>
                <a:avLst/>
                <a:gdLst/>
                <a:ahLst/>
                <a:cxnLst/>
                <a:rect l="l" t="t" r="r" b="b"/>
                <a:pathLst>
                  <a:path w="4535" h="11498" extrusionOk="0">
                    <a:moveTo>
                      <a:pt x="243" y="0"/>
                    </a:moveTo>
                    <a:cubicBezTo>
                      <a:pt x="194" y="0"/>
                      <a:pt x="132" y="45"/>
                      <a:pt x="97" y="116"/>
                    </a:cubicBezTo>
                    <a:cubicBezTo>
                      <a:pt x="97" y="116"/>
                      <a:pt x="97" y="164"/>
                      <a:pt x="97" y="164"/>
                    </a:cubicBezTo>
                    <a:cubicBezTo>
                      <a:pt x="97" y="164"/>
                      <a:pt x="97" y="212"/>
                      <a:pt x="97" y="260"/>
                    </a:cubicBezTo>
                    <a:cubicBezTo>
                      <a:pt x="1" y="1129"/>
                      <a:pt x="242" y="1948"/>
                      <a:pt x="579" y="2768"/>
                    </a:cubicBezTo>
                    <a:cubicBezTo>
                      <a:pt x="1062" y="3829"/>
                      <a:pt x="1544" y="4890"/>
                      <a:pt x="2026" y="5951"/>
                    </a:cubicBezTo>
                    <a:cubicBezTo>
                      <a:pt x="2508" y="7061"/>
                      <a:pt x="2991" y="8218"/>
                      <a:pt x="3377" y="9376"/>
                    </a:cubicBezTo>
                    <a:cubicBezTo>
                      <a:pt x="3666" y="10051"/>
                      <a:pt x="3907" y="10822"/>
                      <a:pt x="4196" y="11498"/>
                    </a:cubicBezTo>
                    <a:cubicBezTo>
                      <a:pt x="4341" y="11449"/>
                      <a:pt x="4438" y="11401"/>
                      <a:pt x="4534" y="11305"/>
                    </a:cubicBezTo>
                    <a:cubicBezTo>
                      <a:pt x="4245" y="10629"/>
                      <a:pt x="4004" y="9906"/>
                      <a:pt x="3762" y="9231"/>
                    </a:cubicBezTo>
                    <a:cubicBezTo>
                      <a:pt x="3328" y="8170"/>
                      <a:pt x="2894" y="7061"/>
                      <a:pt x="2460" y="6048"/>
                    </a:cubicBezTo>
                    <a:cubicBezTo>
                      <a:pt x="2026" y="4987"/>
                      <a:pt x="1544" y="4022"/>
                      <a:pt x="1110" y="3009"/>
                    </a:cubicBezTo>
                    <a:cubicBezTo>
                      <a:pt x="724" y="2093"/>
                      <a:pt x="338" y="1177"/>
                      <a:pt x="435" y="212"/>
                    </a:cubicBezTo>
                    <a:cubicBezTo>
                      <a:pt x="483" y="164"/>
                      <a:pt x="435" y="68"/>
                      <a:pt x="386" y="68"/>
                    </a:cubicBezTo>
                    <a:cubicBezTo>
                      <a:pt x="386" y="19"/>
                      <a:pt x="338" y="19"/>
                      <a:pt x="290" y="19"/>
                    </a:cubicBezTo>
                    <a:cubicBezTo>
                      <a:pt x="277" y="6"/>
                      <a:pt x="261" y="0"/>
                      <a:pt x="24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2"/>
              <p:cNvSpPr/>
              <p:nvPr/>
            </p:nvSpPr>
            <p:spPr>
              <a:xfrm rot="5400000" flipH="1">
                <a:off x="3754523" y="1994242"/>
                <a:ext cx="477909" cy="144201"/>
              </a:xfrm>
              <a:custGeom>
                <a:avLst/>
                <a:gdLst/>
                <a:ahLst/>
                <a:cxnLst/>
                <a:rect l="l" t="t" r="r" b="b"/>
                <a:pathLst>
                  <a:path w="12057" h="3638" extrusionOk="0">
                    <a:moveTo>
                      <a:pt x="241" y="1"/>
                    </a:moveTo>
                    <a:cubicBezTo>
                      <a:pt x="145" y="97"/>
                      <a:pt x="96" y="242"/>
                      <a:pt x="0" y="338"/>
                    </a:cubicBezTo>
                    <a:cubicBezTo>
                      <a:pt x="1543" y="676"/>
                      <a:pt x="3038" y="1206"/>
                      <a:pt x="4485" y="1689"/>
                    </a:cubicBezTo>
                    <a:cubicBezTo>
                      <a:pt x="5691" y="2074"/>
                      <a:pt x="6897" y="2557"/>
                      <a:pt x="8102" y="2943"/>
                    </a:cubicBezTo>
                    <a:cubicBezTo>
                      <a:pt x="9163" y="3280"/>
                      <a:pt x="10224" y="3473"/>
                      <a:pt x="11285" y="3570"/>
                    </a:cubicBezTo>
                    <a:cubicBezTo>
                      <a:pt x="11430" y="3618"/>
                      <a:pt x="11526" y="3618"/>
                      <a:pt x="11671" y="3618"/>
                    </a:cubicBezTo>
                    <a:lnTo>
                      <a:pt x="11816" y="3618"/>
                    </a:lnTo>
                    <a:cubicBezTo>
                      <a:pt x="11830" y="3632"/>
                      <a:pt x="11848" y="3638"/>
                      <a:pt x="11867" y="3638"/>
                    </a:cubicBezTo>
                    <a:cubicBezTo>
                      <a:pt x="11912" y="3638"/>
                      <a:pt x="11960" y="3604"/>
                      <a:pt x="11960" y="3570"/>
                    </a:cubicBezTo>
                    <a:cubicBezTo>
                      <a:pt x="12009" y="3521"/>
                      <a:pt x="12057" y="3425"/>
                      <a:pt x="12009" y="3377"/>
                    </a:cubicBezTo>
                    <a:cubicBezTo>
                      <a:pt x="12009" y="3328"/>
                      <a:pt x="11960" y="3280"/>
                      <a:pt x="11864" y="3280"/>
                    </a:cubicBezTo>
                    <a:cubicBezTo>
                      <a:pt x="11768" y="3280"/>
                      <a:pt x="11671" y="3232"/>
                      <a:pt x="11623" y="3232"/>
                    </a:cubicBezTo>
                    <a:cubicBezTo>
                      <a:pt x="10321" y="3087"/>
                      <a:pt x="9067" y="2846"/>
                      <a:pt x="7861" y="2460"/>
                    </a:cubicBezTo>
                    <a:cubicBezTo>
                      <a:pt x="6559" y="2026"/>
                      <a:pt x="5305" y="1544"/>
                      <a:pt x="4003" y="1110"/>
                    </a:cubicBezTo>
                    <a:cubicBezTo>
                      <a:pt x="2797" y="724"/>
                      <a:pt x="1543" y="338"/>
                      <a:pt x="24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2"/>
              <p:cNvSpPr/>
              <p:nvPr/>
            </p:nvSpPr>
            <p:spPr>
              <a:xfrm rot="5400000" flipH="1">
                <a:off x="4030382" y="1843836"/>
                <a:ext cx="504704" cy="89462"/>
              </a:xfrm>
              <a:custGeom>
                <a:avLst/>
                <a:gdLst/>
                <a:ahLst/>
                <a:cxnLst/>
                <a:rect l="l" t="t" r="r" b="b"/>
                <a:pathLst>
                  <a:path w="12733" h="2257" extrusionOk="0">
                    <a:moveTo>
                      <a:pt x="1" y="0"/>
                    </a:moveTo>
                    <a:cubicBezTo>
                      <a:pt x="1" y="145"/>
                      <a:pt x="49" y="290"/>
                      <a:pt x="97" y="435"/>
                    </a:cubicBezTo>
                    <a:cubicBezTo>
                      <a:pt x="1640" y="676"/>
                      <a:pt x="3135" y="1013"/>
                      <a:pt x="4679" y="1303"/>
                    </a:cubicBezTo>
                    <a:cubicBezTo>
                      <a:pt x="6077" y="1592"/>
                      <a:pt x="7524" y="1833"/>
                      <a:pt x="8971" y="2074"/>
                    </a:cubicBezTo>
                    <a:cubicBezTo>
                      <a:pt x="9589" y="2152"/>
                      <a:pt x="10235" y="2256"/>
                      <a:pt x="10864" y="2256"/>
                    </a:cubicBezTo>
                    <a:cubicBezTo>
                      <a:pt x="11413" y="2256"/>
                      <a:pt x="11949" y="2177"/>
                      <a:pt x="12443" y="1930"/>
                    </a:cubicBezTo>
                    <a:cubicBezTo>
                      <a:pt x="12492" y="1930"/>
                      <a:pt x="12540" y="1930"/>
                      <a:pt x="12588" y="1881"/>
                    </a:cubicBezTo>
                    <a:cubicBezTo>
                      <a:pt x="12684" y="1833"/>
                      <a:pt x="12733" y="1688"/>
                      <a:pt x="12684" y="1592"/>
                    </a:cubicBezTo>
                    <a:cubicBezTo>
                      <a:pt x="12650" y="1558"/>
                      <a:pt x="12592" y="1524"/>
                      <a:pt x="12527" y="1524"/>
                    </a:cubicBezTo>
                    <a:cubicBezTo>
                      <a:pt x="12500" y="1524"/>
                      <a:pt x="12472" y="1530"/>
                      <a:pt x="12443" y="1544"/>
                    </a:cubicBezTo>
                    <a:cubicBezTo>
                      <a:pt x="11940" y="1805"/>
                      <a:pt x="11387" y="1891"/>
                      <a:pt x="10821" y="1891"/>
                    </a:cubicBezTo>
                    <a:cubicBezTo>
                      <a:pt x="10032" y="1891"/>
                      <a:pt x="9219" y="1725"/>
                      <a:pt x="8489" y="1640"/>
                    </a:cubicBezTo>
                    <a:cubicBezTo>
                      <a:pt x="7090" y="1399"/>
                      <a:pt x="5691" y="1110"/>
                      <a:pt x="4293" y="820"/>
                    </a:cubicBezTo>
                    <a:cubicBezTo>
                      <a:pt x="2846" y="531"/>
                      <a:pt x="1447" y="24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3" name="Google Shape;633;p32"/>
            <p:cNvSpPr/>
            <p:nvPr/>
          </p:nvSpPr>
          <p:spPr>
            <a:xfrm rot="5400000" flipH="1">
              <a:off x="5452388" y="132672"/>
              <a:ext cx="78443" cy="390073"/>
            </a:xfrm>
            <a:custGeom>
              <a:avLst/>
              <a:gdLst/>
              <a:ahLst/>
              <a:cxnLst/>
              <a:rect l="l" t="t" r="r" b="b"/>
              <a:pathLst>
                <a:path w="1979" h="9841" extrusionOk="0">
                  <a:moveTo>
                    <a:pt x="965" y="0"/>
                  </a:moveTo>
                  <a:cubicBezTo>
                    <a:pt x="869" y="49"/>
                    <a:pt x="821" y="49"/>
                    <a:pt x="724" y="97"/>
                  </a:cubicBezTo>
                  <a:cubicBezTo>
                    <a:pt x="338" y="1303"/>
                    <a:pt x="49" y="2508"/>
                    <a:pt x="1" y="3762"/>
                  </a:cubicBezTo>
                  <a:cubicBezTo>
                    <a:pt x="1" y="4775"/>
                    <a:pt x="242" y="5643"/>
                    <a:pt x="724" y="6559"/>
                  </a:cubicBezTo>
                  <a:cubicBezTo>
                    <a:pt x="1207" y="7524"/>
                    <a:pt x="1785" y="8537"/>
                    <a:pt x="1592" y="9694"/>
                  </a:cubicBezTo>
                  <a:cubicBezTo>
                    <a:pt x="1592" y="9743"/>
                    <a:pt x="1641" y="9791"/>
                    <a:pt x="1641" y="9791"/>
                  </a:cubicBezTo>
                  <a:cubicBezTo>
                    <a:pt x="1658" y="9825"/>
                    <a:pt x="1693" y="9841"/>
                    <a:pt x="1731" y="9841"/>
                  </a:cubicBezTo>
                  <a:cubicBezTo>
                    <a:pt x="1801" y="9841"/>
                    <a:pt x="1882" y="9788"/>
                    <a:pt x="1882" y="9694"/>
                  </a:cubicBezTo>
                  <a:cubicBezTo>
                    <a:pt x="1882" y="9646"/>
                    <a:pt x="1930" y="9550"/>
                    <a:pt x="1930" y="9501"/>
                  </a:cubicBezTo>
                  <a:cubicBezTo>
                    <a:pt x="1978" y="8681"/>
                    <a:pt x="1689" y="7910"/>
                    <a:pt x="1351" y="7186"/>
                  </a:cubicBezTo>
                  <a:cubicBezTo>
                    <a:pt x="821" y="6174"/>
                    <a:pt x="290" y="5209"/>
                    <a:pt x="290" y="4052"/>
                  </a:cubicBezTo>
                  <a:cubicBezTo>
                    <a:pt x="290" y="2991"/>
                    <a:pt x="531" y="1930"/>
                    <a:pt x="772" y="917"/>
                  </a:cubicBezTo>
                  <a:cubicBezTo>
                    <a:pt x="869" y="627"/>
                    <a:pt x="965" y="290"/>
                    <a:pt x="1062" y="0"/>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4" name="Google Shape;634;p32"/>
            <p:cNvGrpSpPr/>
            <p:nvPr/>
          </p:nvGrpSpPr>
          <p:grpSpPr>
            <a:xfrm>
              <a:off x="5692276" y="38086"/>
              <a:ext cx="886770" cy="1076277"/>
              <a:chOff x="5153326" y="-518214"/>
              <a:chExt cx="886770" cy="1076277"/>
            </a:xfrm>
          </p:grpSpPr>
          <p:sp>
            <p:nvSpPr>
              <p:cNvPr id="635" name="Google Shape;635;p32"/>
              <p:cNvSpPr/>
              <p:nvPr/>
            </p:nvSpPr>
            <p:spPr>
              <a:xfrm rot="5400000" flipH="1">
                <a:off x="5058572" y="-423461"/>
                <a:ext cx="1076277" cy="886770"/>
              </a:xfrm>
              <a:custGeom>
                <a:avLst/>
                <a:gdLst/>
                <a:ahLst/>
                <a:cxnLst/>
                <a:rect l="l" t="t" r="r" b="b"/>
                <a:pathLst>
                  <a:path w="27153" h="22372" extrusionOk="0">
                    <a:moveTo>
                      <a:pt x="24750" y="1"/>
                    </a:moveTo>
                    <a:cubicBezTo>
                      <a:pt x="24039" y="1"/>
                      <a:pt x="23278" y="172"/>
                      <a:pt x="22667" y="429"/>
                    </a:cubicBezTo>
                    <a:cubicBezTo>
                      <a:pt x="20497" y="1394"/>
                      <a:pt x="20834" y="3082"/>
                      <a:pt x="18905" y="4046"/>
                    </a:cubicBezTo>
                    <a:cubicBezTo>
                      <a:pt x="18369" y="4306"/>
                      <a:pt x="17883" y="4397"/>
                      <a:pt x="17425" y="4397"/>
                    </a:cubicBezTo>
                    <a:cubicBezTo>
                      <a:pt x="16523" y="4397"/>
                      <a:pt x="15734" y="4046"/>
                      <a:pt x="14902" y="3950"/>
                    </a:cubicBezTo>
                    <a:cubicBezTo>
                      <a:pt x="14806" y="3950"/>
                      <a:pt x="14709" y="3902"/>
                      <a:pt x="14613" y="3902"/>
                    </a:cubicBezTo>
                    <a:cubicBezTo>
                      <a:pt x="14179" y="3902"/>
                      <a:pt x="13697" y="3998"/>
                      <a:pt x="13214" y="4239"/>
                    </a:cubicBezTo>
                    <a:cubicBezTo>
                      <a:pt x="10900" y="5397"/>
                      <a:pt x="11382" y="8532"/>
                      <a:pt x="9163" y="9255"/>
                    </a:cubicBezTo>
                    <a:cubicBezTo>
                      <a:pt x="8911" y="9333"/>
                      <a:pt x="8687" y="9365"/>
                      <a:pt x="8481" y="9365"/>
                    </a:cubicBezTo>
                    <a:cubicBezTo>
                      <a:pt x="7671" y="9365"/>
                      <a:pt x="7145" y="8880"/>
                      <a:pt x="6298" y="8880"/>
                    </a:cubicBezTo>
                    <a:cubicBezTo>
                      <a:pt x="6168" y="8880"/>
                      <a:pt x="6031" y="8891"/>
                      <a:pt x="5884" y="8917"/>
                    </a:cubicBezTo>
                    <a:lnTo>
                      <a:pt x="5787" y="8917"/>
                    </a:lnTo>
                    <a:cubicBezTo>
                      <a:pt x="5691" y="8966"/>
                      <a:pt x="5643" y="8966"/>
                      <a:pt x="5546" y="9014"/>
                    </a:cubicBezTo>
                    <a:cubicBezTo>
                      <a:pt x="2363" y="10027"/>
                      <a:pt x="0" y="16682"/>
                      <a:pt x="2074" y="20685"/>
                    </a:cubicBezTo>
                    <a:cubicBezTo>
                      <a:pt x="2363" y="21216"/>
                      <a:pt x="2604" y="21698"/>
                      <a:pt x="3087" y="22035"/>
                    </a:cubicBezTo>
                    <a:cubicBezTo>
                      <a:pt x="3135" y="22035"/>
                      <a:pt x="3135" y="22035"/>
                      <a:pt x="3183" y="22084"/>
                    </a:cubicBezTo>
                    <a:cubicBezTo>
                      <a:pt x="3231" y="22132"/>
                      <a:pt x="3280" y="22132"/>
                      <a:pt x="3328" y="22180"/>
                    </a:cubicBezTo>
                    <a:cubicBezTo>
                      <a:pt x="3587" y="22310"/>
                      <a:pt x="3853" y="22371"/>
                      <a:pt x="4145" y="22371"/>
                    </a:cubicBezTo>
                    <a:cubicBezTo>
                      <a:pt x="5591" y="22371"/>
                      <a:pt x="7676" y="20859"/>
                      <a:pt x="12732" y="18611"/>
                    </a:cubicBezTo>
                    <a:cubicBezTo>
                      <a:pt x="14661" y="17743"/>
                      <a:pt x="15963" y="17261"/>
                      <a:pt x="16687" y="16345"/>
                    </a:cubicBezTo>
                    <a:cubicBezTo>
                      <a:pt x="16735" y="16248"/>
                      <a:pt x="16783" y="16200"/>
                      <a:pt x="16832" y="16103"/>
                    </a:cubicBezTo>
                    <a:cubicBezTo>
                      <a:pt x="16976" y="15911"/>
                      <a:pt x="17024" y="15766"/>
                      <a:pt x="17121" y="15573"/>
                    </a:cubicBezTo>
                    <a:cubicBezTo>
                      <a:pt x="17555" y="14367"/>
                      <a:pt x="16880" y="13788"/>
                      <a:pt x="17458" y="12776"/>
                    </a:cubicBezTo>
                    <a:cubicBezTo>
                      <a:pt x="18230" y="11522"/>
                      <a:pt x="19725" y="11811"/>
                      <a:pt x="20979" y="10943"/>
                    </a:cubicBezTo>
                    <a:cubicBezTo>
                      <a:pt x="21076" y="10895"/>
                      <a:pt x="21172" y="10798"/>
                      <a:pt x="21268" y="10750"/>
                    </a:cubicBezTo>
                    <a:cubicBezTo>
                      <a:pt x="21413" y="10605"/>
                      <a:pt x="21510" y="10509"/>
                      <a:pt x="21654" y="10364"/>
                    </a:cubicBezTo>
                    <a:cubicBezTo>
                      <a:pt x="22329" y="9448"/>
                      <a:pt x="21799" y="9207"/>
                      <a:pt x="22522" y="7808"/>
                    </a:cubicBezTo>
                    <a:cubicBezTo>
                      <a:pt x="23680" y="5493"/>
                      <a:pt x="25464" y="5638"/>
                      <a:pt x="26381" y="3468"/>
                    </a:cubicBezTo>
                    <a:cubicBezTo>
                      <a:pt x="26477" y="3178"/>
                      <a:pt x="27152" y="1490"/>
                      <a:pt x="26429" y="622"/>
                    </a:cubicBezTo>
                    <a:cubicBezTo>
                      <a:pt x="26332" y="478"/>
                      <a:pt x="26188" y="333"/>
                      <a:pt x="25995" y="285"/>
                    </a:cubicBezTo>
                    <a:cubicBezTo>
                      <a:pt x="25947" y="236"/>
                      <a:pt x="25850" y="188"/>
                      <a:pt x="25754" y="140"/>
                    </a:cubicBezTo>
                    <a:cubicBezTo>
                      <a:pt x="25448" y="44"/>
                      <a:pt x="25105" y="1"/>
                      <a:pt x="247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2"/>
              <p:cNvSpPr/>
              <p:nvPr/>
            </p:nvSpPr>
            <p:spPr>
              <a:xfrm rot="5400000" flipH="1">
                <a:off x="5143694" y="-455112"/>
                <a:ext cx="908055" cy="873650"/>
              </a:xfrm>
              <a:custGeom>
                <a:avLst/>
                <a:gdLst/>
                <a:ahLst/>
                <a:cxnLst/>
                <a:rect l="l" t="t" r="r" b="b"/>
                <a:pathLst>
                  <a:path w="22909" h="22041" extrusionOk="0">
                    <a:moveTo>
                      <a:pt x="22619" y="0"/>
                    </a:moveTo>
                    <a:cubicBezTo>
                      <a:pt x="22041" y="531"/>
                      <a:pt x="21510" y="1109"/>
                      <a:pt x="21028" y="1784"/>
                    </a:cubicBezTo>
                    <a:cubicBezTo>
                      <a:pt x="20160" y="2942"/>
                      <a:pt x="19533" y="4244"/>
                      <a:pt x="18472" y="5305"/>
                    </a:cubicBezTo>
                    <a:cubicBezTo>
                      <a:pt x="17411" y="6318"/>
                      <a:pt x="16157" y="7138"/>
                      <a:pt x="14999" y="8054"/>
                    </a:cubicBezTo>
                    <a:cubicBezTo>
                      <a:pt x="13938" y="8874"/>
                      <a:pt x="12926" y="9742"/>
                      <a:pt x="11961" y="10562"/>
                    </a:cubicBezTo>
                    <a:cubicBezTo>
                      <a:pt x="11768" y="10707"/>
                      <a:pt x="11623" y="10851"/>
                      <a:pt x="11431" y="10996"/>
                    </a:cubicBezTo>
                    <a:cubicBezTo>
                      <a:pt x="11334" y="11092"/>
                      <a:pt x="11189" y="11189"/>
                      <a:pt x="11093" y="11285"/>
                    </a:cubicBezTo>
                    <a:cubicBezTo>
                      <a:pt x="8875" y="13166"/>
                      <a:pt x="6753" y="15144"/>
                      <a:pt x="4727" y="17169"/>
                    </a:cubicBezTo>
                    <a:cubicBezTo>
                      <a:pt x="4341" y="17555"/>
                      <a:pt x="4004" y="17893"/>
                      <a:pt x="3618" y="18278"/>
                    </a:cubicBezTo>
                    <a:cubicBezTo>
                      <a:pt x="3521" y="18375"/>
                      <a:pt x="3473" y="18471"/>
                      <a:pt x="3377" y="18568"/>
                    </a:cubicBezTo>
                    <a:cubicBezTo>
                      <a:pt x="2267" y="19677"/>
                      <a:pt x="1158" y="20834"/>
                      <a:pt x="1" y="21895"/>
                    </a:cubicBezTo>
                    <a:cubicBezTo>
                      <a:pt x="49" y="21895"/>
                      <a:pt x="49" y="21895"/>
                      <a:pt x="97" y="21944"/>
                    </a:cubicBezTo>
                    <a:cubicBezTo>
                      <a:pt x="145" y="21992"/>
                      <a:pt x="194" y="21992"/>
                      <a:pt x="242" y="22040"/>
                    </a:cubicBezTo>
                    <a:lnTo>
                      <a:pt x="290" y="22040"/>
                    </a:lnTo>
                    <a:cubicBezTo>
                      <a:pt x="1882" y="20593"/>
                      <a:pt x="3377" y="18905"/>
                      <a:pt x="4920" y="17410"/>
                    </a:cubicBezTo>
                    <a:cubicBezTo>
                      <a:pt x="5113" y="17169"/>
                      <a:pt x="5354" y="16976"/>
                      <a:pt x="5595" y="16735"/>
                    </a:cubicBezTo>
                    <a:cubicBezTo>
                      <a:pt x="5740" y="16590"/>
                      <a:pt x="5933" y="16397"/>
                      <a:pt x="6126" y="16205"/>
                    </a:cubicBezTo>
                    <a:cubicBezTo>
                      <a:pt x="7910" y="14468"/>
                      <a:pt x="9743" y="12829"/>
                      <a:pt x="11623" y="11189"/>
                    </a:cubicBezTo>
                    <a:cubicBezTo>
                      <a:pt x="12250" y="10707"/>
                      <a:pt x="12829" y="10176"/>
                      <a:pt x="13456" y="9694"/>
                    </a:cubicBezTo>
                    <a:cubicBezTo>
                      <a:pt x="13601" y="9549"/>
                      <a:pt x="13746" y="9453"/>
                      <a:pt x="13890" y="9308"/>
                    </a:cubicBezTo>
                    <a:cubicBezTo>
                      <a:pt x="14324" y="8970"/>
                      <a:pt x="14758" y="8633"/>
                      <a:pt x="15144" y="8295"/>
                    </a:cubicBezTo>
                    <a:cubicBezTo>
                      <a:pt x="16302" y="7379"/>
                      <a:pt x="17555" y="6511"/>
                      <a:pt x="18665" y="5498"/>
                    </a:cubicBezTo>
                    <a:cubicBezTo>
                      <a:pt x="19581" y="4582"/>
                      <a:pt x="20160" y="3472"/>
                      <a:pt x="20931" y="2411"/>
                    </a:cubicBezTo>
                    <a:cubicBezTo>
                      <a:pt x="21462" y="1543"/>
                      <a:pt x="22137" y="820"/>
                      <a:pt x="22909" y="145"/>
                    </a:cubicBezTo>
                    <a:cubicBezTo>
                      <a:pt x="22812" y="96"/>
                      <a:pt x="22764" y="48"/>
                      <a:pt x="226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2"/>
              <p:cNvSpPr/>
              <p:nvPr/>
            </p:nvSpPr>
            <p:spPr>
              <a:xfrm rot="5400000" flipH="1">
                <a:off x="5238997" y="21626"/>
                <a:ext cx="326930" cy="65442"/>
              </a:xfrm>
              <a:custGeom>
                <a:avLst/>
                <a:gdLst/>
                <a:ahLst/>
                <a:cxnLst/>
                <a:rect l="l" t="t" r="r" b="b"/>
                <a:pathLst>
                  <a:path w="8248" h="1651" extrusionOk="0">
                    <a:moveTo>
                      <a:pt x="5115" y="1"/>
                    </a:moveTo>
                    <a:cubicBezTo>
                      <a:pt x="4319" y="1"/>
                      <a:pt x="3476" y="205"/>
                      <a:pt x="2701" y="408"/>
                    </a:cubicBezTo>
                    <a:cubicBezTo>
                      <a:pt x="2026" y="553"/>
                      <a:pt x="1303" y="746"/>
                      <a:pt x="676" y="1035"/>
                    </a:cubicBezTo>
                    <a:cubicBezTo>
                      <a:pt x="435" y="1132"/>
                      <a:pt x="242" y="1276"/>
                      <a:pt x="49" y="1421"/>
                    </a:cubicBezTo>
                    <a:cubicBezTo>
                      <a:pt x="1" y="1469"/>
                      <a:pt x="1" y="1566"/>
                      <a:pt x="97" y="1614"/>
                    </a:cubicBezTo>
                    <a:cubicBezTo>
                      <a:pt x="121" y="1638"/>
                      <a:pt x="145" y="1650"/>
                      <a:pt x="169" y="1650"/>
                    </a:cubicBezTo>
                    <a:cubicBezTo>
                      <a:pt x="193" y="1650"/>
                      <a:pt x="218" y="1638"/>
                      <a:pt x="242" y="1614"/>
                    </a:cubicBezTo>
                    <a:cubicBezTo>
                      <a:pt x="1110" y="987"/>
                      <a:pt x="2267" y="746"/>
                      <a:pt x="3328" y="553"/>
                    </a:cubicBezTo>
                    <a:cubicBezTo>
                      <a:pt x="3918" y="419"/>
                      <a:pt x="4492" y="315"/>
                      <a:pt x="5069" y="315"/>
                    </a:cubicBezTo>
                    <a:cubicBezTo>
                      <a:pt x="5529" y="315"/>
                      <a:pt x="5992" y="382"/>
                      <a:pt x="6463" y="553"/>
                    </a:cubicBezTo>
                    <a:cubicBezTo>
                      <a:pt x="6994" y="746"/>
                      <a:pt x="7524" y="939"/>
                      <a:pt x="8103" y="1084"/>
                    </a:cubicBezTo>
                    <a:cubicBezTo>
                      <a:pt x="8151" y="987"/>
                      <a:pt x="8199" y="939"/>
                      <a:pt x="8248" y="842"/>
                    </a:cubicBezTo>
                    <a:cubicBezTo>
                      <a:pt x="8199" y="842"/>
                      <a:pt x="8199" y="842"/>
                      <a:pt x="8151" y="794"/>
                    </a:cubicBezTo>
                    <a:cubicBezTo>
                      <a:pt x="7283" y="601"/>
                      <a:pt x="6463" y="71"/>
                      <a:pt x="5547" y="23"/>
                    </a:cubicBezTo>
                    <a:cubicBezTo>
                      <a:pt x="5405" y="8"/>
                      <a:pt x="5261" y="1"/>
                      <a:pt x="511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2"/>
              <p:cNvSpPr/>
              <p:nvPr/>
            </p:nvSpPr>
            <p:spPr>
              <a:xfrm rot="5400000" flipH="1">
                <a:off x="5700857" y="-173273"/>
                <a:ext cx="66948" cy="302276"/>
              </a:xfrm>
              <a:custGeom>
                <a:avLst/>
                <a:gdLst/>
                <a:ahLst/>
                <a:cxnLst/>
                <a:rect l="l" t="t" r="r" b="b"/>
                <a:pathLst>
                  <a:path w="1689" h="7626" extrusionOk="0">
                    <a:moveTo>
                      <a:pt x="820" y="1"/>
                    </a:moveTo>
                    <a:cubicBezTo>
                      <a:pt x="724" y="145"/>
                      <a:pt x="675" y="290"/>
                      <a:pt x="627" y="387"/>
                    </a:cubicBezTo>
                    <a:cubicBezTo>
                      <a:pt x="290" y="1158"/>
                      <a:pt x="0" y="1978"/>
                      <a:pt x="48" y="2798"/>
                    </a:cubicBezTo>
                    <a:cubicBezTo>
                      <a:pt x="48" y="3618"/>
                      <a:pt x="386" y="4245"/>
                      <a:pt x="916" y="4872"/>
                    </a:cubicBezTo>
                    <a:cubicBezTo>
                      <a:pt x="1254" y="5306"/>
                      <a:pt x="1495" y="5788"/>
                      <a:pt x="1206" y="6319"/>
                    </a:cubicBezTo>
                    <a:cubicBezTo>
                      <a:pt x="965" y="6704"/>
                      <a:pt x="675" y="7042"/>
                      <a:pt x="386" y="7380"/>
                    </a:cubicBezTo>
                    <a:cubicBezTo>
                      <a:pt x="386" y="7428"/>
                      <a:pt x="386" y="7476"/>
                      <a:pt x="386" y="7524"/>
                    </a:cubicBezTo>
                    <a:cubicBezTo>
                      <a:pt x="416" y="7584"/>
                      <a:pt x="464" y="7625"/>
                      <a:pt x="519" y="7625"/>
                    </a:cubicBezTo>
                    <a:cubicBezTo>
                      <a:pt x="553" y="7625"/>
                      <a:pt x="590" y="7609"/>
                      <a:pt x="627" y="7573"/>
                    </a:cubicBezTo>
                    <a:lnTo>
                      <a:pt x="627" y="7524"/>
                    </a:lnTo>
                    <a:cubicBezTo>
                      <a:pt x="772" y="7331"/>
                      <a:pt x="1013" y="7042"/>
                      <a:pt x="1206" y="6801"/>
                    </a:cubicBezTo>
                    <a:cubicBezTo>
                      <a:pt x="1495" y="6415"/>
                      <a:pt x="1688" y="6029"/>
                      <a:pt x="1640" y="5643"/>
                    </a:cubicBezTo>
                    <a:cubicBezTo>
                      <a:pt x="1592" y="5306"/>
                      <a:pt x="1351" y="5016"/>
                      <a:pt x="1158" y="4727"/>
                    </a:cubicBezTo>
                    <a:cubicBezTo>
                      <a:pt x="820" y="4341"/>
                      <a:pt x="531" y="3955"/>
                      <a:pt x="386" y="3473"/>
                    </a:cubicBezTo>
                    <a:cubicBezTo>
                      <a:pt x="193" y="2605"/>
                      <a:pt x="386" y="1737"/>
                      <a:pt x="675" y="965"/>
                    </a:cubicBezTo>
                    <a:cubicBezTo>
                      <a:pt x="820" y="628"/>
                      <a:pt x="965" y="338"/>
                      <a:pt x="1109" y="49"/>
                    </a:cubicBezTo>
                    <a:cubicBezTo>
                      <a:pt x="1013" y="1"/>
                      <a:pt x="916" y="1"/>
                      <a:pt x="82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2"/>
              <p:cNvSpPr/>
              <p:nvPr/>
            </p:nvSpPr>
            <p:spPr>
              <a:xfrm rot="5400000" flipH="1">
                <a:off x="5538916" y="-217608"/>
                <a:ext cx="195016" cy="60249"/>
              </a:xfrm>
              <a:custGeom>
                <a:avLst/>
                <a:gdLst/>
                <a:ahLst/>
                <a:cxnLst/>
                <a:rect l="l" t="t" r="r" b="b"/>
                <a:pathLst>
                  <a:path w="4920" h="1520" extrusionOk="0">
                    <a:moveTo>
                      <a:pt x="958" y="1"/>
                    </a:moveTo>
                    <a:cubicBezTo>
                      <a:pt x="848" y="1"/>
                      <a:pt x="738" y="8"/>
                      <a:pt x="627" y="24"/>
                    </a:cubicBezTo>
                    <a:cubicBezTo>
                      <a:pt x="483" y="24"/>
                      <a:pt x="338" y="72"/>
                      <a:pt x="193" y="120"/>
                    </a:cubicBezTo>
                    <a:cubicBezTo>
                      <a:pt x="0" y="169"/>
                      <a:pt x="48" y="362"/>
                      <a:pt x="193" y="362"/>
                    </a:cubicBezTo>
                    <a:lnTo>
                      <a:pt x="241" y="362"/>
                    </a:lnTo>
                    <a:cubicBezTo>
                      <a:pt x="456" y="290"/>
                      <a:pt x="667" y="260"/>
                      <a:pt x="876" y="260"/>
                    </a:cubicBezTo>
                    <a:cubicBezTo>
                      <a:pt x="1514" y="260"/>
                      <a:pt x="2132" y="541"/>
                      <a:pt x="2749" y="796"/>
                    </a:cubicBezTo>
                    <a:cubicBezTo>
                      <a:pt x="3328" y="1133"/>
                      <a:pt x="3955" y="1374"/>
                      <a:pt x="4582" y="1519"/>
                    </a:cubicBezTo>
                    <a:cubicBezTo>
                      <a:pt x="4727" y="1471"/>
                      <a:pt x="4823" y="1423"/>
                      <a:pt x="4919" y="1326"/>
                    </a:cubicBezTo>
                    <a:cubicBezTo>
                      <a:pt x="4775" y="1278"/>
                      <a:pt x="4630" y="1278"/>
                      <a:pt x="4485" y="1230"/>
                    </a:cubicBezTo>
                    <a:cubicBezTo>
                      <a:pt x="3290" y="920"/>
                      <a:pt x="2177" y="1"/>
                      <a:pt x="95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0" name="Google Shape;640;p32"/>
            <p:cNvGrpSpPr/>
            <p:nvPr/>
          </p:nvGrpSpPr>
          <p:grpSpPr>
            <a:xfrm>
              <a:off x="3057849" y="470132"/>
              <a:ext cx="670310" cy="615570"/>
              <a:chOff x="4095549" y="-210430"/>
              <a:chExt cx="670310" cy="615570"/>
            </a:xfrm>
          </p:grpSpPr>
          <p:sp>
            <p:nvSpPr>
              <p:cNvPr id="641" name="Google Shape;641;p32"/>
              <p:cNvSpPr/>
              <p:nvPr/>
            </p:nvSpPr>
            <p:spPr>
              <a:xfrm rot="5400000" flipH="1">
                <a:off x="4122919" y="-237800"/>
                <a:ext cx="615570" cy="670310"/>
              </a:xfrm>
              <a:custGeom>
                <a:avLst/>
                <a:gdLst/>
                <a:ahLst/>
                <a:cxnLst/>
                <a:rect l="l" t="t" r="r" b="b"/>
                <a:pathLst>
                  <a:path w="15530" h="16911" extrusionOk="0">
                    <a:moveTo>
                      <a:pt x="4409" y="0"/>
                    </a:moveTo>
                    <a:cubicBezTo>
                      <a:pt x="3622" y="0"/>
                      <a:pt x="2907" y="207"/>
                      <a:pt x="2315" y="643"/>
                    </a:cubicBezTo>
                    <a:cubicBezTo>
                      <a:pt x="2171" y="740"/>
                      <a:pt x="2026" y="884"/>
                      <a:pt x="1881" y="1029"/>
                    </a:cubicBezTo>
                    <a:cubicBezTo>
                      <a:pt x="1785" y="1077"/>
                      <a:pt x="1736" y="1174"/>
                      <a:pt x="1688" y="1222"/>
                    </a:cubicBezTo>
                    <a:cubicBezTo>
                      <a:pt x="0" y="3344"/>
                      <a:pt x="772" y="7781"/>
                      <a:pt x="3617" y="11687"/>
                    </a:cubicBezTo>
                    <a:cubicBezTo>
                      <a:pt x="3762" y="11880"/>
                      <a:pt x="3955" y="12121"/>
                      <a:pt x="4100" y="12314"/>
                    </a:cubicBezTo>
                    <a:cubicBezTo>
                      <a:pt x="4148" y="12411"/>
                      <a:pt x="4196" y="12459"/>
                      <a:pt x="4244" y="12507"/>
                    </a:cubicBezTo>
                    <a:cubicBezTo>
                      <a:pt x="5450" y="13954"/>
                      <a:pt x="6800" y="15112"/>
                      <a:pt x="8151" y="15835"/>
                    </a:cubicBezTo>
                    <a:cubicBezTo>
                      <a:pt x="8199" y="15883"/>
                      <a:pt x="8247" y="15931"/>
                      <a:pt x="8295" y="15931"/>
                    </a:cubicBezTo>
                    <a:cubicBezTo>
                      <a:pt x="9472" y="16561"/>
                      <a:pt x="10618" y="16911"/>
                      <a:pt x="11635" y="16911"/>
                    </a:cubicBezTo>
                    <a:cubicBezTo>
                      <a:pt x="12411" y="16911"/>
                      <a:pt x="13113" y="16707"/>
                      <a:pt x="13697" y="16269"/>
                    </a:cubicBezTo>
                    <a:cubicBezTo>
                      <a:pt x="13793" y="16221"/>
                      <a:pt x="13842" y="16173"/>
                      <a:pt x="13938" y="16076"/>
                    </a:cubicBezTo>
                    <a:cubicBezTo>
                      <a:pt x="13986" y="16028"/>
                      <a:pt x="14083" y="15980"/>
                      <a:pt x="14131" y="15883"/>
                    </a:cubicBezTo>
                    <a:cubicBezTo>
                      <a:pt x="15530" y="14388"/>
                      <a:pt x="15530" y="11543"/>
                      <a:pt x="14276" y="8504"/>
                    </a:cubicBezTo>
                    <a:cubicBezTo>
                      <a:pt x="14227" y="8408"/>
                      <a:pt x="14179" y="8311"/>
                      <a:pt x="14131" y="8263"/>
                    </a:cubicBezTo>
                    <a:cubicBezTo>
                      <a:pt x="13697" y="7250"/>
                      <a:pt x="13118" y="6238"/>
                      <a:pt x="12395" y="5273"/>
                    </a:cubicBezTo>
                    <a:cubicBezTo>
                      <a:pt x="11913" y="4598"/>
                      <a:pt x="11430" y="3971"/>
                      <a:pt x="10900" y="3440"/>
                    </a:cubicBezTo>
                    <a:cubicBezTo>
                      <a:pt x="10851" y="3392"/>
                      <a:pt x="10755" y="3344"/>
                      <a:pt x="10707" y="3296"/>
                    </a:cubicBezTo>
                    <a:cubicBezTo>
                      <a:pt x="8658" y="1213"/>
                      <a:pt x="6319" y="0"/>
                      <a:pt x="4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2"/>
              <p:cNvSpPr/>
              <p:nvPr/>
            </p:nvSpPr>
            <p:spPr>
              <a:xfrm rot="5400000" flipH="1">
                <a:off x="4180235" y="-206606"/>
                <a:ext cx="493209" cy="596465"/>
              </a:xfrm>
              <a:custGeom>
                <a:avLst/>
                <a:gdLst/>
                <a:ahLst/>
                <a:cxnLst/>
                <a:rect l="l" t="t" r="r" b="b"/>
                <a:pathLst>
                  <a:path w="12443" h="15048" extrusionOk="0">
                    <a:moveTo>
                      <a:pt x="193" y="0"/>
                    </a:moveTo>
                    <a:cubicBezTo>
                      <a:pt x="97" y="48"/>
                      <a:pt x="48" y="145"/>
                      <a:pt x="0" y="193"/>
                    </a:cubicBezTo>
                    <a:cubicBezTo>
                      <a:pt x="772" y="1254"/>
                      <a:pt x="1640" y="2315"/>
                      <a:pt x="2508" y="3328"/>
                    </a:cubicBezTo>
                    <a:cubicBezTo>
                      <a:pt x="3473" y="4341"/>
                      <a:pt x="4534" y="5209"/>
                      <a:pt x="5595" y="6173"/>
                    </a:cubicBezTo>
                    <a:cubicBezTo>
                      <a:pt x="5691" y="6221"/>
                      <a:pt x="5739" y="6318"/>
                      <a:pt x="5836" y="6366"/>
                    </a:cubicBezTo>
                    <a:cubicBezTo>
                      <a:pt x="6029" y="6559"/>
                      <a:pt x="6270" y="6752"/>
                      <a:pt x="6463" y="6993"/>
                    </a:cubicBezTo>
                    <a:cubicBezTo>
                      <a:pt x="6511" y="6993"/>
                      <a:pt x="6559" y="7041"/>
                      <a:pt x="6559" y="7090"/>
                    </a:cubicBezTo>
                    <a:cubicBezTo>
                      <a:pt x="6607" y="7138"/>
                      <a:pt x="6607" y="7138"/>
                      <a:pt x="6656" y="7186"/>
                    </a:cubicBezTo>
                    <a:cubicBezTo>
                      <a:pt x="7379" y="7909"/>
                      <a:pt x="7958" y="8729"/>
                      <a:pt x="8488" y="9597"/>
                    </a:cubicBezTo>
                    <a:cubicBezTo>
                      <a:pt x="8537" y="9694"/>
                      <a:pt x="8585" y="9790"/>
                      <a:pt x="8633" y="9887"/>
                    </a:cubicBezTo>
                    <a:cubicBezTo>
                      <a:pt x="8922" y="10369"/>
                      <a:pt x="9212" y="10803"/>
                      <a:pt x="9501" y="11285"/>
                    </a:cubicBezTo>
                    <a:cubicBezTo>
                      <a:pt x="10273" y="12636"/>
                      <a:pt x="11189" y="13890"/>
                      <a:pt x="12250" y="15047"/>
                    </a:cubicBezTo>
                    <a:cubicBezTo>
                      <a:pt x="12298" y="14999"/>
                      <a:pt x="12395" y="14951"/>
                      <a:pt x="12443" y="14854"/>
                    </a:cubicBezTo>
                    <a:cubicBezTo>
                      <a:pt x="11382" y="13697"/>
                      <a:pt x="10514" y="12443"/>
                      <a:pt x="9694" y="11141"/>
                    </a:cubicBezTo>
                    <a:cubicBezTo>
                      <a:pt x="8922" y="9790"/>
                      <a:pt x="8151" y="8440"/>
                      <a:pt x="7138" y="7282"/>
                    </a:cubicBezTo>
                    <a:cubicBezTo>
                      <a:pt x="7041" y="7186"/>
                      <a:pt x="6945" y="7090"/>
                      <a:pt x="6849" y="6945"/>
                    </a:cubicBezTo>
                    <a:lnTo>
                      <a:pt x="6656" y="6800"/>
                    </a:lnTo>
                    <a:cubicBezTo>
                      <a:pt x="5691" y="5836"/>
                      <a:pt x="4630" y="4968"/>
                      <a:pt x="3617" y="4003"/>
                    </a:cubicBezTo>
                    <a:cubicBezTo>
                      <a:pt x="3521" y="3955"/>
                      <a:pt x="3473" y="3858"/>
                      <a:pt x="3376" y="3762"/>
                    </a:cubicBezTo>
                    <a:cubicBezTo>
                      <a:pt x="3183" y="3569"/>
                      <a:pt x="2942" y="3376"/>
                      <a:pt x="2749" y="3135"/>
                    </a:cubicBezTo>
                    <a:cubicBezTo>
                      <a:pt x="1833" y="2170"/>
                      <a:pt x="1013" y="1061"/>
                      <a:pt x="19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2"/>
              <p:cNvSpPr/>
              <p:nvPr/>
            </p:nvSpPr>
            <p:spPr>
              <a:xfrm rot="5400000" flipH="1">
                <a:off x="4195670" y="-69125"/>
                <a:ext cx="87995" cy="214439"/>
              </a:xfrm>
              <a:custGeom>
                <a:avLst/>
                <a:gdLst/>
                <a:ahLst/>
                <a:cxnLst/>
                <a:rect l="l" t="t" r="r" b="b"/>
                <a:pathLst>
                  <a:path w="2220" h="5410" extrusionOk="0">
                    <a:moveTo>
                      <a:pt x="2160" y="1"/>
                    </a:moveTo>
                    <a:cubicBezTo>
                      <a:pt x="2114" y="1"/>
                      <a:pt x="2054" y="29"/>
                      <a:pt x="2026" y="56"/>
                    </a:cubicBezTo>
                    <a:cubicBezTo>
                      <a:pt x="1978" y="105"/>
                      <a:pt x="1978" y="105"/>
                      <a:pt x="1978" y="153"/>
                    </a:cubicBezTo>
                    <a:cubicBezTo>
                      <a:pt x="1882" y="1262"/>
                      <a:pt x="1496" y="2420"/>
                      <a:pt x="869" y="3625"/>
                    </a:cubicBezTo>
                    <a:cubicBezTo>
                      <a:pt x="579" y="4204"/>
                      <a:pt x="242" y="4735"/>
                      <a:pt x="1" y="5265"/>
                    </a:cubicBezTo>
                    <a:lnTo>
                      <a:pt x="1" y="5313"/>
                    </a:lnTo>
                    <a:cubicBezTo>
                      <a:pt x="49" y="5313"/>
                      <a:pt x="97" y="5361"/>
                      <a:pt x="145" y="5410"/>
                    </a:cubicBezTo>
                    <a:cubicBezTo>
                      <a:pt x="435" y="4735"/>
                      <a:pt x="869" y="4011"/>
                      <a:pt x="1206" y="3384"/>
                    </a:cubicBezTo>
                    <a:cubicBezTo>
                      <a:pt x="1737" y="2323"/>
                      <a:pt x="2026" y="1310"/>
                      <a:pt x="2171" y="346"/>
                    </a:cubicBezTo>
                    <a:lnTo>
                      <a:pt x="2219" y="56"/>
                    </a:lnTo>
                    <a:cubicBezTo>
                      <a:pt x="2219" y="16"/>
                      <a:pt x="2193" y="1"/>
                      <a:pt x="216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2"/>
              <p:cNvSpPr/>
              <p:nvPr/>
            </p:nvSpPr>
            <p:spPr>
              <a:xfrm rot="5400000" flipH="1">
                <a:off x="4318726" y="-52854"/>
                <a:ext cx="238974" cy="23228"/>
              </a:xfrm>
              <a:custGeom>
                <a:avLst/>
                <a:gdLst/>
                <a:ahLst/>
                <a:cxnLst/>
                <a:rect l="l" t="t" r="r" b="b"/>
                <a:pathLst>
                  <a:path w="6029" h="586" extrusionOk="0">
                    <a:moveTo>
                      <a:pt x="193" y="1"/>
                    </a:moveTo>
                    <a:cubicBezTo>
                      <a:pt x="145" y="1"/>
                      <a:pt x="0" y="49"/>
                      <a:pt x="0" y="146"/>
                    </a:cubicBezTo>
                    <a:cubicBezTo>
                      <a:pt x="0" y="194"/>
                      <a:pt x="0" y="194"/>
                      <a:pt x="97" y="194"/>
                    </a:cubicBezTo>
                    <a:cubicBezTo>
                      <a:pt x="241" y="242"/>
                      <a:pt x="434" y="290"/>
                      <a:pt x="579" y="338"/>
                    </a:cubicBezTo>
                    <a:cubicBezTo>
                      <a:pt x="965" y="483"/>
                      <a:pt x="1302" y="580"/>
                      <a:pt x="1736" y="580"/>
                    </a:cubicBezTo>
                    <a:cubicBezTo>
                      <a:pt x="1789" y="584"/>
                      <a:pt x="1841" y="586"/>
                      <a:pt x="1894" y="586"/>
                    </a:cubicBezTo>
                    <a:cubicBezTo>
                      <a:pt x="2428" y="586"/>
                      <a:pt x="2999" y="382"/>
                      <a:pt x="3569" y="338"/>
                    </a:cubicBezTo>
                    <a:cubicBezTo>
                      <a:pt x="3829" y="297"/>
                      <a:pt x="4081" y="280"/>
                      <a:pt x="4325" y="280"/>
                    </a:cubicBezTo>
                    <a:cubicBezTo>
                      <a:pt x="4942" y="280"/>
                      <a:pt x="5510" y="393"/>
                      <a:pt x="6029" y="531"/>
                    </a:cubicBezTo>
                    <a:cubicBezTo>
                      <a:pt x="5980" y="435"/>
                      <a:pt x="5932" y="338"/>
                      <a:pt x="5884" y="242"/>
                    </a:cubicBezTo>
                    <a:cubicBezTo>
                      <a:pt x="5450" y="134"/>
                      <a:pt x="4989" y="79"/>
                      <a:pt x="4500" y="79"/>
                    </a:cubicBezTo>
                    <a:cubicBezTo>
                      <a:pt x="4338" y="79"/>
                      <a:pt x="4172" y="85"/>
                      <a:pt x="4003" y="97"/>
                    </a:cubicBezTo>
                    <a:cubicBezTo>
                      <a:pt x="3376" y="97"/>
                      <a:pt x="2653" y="387"/>
                      <a:pt x="2026" y="387"/>
                    </a:cubicBezTo>
                    <a:cubicBezTo>
                      <a:pt x="1399" y="387"/>
                      <a:pt x="820" y="194"/>
                      <a:pt x="29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2"/>
              <p:cNvSpPr/>
              <p:nvPr/>
            </p:nvSpPr>
            <p:spPr>
              <a:xfrm rot="5400000" flipH="1">
                <a:off x="4309094" y="65941"/>
                <a:ext cx="137701" cy="215747"/>
              </a:xfrm>
              <a:custGeom>
                <a:avLst/>
                <a:gdLst/>
                <a:ahLst/>
                <a:cxnLst/>
                <a:rect l="l" t="t" r="r" b="b"/>
                <a:pathLst>
                  <a:path w="3474" h="5443" extrusionOk="0">
                    <a:moveTo>
                      <a:pt x="3375" y="1"/>
                    </a:moveTo>
                    <a:cubicBezTo>
                      <a:pt x="3304" y="1"/>
                      <a:pt x="3184" y="69"/>
                      <a:pt x="3184" y="137"/>
                    </a:cubicBezTo>
                    <a:cubicBezTo>
                      <a:pt x="3280" y="668"/>
                      <a:pt x="2701" y="1343"/>
                      <a:pt x="2267" y="1922"/>
                    </a:cubicBezTo>
                    <a:cubicBezTo>
                      <a:pt x="1833" y="2452"/>
                      <a:pt x="1399" y="2983"/>
                      <a:pt x="1013" y="3513"/>
                    </a:cubicBezTo>
                    <a:cubicBezTo>
                      <a:pt x="628" y="3995"/>
                      <a:pt x="290" y="4526"/>
                      <a:pt x="97" y="5056"/>
                    </a:cubicBezTo>
                    <a:cubicBezTo>
                      <a:pt x="49" y="5105"/>
                      <a:pt x="49" y="5201"/>
                      <a:pt x="1" y="5249"/>
                    </a:cubicBezTo>
                    <a:cubicBezTo>
                      <a:pt x="49" y="5346"/>
                      <a:pt x="97" y="5394"/>
                      <a:pt x="194" y="5442"/>
                    </a:cubicBezTo>
                    <a:cubicBezTo>
                      <a:pt x="242" y="5298"/>
                      <a:pt x="290" y="5105"/>
                      <a:pt x="338" y="4960"/>
                    </a:cubicBezTo>
                    <a:cubicBezTo>
                      <a:pt x="628" y="4381"/>
                      <a:pt x="1013" y="3803"/>
                      <a:pt x="1447" y="3224"/>
                    </a:cubicBezTo>
                    <a:cubicBezTo>
                      <a:pt x="1882" y="2645"/>
                      <a:pt x="2364" y="2115"/>
                      <a:pt x="2750" y="1536"/>
                    </a:cubicBezTo>
                    <a:cubicBezTo>
                      <a:pt x="3087" y="1150"/>
                      <a:pt x="3377" y="716"/>
                      <a:pt x="3425" y="378"/>
                    </a:cubicBezTo>
                    <a:cubicBezTo>
                      <a:pt x="3473" y="234"/>
                      <a:pt x="3473" y="137"/>
                      <a:pt x="3425" y="41"/>
                    </a:cubicBezTo>
                    <a:cubicBezTo>
                      <a:pt x="3425" y="13"/>
                      <a:pt x="3404" y="1"/>
                      <a:pt x="33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2"/>
              <p:cNvSpPr/>
              <p:nvPr/>
            </p:nvSpPr>
            <p:spPr>
              <a:xfrm rot="5400000" flipH="1">
                <a:off x="4479596" y="57954"/>
                <a:ext cx="240520" cy="70793"/>
              </a:xfrm>
              <a:custGeom>
                <a:avLst/>
                <a:gdLst/>
                <a:ahLst/>
                <a:cxnLst/>
                <a:rect l="l" t="t" r="r" b="b"/>
                <a:pathLst>
                  <a:path w="6068" h="1786" extrusionOk="0">
                    <a:moveTo>
                      <a:pt x="5875" y="1"/>
                    </a:moveTo>
                    <a:cubicBezTo>
                      <a:pt x="5344" y="145"/>
                      <a:pt x="4766" y="290"/>
                      <a:pt x="4139" y="531"/>
                    </a:cubicBezTo>
                    <a:cubicBezTo>
                      <a:pt x="3415" y="821"/>
                      <a:pt x="2644" y="1206"/>
                      <a:pt x="1872" y="1448"/>
                    </a:cubicBezTo>
                    <a:cubicBezTo>
                      <a:pt x="1534" y="1544"/>
                      <a:pt x="1149" y="1592"/>
                      <a:pt x="811" y="1592"/>
                    </a:cubicBezTo>
                    <a:cubicBezTo>
                      <a:pt x="657" y="1592"/>
                      <a:pt x="533" y="1531"/>
                      <a:pt x="366" y="1531"/>
                    </a:cubicBezTo>
                    <a:cubicBezTo>
                      <a:pt x="325" y="1531"/>
                      <a:pt x="280" y="1534"/>
                      <a:pt x="232" y="1544"/>
                    </a:cubicBezTo>
                    <a:cubicBezTo>
                      <a:pt x="232" y="1528"/>
                      <a:pt x="227" y="1523"/>
                      <a:pt x="220" y="1523"/>
                    </a:cubicBezTo>
                    <a:cubicBezTo>
                      <a:pt x="205" y="1523"/>
                      <a:pt x="184" y="1544"/>
                      <a:pt x="184" y="1544"/>
                    </a:cubicBezTo>
                    <a:cubicBezTo>
                      <a:pt x="52" y="1544"/>
                      <a:pt x="1" y="1743"/>
                      <a:pt x="101" y="1743"/>
                    </a:cubicBezTo>
                    <a:cubicBezTo>
                      <a:pt x="111" y="1743"/>
                      <a:pt x="123" y="1741"/>
                      <a:pt x="136" y="1737"/>
                    </a:cubicBezTo>
                    <a:cubicBezTo>
                      <a:pt x="178" y="1723"/>
                      <a:pt x="216" y="1717"/>
                      <a:pt x="252" y="1717"/>
                    </a:cubicBezTo>
                    <a:cubicBezTo>
                      <a:pt x="337" y="1717"/>
                      <a:pt x="405" y="1751"/>
                      <a:pt x="473" y="1785"/>
                    </a:cubicBezTo>
                    <a:lnTo>
                      <a:pt x="907" y="1785"/>
                    </a:lnTo>
                    <a:cubicBezTo>
                      <a:pt x="1149" y="1785"/>
                      <a:pt x="1438" y="1737"/>
                      <a:pt x="1775" y="1689"/>
                    </a:cubicBezTo>
                    <a:cubicBezTo>
                      <a:pt x="2451" y="1496"/>
                      <a:pt x="3126" y="1158"/>
                      <a:pt x="3849" y="869"/>
                    </a:cubicBezTo>
                    <a:cubicBezTo>
                      <a:pt x="4573" y="531"/>
                      <a:pt x="5344" y="338"/>
                      <a:pt x="6068" y="145"/>
                    </a:cubicBezTo>
                    <a:cubicBezTo>
                      <a:pt x="6019" y="97"/>
                      <a:pt x="5923" y="49"/>
                      <a:pt x="58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7" name="Google Shape;647;p32"/>
            <p:cNvGrpSpPr/>
            <p:nvPr/>
          </p:nvGrpSpPr>
          <p:grpSpPr>
            <a:xfrm>
              <a:off x="5670546" y="867711"/>
              <a:ext cx="924901" cy="487502"/>
              <a:chOff x="5530321" y="85861"/>
              <a:chExt cx="924901" cy="487502"/>
            </a:xfrm>
          </p:grpSpPr>
          <p:sp>
            <p:nvSpPr>
              <p:cNvPr id="648" name="Google Shape;648;p32"/>
              <p:cNvSpPr/>
              <p:nvPr/>
            </p:nvSpPr>
            <p:spPr>
              <a:xfrm rot="5400000" flipH="1">
                <a:off x="5749021" y="-132839"/>
                <a:ext cx="487502" cy="924901"/>
              </a:xfrm>
              <a:custGeom>
                <a:avLst/>
                <a:gdLst/>
                <a:ahLst/>
                <a:cxnLst/>
                <a:rect l="l" t="t" r="r" b="b"/>
                <a:pathLst>
                  <a:path w="12299" h="23334" extrusionOk="0">
                    <a:moveTo>
                      <a:pt x="9148" y="0"/>
                    </a:moveTo>
                    <a:cubicBezTo>
                      <a:pt x="7288" y="0"/>
                      <a:pt x="5029" y="2341"/>
                      <a:pt x="3280" y="5887"/>
                    </a:cubicBezTo>
                    <a:cubicBezTo>
                      <a:pt x="3231" y="6031"/>
                      <a:pt x="3183" y="6128"/>
                      <a:pt x="3135" y="6224"/>
                    </a:cubicBezTo>
                    <a:cubicBezTo>
                      <a:pt x="2556" y="7430"/>
                      <a:pt x="2026" y="8780"/>
                      <a:pt x="1640" y="10275"/>
                    </a:cubicBezTo>
                    <a:cubicBezTo>
                      <a:pt x="1351" y="11240"/>
                      <a:pt x="1109" y="12205"/>
                      <a:pt x="917" y="13121"/>
                    </a:cubicBezTo>
                    <a:cubicBezTo>
                      <a:pt x="917" y="13217"/>
                      <a:pt x="917" y="13314"/>
                      <a:pt x="868" y="13410"/>
                    </a:cubicBezTo>
                    <a:cubicBezTo>
                      <a:pt x="0" y="18474"/>
                      <a:pt x="820" y="22574"/>
                      <a:pt x="2990" y="23249"/>
                    </a:cubicBezTo>
                    <a:cubicBezTo>
                      <a:pt x="3183" y="23297"/>
                      <a:pt x="3328" y="23297"/>
                      <a:pt x="3521" y="23297"/>
                    </a:cubicBezTo>
                    <a:cubicBezTo>
                      <a:pt x="3569" y="23321"/>
                      <a:pt x="3617" y="23333"/>
                      <a:pt x="3666" y="23333"/>
                    </a:cubicBezTo>
                    <a:cubicBezTo>
                      <a:pt x="3714" y="23333"/>
                      <a:pt x="3762" y="23321"/>
                      <a:pt x="3810" y="23297"/>
                    </a:cubicBezTo>
                    <a:cubicBezTo>
                      <a:pt x="6318" y="23104"/>
                      <a:pt x="9501" y="18860"/>
                      <a:pt x="11189" y="13073"/>
                    </a:cubicBezTo>
                    <a:cubicBezTo>
                      <a:pt x="11286" y="12735"/>
                      <a:pt x="11382" y="12397"/>
                      <a:pt x="11430" y="12060"/>
                    </a:cubicBezTo>
                    <a:lnTo>
                      <a:pt x="11527" y="11770"/>
                    </a:lnTo>
                    <a:cubicBezTo>
                      <a:pt x="12057" y="9504"/>
                      <a:pt x="12298" y="7334"/>
                      <a:pt x="12250" y="5501"/>
                    </a:cubicBezTo>
                    <a:cubicBezTo>
                      <a:pt x="12250" y="5404"/>
                      <a:pt x="12250" y="5356"/>
                      <a:pt x="12250" y="5260"/>
                    </a:cubicBezTo>
                    <a:cubicBezTo>
                      <a:pt x="12105" y="2463"/>
                      <a:pt x="11237" y="533"/>
                      <a:pt x="9790" y="99"/>
                    </a:cubicBezTo>
                    <a:cubicBezTo>
                      <a:pt x="9694" y="51"/>
                      <a:pt x="9598" y="51"/>
                      <a:pt x="9549" y="3"/>
                    </a:cubicBezTo>
                    <a:lnTo>
                      <a:pt x="9260" y="3"/>
                    </a:lnTo>
                    <a:cubicBezTo>
                      <a:pt x="9223" y="1"/>
                      <a:pt x="9186" y="0"/>
                      <a:pt x="91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2"/>
              <p:cNvSpPr/>
              <p:nvPr/>
            </p:nvSpPr>
            <p:spPr>
              <a:xfrm rot="5400000" flipH="1">
                <a:off x="5873958" y="-147347"/>
                <a:ext cx="239014" cy="923356"/>
              </a:xfrm>
              <a:custGeom>
                <a:avLst/>
                <a:gdLst/>
                <a:ahLst/>
                <a:cxnLst/>
                <a:rect l="l" t="t" r="r" b="b"/>
                <a:pathLst>
                  <a:path w="6030" h="23295" extrusionOk="0">
                    <a:moveTo>
                      <a:pt x="5740" y="1"/>
                    </a:moveTo>
                    <a:cubicBezTo>
                      <a:pt x="5354" y="1882"/>
                      <a:pt x="4824" y="3714"/>
                      <a:pt x="4148" y="5547"/>
                    </a:cubicBezTo>
                    <a:cubicBezTo>
                      <a:pt x="3473" y="7332"/>
                      <a:pt x="2750" y="9116"/>
                      <a:pt x="2364" y="10997"/>
                    </a:cubicBezTo>
                    <a:cubicBezTo>
                      <a:pt x="2316" y="11190"/>
                      <a:pt x="2268" y="11383"/>
                      <a:pt x="2268" y="11576"/>
                    </a:cubicBezTo>
                    <a:cubicBezTo>
                      <a:pt x="2219" y="11624"/>
                      <a:pt x="2219" y="11720"/>
                      <a:pt x="2219" y="11817"/>
                    </a:cubicBezTo>
                    <a:cubicBezTo>
                      <a:pt x="1930" y="13505"/>
                      <a:pt x="1785" y="15193"/>
                      <a:pt x="1496" y="16881"/>
                    </a:cubicBezTo>
                    <a:cubicBezTo>
                      <a:pt x="1496" y="17025"/>
                      <a:pt x="1448" y="17170"/>
                      <a:pt x="1448" y="17315"/>
                    </a:cubicBezTo>
                    <a:cubicBezTo>
                      <a:pt x="1351" y="17652"/>
                      <a:pt x="1303" y="18038"/>
                      <a:pt x="1255" y="18376"/>
                    </a:cubicBezTo>
                    <a:cubicBezTo>
                      <a:pt x="917" y="20064"/>
                      <a:pt x="483" y="21703"/>
                      <a:pt x="1" y="23295"/>
                    </a:cubicBezTo>
                    <a:lnTo>
                      <a:pt x="290" y="23295"/>
                    </a:lnTo>
                    <a:cubicBezTo>
                      <a:pt x="724" y="21703"/>
                      <a:pt x="1158" y="20112"/>
                      <a:pt x="1496" y="18472"/>
                    </a:cubicBezTo>
                    <a:cubicBezTo>
                      <a:pt x="1834" y="16784"/>
                      <a:pt x="1978" y="15048"/>
                      <a:pt x="2219" y="13360"/>
                    </a:cubicBezTo>
                    <a:cubicBezTo>
                      <a:pt x="2219" y="13215"/>
                      <a:pt x="2268" y="13071"/>
                      <a:pt x="2268" y="12926"/>
                    </a:cubicBezTo>
                    <a:cubicBezTo>
                      <a:pt x="2316" y="12588"/>
                      <a:pt x="2364" y="12251"/>
                      <a:pt x="2460" y="11913"/>
                    </a:cubicBezTo>
                    <a:cubicBezTo>
                      <a:pt x="2460" y="11817"/>
                      <a:pt x="2460" y="11768"/>
                      <a:pt x="2460" y="11672"/>
                    </a:cubicBezTo>
                    <a:cubicBezTo>
                      <a:pt x="2460" y="11672"/>
                      <a:pt x="2509" y="11624"/>
                      <a:pt x="2509" y="11576"/>
                    </a:cubicBezTo>
                    <a:cubicBezTo>
                      <a:pt x="2750" y="10322"/>
                      <a:pt x="3136" y="9068"/>
                      <a:pt x="3521" y="7910"/>
                    </a:cubicBezTo>
                    <a:cubicBezTo>
                      <a:pt x="3570" y="7766"/>
                      <a:pt x="3618" y="7621"/>
                      <a:pt x="3666" y="7524"/>
                    </a:cubicBezTo>
                    <a:cubicBezTo>
                      <a:pt x="3907" y="6897"/>
                      <a:pt x="4148" y="6271"/>
                      <a:pt x="4390" y="5595"/>
                    </a:cubicBezTo>
                    <a:cubicBezTo>
                      <a:pt x="5065" y="3763"/>
                      <a:pt x="5595" y="1930"/>
                      <a:pt x="60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2"/>
              <p:cNvSpPr/>
              <p:nvPr/>
            </p:nvSpPr>
            <p:spPr>
              <a:xfrm rot="5400000" flipH="1">
                <a:off x="6087088" y="142244"/>
                <a:ext cx="214161" cy="105198"/>
              </a:xfrm>
              <a:custGeom>
                <a:avLst/>
                <a:gdLst/>
                <a:ahLst/>
                <a:cxnLst/>
                <a:rect l="l" t="t" r="r" b="b"/>
                <a:pathLst>
                  <a:path w="5403" h="2654" extrusionOk="0">
                    <a:moveTo>
                      <a:pt x="5402" y="1"/>
                    </a:moveTo>
                    <a:cubicBezTo>
                      <a:pt x="4727" y="290"/>
                      <a:pt x="3955" y="483"/>
                      <a:pt x="3280" y="676"/>
                    </a:cubicBezTo>
                    <a:cubicBezTo>
                      <a:pt x="2171" y="1062"/>
                      <a:pt x="1158" y="1592"/>
                      <a:pt x="338" y="2267"/>
                    </a:cubicBezTo>
                    <a:cubicBezTo>
                      <a:pt x="242" y="2316"/>
                      <a:pt x="193" y="2412"/>
                      <a:pt x="97" y="2460"/>
                    </a:cubicBezTo>
                    <a:cubicBezTo>
                      <a:pt x="1" y="2509"/>
                      <a:pt x="97" y="2653"/>
                      <a:pt x="193" y="2653"/>
                    </a:cubicBezTo>
                    <a:cubicBezTo>
                      <a:pt x="242" y="2653"/>
                      <a:pt x="290" y="2653"/>
                      <a:pt x="290" y="2605"/>
                    </a:cubicBezTo>
                    <a:cubicBezTo>
                      <a:pt x="1254" y="1833"/>
                      <a:pt x="2364" y="1206"/>
                      <a:pt x="3666" y="772"/>
                    </a:cubicBezTo>
                    <a:cubicBezTo>
                      <a:pt x="4245" y="628"/>
                      <a:pt x="4823" y="483"/>
                      <a:pt x="5402" y="242"/>
                    </a:cubicBezTo>
                    <a:cubicBezTo>
                      <a:pt x="5402" y="145"/>
                      <a:pt x="5402" y="97"/>
                      <a:pt x="54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2"/>
              <p:cNvSpPr/>
              <p:nvPr/>
            </p:nvSpPr>
            <p:spPr>
              <a:xfrm rot="5400000" flipH="1">
                <a:off x="6049214" y="276398"/>
                <a:ext cx="114711" cy="230690"/>
              </a:xfrm>
              <a:custGeom>
                <a:avLst/>
                <a:gdLst/>
                <a:ahLst/>
                <a:cxnLst/>
                <a:rect l="l" t="t" r="r" b="b"/>
                <a:pathLst>
                  <a:path w="2894" h="5820" extrusionOk="0">
                    <a:moveTo>
                      <a:pt x="145" y="1"/>
                    </a:moveTo>
                    <a:cubicBezTo>
                      <a:pt x="96" y="145"/>
                      <a:pt x="48" y="242"/>
                      <a:pt x="0" y="338"/>
                    </a:cubicBezTo>
                    <a:cubicBezTo>
                      <a:pt x="193" y="965"/>
                      <a:pt x="434" y="1640"/>
                      <a:pt x="820" y="2219"/>
                    </a:cubicBezTo>
                    <a:cubicBezTo>
                      <a:pt x="1158" y="2750"/>
                      <a:pt x="1736" y="3184"/>
                      <a:pt x="2026" y="3762"/>
                    </a:cubicBezTo>
                    <a:cubicBezTo>
                      <a:pt x="2363" y="4341"/>
                      <a:pt x="2460" y="5065"/>
                      <a:pt x="2653" y="5692"/>
                    </a:cubicBezTo>
                    <a:cubicBezTo>
                      <a:pt x="2653" y="5692"/>
                      <a:pt x="2653" y="5740"/>
                      <a:pt x="2653" y="5740"/>
                    </a:cubicBezTo>
                    <a:cubicBezTo>
                      <a:pt x="2653" y="5796"/>
                      <a:pt x="2702" y="5820"/>
                      <a:pt x="2753" y="5820"/>
                    </a:cubicBezTo>
                    <a:cubicBezTo>
                      <a:pt x="2789" y="5820"/>
                      <a:pt x="2825" y="5808"/>
                      <a:pt x="2845" y="5788"/>
                    </a:cubicBezTo>
                    <a:cubicBezTo>
                      <a:pt x="2894" y="5788"/>
                      <a:pt x="2894" y="5740"/>
                      <a:pt x="2894" y="5692"/>
                    </a:cubicBezTo>
                    <a:cubicBezTo>
                      <a:pt x="2845" y="5499"/>
                      <a:pt x="2797" y="5306"/>
                      <a:pt x="2749" y="5113"/>
                    </a:cubicBezTo>
                    <a:cubicBezTo>
                      <a:pt x="2653" y="4679"/>
                      <a:pt x="2556" y="4245"/>
                      <a:pt x="2363" y="3859"/>
                    </a:cubicBezTo>
                    <a:cubicBezTo>
                      <a:pt x="2122" y="3328"/>
                      <a:pt x="1592" y="2894"/>
                      <a:pt x="1206" y="2412"/>
                    </a:cubicBezTo>
                    <a:cubicBezTo>
                      <a:pt x="675" y="1689"/>
                      <a:pt x="338" y="821"/>
                      <a:pt x="1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2"/>
              <p:cNvSpPr/>
              <p:nvPr/>
            </p:nvSpPr>
            <p:spPr>
              <a:xfrm rot="5400000" flipH="1">
                <a:off x="5836497" y="204277"/>
                <a:ext cx="240005" cy="64371"/>
              </a:xfrm>
              <a:custGeom>
                <a:avLst/>
                <a:gdLst/>
                <a:ahLst/>
                <a:cxnLst/>
                <a:rect l="l" t="t" r="r" b="b"/>
                <a:pathLst>
                  <a:path w="6055" h="1624" extrusionOk="0">
                    <a:moveTo>
                      <a:pt x="6055" y="0"/>
                    </a:moveTo>
                    <a:cubicBezTo>
                      <a:pt x="5862" y="97"/>
                      <a:pt x="5717" y="193"/>
                      <a:pt x="5524" y="242"/>
                    </a:cubicBezTo>
                    <a:cubicBezTo>
                      <a:pt x="4945" y="483"/>
                      <a:pt x="4270" y="579"/>
                      <a:pt x="3595" y="676"/>
                    </a:cubicBezTo>
                    <a:cubicBezTo>
                      <a:pt x="2968" y="724"/>
                      <a:pt x="2293" y="724"/>
                      <a:pt x="1618" y="820"/>
                    </a:cubicBezTo>
                    <a:cubicBezTo>
                      <a:pt x="1135" y="869"/>
                      <a:pt x="653" y="917"/>
                      <a:pt x="316" y="1158"/>
                    </a:cubicBezTo>
                    <a:cubicBezTo>
                      <a:pt x="219" y="1254"/>
                      <a:pt x="123" y="1351"/>
                      <a:pt x="74" y="1447"/>
                    </a:cubicBezTo>
                    <a:cubicBezTo>
                      <a:pt x="0" y="1521"/>
                      <a:pt x="97" y="1624"/>
                      <a:pt x="189" y="1624"/>
                    </a:cubicBezTo>
                    <a:cubicBezTo>
                      <a:pt x="217" y="1624"/>
                      <a:pt x="245" y="1614"/>
                      <a:pt x="267" y="1592"/>
                    </a:cubicBezTo>
                    <a:cubicBezTo>
                      <a:pt x="653" y="1013"/>
                      <a:pt x="1473" y="1013"/>
                      <a:pt x="2196" y="965"/>
                    </a:cubicBezTo>
                    <a:cubicBezTo>
                      <a:pt x="2823" y="917"/>
                      <a:pt x="3450" y="917"/>
                      <a:pt x="4077" y="820"/>
                    </a:cubicBezTo>
                    <a:cubicBezTo>
                      <a:pt x="4656" y="772"/>
                      <a:pt x="5235" y="627"/>
                      <a:pt x="5765" y="386"/>
                    </a:cubicBezTo>
                    <a:cubicBezTo>
                      <a:pt x="5814" y="338"/>
                      <a:pt x="5910" y="338"/>
                      <a:pt x="5958" y="290"/>
                    </a:cubicBezTo>
                    <a:lnTo>
                      <a:pt x="605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3" name="Google Shape;653;p32"/>
            <p:cNvSpPr/>
            <p:nvPr/>
          </p:nvSpPr>
          <p:spPr>
            <a:xfrm rot="5400000" flipH="1">
              <a:off x="5764812" y="366693"/>
              <a:ext cx="171194" cy="169530"/>
            </a:xfrm>
            <a:custGeom>
              <a:avLst/>
              <a:gdLst/>
              <a:ahLst/>
              <a:cxnLst/>
              <a:rect l="l" t="t" r="r" b="b"/>
              <a:pathLst>
                <a:path w="4319" h="4277" extrusionOk="0">
                  <a:moveTo>
                    <a:pt x="49" y="1"/>
                  </a:moveTo>
                  <a:cubicBezTo>
                    <a:pt x="1" y="97"/>
                    <a:pt x="1" y="194"/>
                    <a:pt x="1" y="290"/>
                  </a:cubicBezTo>
                  <a:cubicBezTo>
                    <a:pt x="386" y="676"/>
                    <a:pt x="772" y="1062"/>
                    <a:pt x="1303" y="1399"/>
                  </a:cubicBezTo>
                  <a:cubicBezTo>
                    <a:pt x="1881" y="1834"/>
                    <a:pt x="2605" y="2219"/>
                    <a:pt x="3135" y="2750"/>
                  </a:cubicBezTo>
                  <a:cubicBezTo>
                    <a:pt x="3425" y="2991"/>
                    <a:pt x="3666" y="3280"/>
                    <a:pt x="3811" y="3618"/>
                  </a:cubicBezTo>
                  <a:cubicBezTo>
                    <a:pt x="3859" y="3811"/>
                    <a:pt x="3907" y="4004"/>
                    <a:pt x="4052" y="4197"/>
                  </a:cubicBezTo>
                  <a:cubicBezTo>
                    <a:pt x="4052" y="4197"/>
                    <a:pt x="4052" y="4245"/>
                    <a:pt x="4052" y="4245"/>
                  </a:cubicBezTo>
                  <a:cubicBezTo>
                    <a:pt x="4074" y="4267"/>
                    <a:pt x="4102" y="4277"/>
                    <a:pt x="4130" y="4277"/>
                  </a:cubicBezTo>
                  <a:cubicBezTo>
                    <a:pt x="4222" y="4277"/>
                    <a:pt x="4319" y="4174"/>
                    <a:pt x="4245" y="4100"/>
                  </a:cubicBezTo>
                  <a:cubicBezTo>
                    <a:pt x="4148" y="4004"/>
                    <a:pt x="4148" y="3859"/>
                    <a:pt x="4100" y="3763"/>
                  </a:cubicBezTo>
                  <a:cubicBezTo>
                    <a:pt x="4100" y="3714"/>
                    <a:pt x="4100" y="3714"/>
                    <a:pt x="4100" y="3666"/>
                  </a:cubicBezTo>
                  <a:cubicBezTo>
                    <a:pt x="4052" y="3570"/>
                    <a:pt x="4003" y="3473"/>
                    <a:pt x="3955" y="3377"/>
                  </a:cubicBezTo>
                  <a:cubicBezTo>
                    <a:pt x="3811" y="3136"/>
                    <a:pt x="3618" y="2895"/>
                    <a:pt x="3377" y="2702"/>
                  </a:cubicBezTo>
                  <a:cubicBezTo>
                    <a:pt x="2894" y="2219"/>
                    <a:pt x="2267" y="1834"/>
                    <a:pt x="1689" y="1448"/>
                  </a:cubicBezTo>
                  <a:cubicBezTo>
                    <a:pt x="1062" y="1014"/>
                    <a:pt x="531" y="531"/>
                    <a:pt x="49"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4" name="Google Shape;654;p32"/>
            <p:cNvGrpSpPr/>
            <p:nvPr/>
          </p:nvGrpSpPr>
          <p:grpSpPr>
            <a:xfrm>
              <a:off x="3388284" y="-207575"/>
              <a:ext cx="442236" cy="1070569"/>
              <a:chOff x="4858734" y="-424550"/>
              <a:chExt cx="442236" cy="1070569"/>
            </a:xfrm>
          </p:grpSpPr>
          <p:sp>
            <p:nvSpPr>
              <p:cNvPr id="655" name="Google Shape;655;p32"/>
              <p:cNvSpPr/>
              <p:nvPr/>
            </p:nvSpPr>
            <p:spPr>
              <a:xfrm rot="5400000" flipH="1">
                <a:off x="4544567" y="-110383"/>
                <a:ext cx="1070569" cy="442236"/>
              </a:xfrm>
              <a:custGeom>
                <a:avLst/>
                <a:gdLst/>
                <a:ahLst/>
                <a:cxnLst/>
                <a:rect l="l" t="t" r="r" b="b"/>
                <a:pathLst>
                  <a:path w="27009" h="11157" extrusionOk="0">
                    <a:moveTo>
                      <a:pt x="14247" y="0"/>
                    </a:moveTo>
                    <a:cubicBezTo>
                      <a:pt x="13969" y="0"/>
                      <a:pt x="13689" y="4"/>
                      <a:pt x="13408" y="13"/>
                    </a:cubicBezTo>
                    <a:cubicBezTo>
                      <a:pt x="12299" y="13"/>
                      <a:pt x="11189" y="109"/>
                      <a:pt x="10128" y="254"/>
                    </a:cubicBezTo>
                    <a:lnTo>
                      <a:pt x="9839" y="254"/>
                    </a:lnTo>
                    <a:cubicBezTo>
                      <a:pt x="4148" y="1025"/>
                      <a:pt x="1" y="3244"/>
                      <a:pt x="49" y="5800"/>
                    </a:cubicBezTo>
                    <a:cubicBezTo>
                      <a:pt x="49" y="5993"/>
                      <a:pt x="49" y="6186"/>
                      <a:pt x="145" y="6379"/>
                    </a:cubicBezTo>
                    <a:cubicBezTo>
                      <a:pt x="145" y="6475"/>
                      <a:pt x="194" y="6571"/>
                      <a:pt x="194" y="6668"/>
                    </a:cubicBezTo>
                    <a:cubicBezTo>
                      <a:pt x="1276" y="9257"/>
                      <a:pt x="6631" y="11157"/>
                      <a:pt x="13120" y="11157"/>
                    </a:cubicBezTo>
                    <a:cubicBezTo>
                      <a:pt x="13280" y="11157"/>
                      <a:pt x="13440" y="11155"/>
                      <a:pt x="13601" y="11153"/>
                    </a:cubicBezTo>
                    <a:lnTo>
                      <a:pt x="13601" y="11105"/>
                    </a:lnTo>
                    <a:cubicBezTo>
                      <a:pt x="13987" y="11105"/>
                      <a:pt x="14372" y="11105"/>
                      <a:pt x="14758" y="11057"/>
                    </a:cubicBezTo>
                    <a:lnTo>
                      <a:pt x="15096" y="11057"/>
                    </a:lnTo>
                    <a:cubicBezTo>
                      <a:pt x="17748" y="10912"/>
                      <a:pt x="20112" y="10430"/>
                      <a:pt x="22041" y="9755"/>
                    </a:cubicBezTo>
                    <a:cubicBezTo>
                      <a:pt x="22137" y="9706"/>
                      <a:pt x="22234" y="9706"/>
                      <a:pt x="22282" y="9658"/>
                    </a:cubicBezTo>
                    <a:cubicBezTo>
                      <a:pt x="25175" y="8597"/>
                      <a:pt x="27008" y="7006"/>
                      <a:pt x="27008" y="5318"/>
                    </a:cubicBezTo>
                    <a:cubicBezTo>
                      <a:pt x="27008" y="5221"/>
                      <a:pt x="27008" y="5125"/>
                      <a:pt x="26960" y="5028"/>
                    </a:cubicBezTo>
                    <a:cubicBezTo>
                      <a:pt x="26960" y="4932"/>
                      <a:pt x="26912" y="4835"/>
                      <a:pt x="26912" y="4739"/>
                    </a:cubicBezTo>
                    <a:cubicBezTo>
                      <a:pt x="26333" y="2665"/>
                      <a:pt x="23102" y="1025"/>
                      <a:pt x="18616" y="350"/>
                    </a:cubicBezTo>
                    <a:cubicBezTo>
                      <a:pt x="18472" y="302"/>
                      <a:pt x="18327" y="302"/>
                      <a:pt x="18231" y="302"/>
                    </a:cubicBezTo>
                    <a:cubicBezTo>
                      <a:pt x="16985" y="101"/>
                      <a:pt x="15638" y="0"/>
                      <a:pt x="1424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2"/>
              <p:cNvSpPr/>
              <p:nvPr/>
            </p:nvSpPr>
            <p:spPr>
              <a:xfrm rot="5400000" flipH="1">
                <a:off x="4544348" y="69710"/>
                <a:ext cx="1062880" cy="78244"/>
              </a:xfrm>
              <a:custGeom>
                <a:avLst/>
                <a:gdLst/>
                <a:ahLst/>
                <a:cxnLst/>
                <a:rect l="l" t="t" r="r" b="b"/>
                <a:pathLst>
                  <a:path w="26815" h="1974" extrusionOk="0">
                    <a:moveTo>
                      <a:pt x="16123" y="0"/>
                    </a:moveTo>
                    <a:cubicBezTo>
                      <a:pt x="15383" y="0"/>
                      <a:pt x="14639" y="26"/>
                      <a:pt x="13890" y="93"/>
                    </a:cubicBezTo>
                    <a:cubicBezTo>
                      <a:pt x="13697" y="93"/>
                      <a:pt x="13456" y="141"/>
                      <a:pt x="13263" y="141"/>
                    </a:cubicBezTo>
                    <a:cubicBezTo>
                      <a:pt x="13166" y="190"/>
                      <a:pt x="13070" y="190"/>
                      <a:pt x="12974" y="190"/>
                    </a:cubicBezTo>
                    <a:cubicBezTo>
                      <a:pt x="11093" y="479"/>
                      <a:pt x="9212" y="865"/>
                      <a:pt x="7331" y="1154"/>
                    </a:cubicBezTo>
                    <a:cubicBezTo>
                      <a:pt x="7186" y="1154"/>
                      <a:pt x="7042" y="1202"/>
                      <a:pt x="6849" y="1202"/>
                    </a:cubicBezTo>
                    <a:cubicBezTo>
                      <a:pt x="6463" y="1299"/>
                      <a:pt x="6029" y="1347"/>
                      <a:pt x="5643" y="1395"/>
                    </a:cubicBezTo>
                    <a:cubicBezTo>
                      <a:pt x="3762" y="1588"/>
                      <a:pt x="1881" y="1636"/>
                      <a:pt x="0" y="1685"/>
                    </a:cubicBezTo>
                    <a:cubicBezTo>
                      <a:pt x="0" y="1781"/>
                      <a:pt x="49" y="1877"/>
                      <a:pt x="49" y="1974"/>
                    </a:cubicBezTo>
                    <a:cubicBezTo>
                      <a:pt x="1929" y="1926"/>
                      <a:pt x="3762" y="1829"/>
                      <a:pt x="5643" y="1636"/>
                    </a:cubicBezTo>
                    <a:cubicBezTo>
                      <a:pt x="7524" y="1443"/>
                      <a:pt x="9405" y="1058"/>
                      <a:pt x="11334" y="720"/>
                    </a:cubicBezTo>
                    <a:cubicBezTo>
                      <a:pt x="11478" y="720"/>
                      <a:pt x="11623" y="672"/>
                      <a:pt x="11768" y="672"/>
                    </a:cubicBezTo>
                    <a:cubicBezTo>
                      <a:pt x="12202" y="575"/>
                      <a:pt x="12588" y="527"/>
                      <a:pt x="12974" y="479"/>
                    </a:cubicBezTo>
                    <a:cubicBezTo>
                      <a:pt x="13022" y="479"/>
                      <a:pt x="13118" y="479"/>
                      <a:pt x="13166" y="431"/>
                    </a:cubicBezTo>
                    <a:lnTo>
                      <a:pt x="13311" y="431"/>
                    </a:lnTo>
                    <a:cubicBezTo>
                      <a:pt x="14228" y="339"/>
                      <a:pt x="15126" y="305"/>
                      <a:pt x="16029" y="305"/>
                    </a:cubicBezTo>
                    <a:cubicBezTo>
                      <a:pt x="16551" y="305"/>
                      <a:pt x="17074" y="317"/>
                      <a:pt x="17603" y="334"/>
                    </a:cubicBezTo>
                    <a:lnTo>
                      <a:pt x="18037" y="334"/>
                    </a:lnTo>
                    <a:cubicBezTo>
                      <a:pt x="18809" y="382"/>
                      <a:pt x="19532" y="431"/>
                      <a:pt x="20304" y="431"/>
                    </a:cubicBezTo>
                    <a:cubicBezTo>
                      <a:pt x="21160" y="488"/>
                      <a:pt x="22016" y="515"/>
                      <a:pt x="22872" y="515"/>
                    </a:cubicBezTo>
                    <a:cubicBezTo>
                      <a:pt x="24186" y="515"/>
                      <a:pt x="25501" y="451"/>
                      <a:pt x="26815" y="334"/>
                    </a:cubicBezTo>
                    <a:cubicBezTo>
                      <a:pt x="26815" y="238"/>
                      <a:pt x="26767" y="141"/>
                      <a:pt x="26767" y="45"/>
                    </a:cubicBezTo>
                    <a:cubicBezTo>
                      <a:pt x="25320" y="173"/>
                      <a:pt x="23894" y="238"/>
                      <a:pt x="22462" y="238"/>
                    </a:cubicBezTo>
                    <a:cubicBezTo>
                      <a:pt x="21746" y="238"/>
                      <a:pt x="21028" y="222"/>
                      <a:pt x="20304" y="190"/>
                    </a:cubicBezTo>
                    <a:cubicBezTo>
                      <a:pt x="18915" y="95"/>
                      <a:pt x="17526" y="0"/>
                      <a:pt x="161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2"/>
              <p:cNvSpPr/>
              <p:nvPr/>
            </p:nvSpPr>
            <p:spPr>
              <a:xfrm rot="5400000" flipH="1">
                <a:off x="4920904" y="-243789"/>
                <a:ext cx="181183" cy="194382"/>
              </a:xfrm>
              <a:custGeom>
                <a:avLst/>
                <a:gdLst/>
                <a:ahLst/>
                <a:cxnLst/>
                <a:rect l="l" t="t" r="r" b="b"/>
                <a:pathLst>
                  <a:path w="4571" h="4904" extrusionOk="0">
                    <a:moveTo>
                      <a:pt x="117" y="1"/>
                    </a:moveTo>
                    <a:cubicBezTo>
                      <a:pt x="49" y="1"/>
                      <a:pt x="0" y="103"/>
                      <a:pt x="37" y="177"/>
                    </a:cubicBezTo>
                    <a:cubicBezTo>
                      <a:pt x="37" y="225"/>
                      <a:pt x="37" y="225"/>
                      <a:pt x="86" y="274"/>
                    </a:cubicBezTo>
                    <a:cubicBezTo>
                      <a:pt x="1243" y="997"/>
                      <a:pt x="2304" y="2010"/>
                      <a:pt x="3124" y="3216"/>
                    </a:cubicBezTo>
                    <a:cubicBezTo>
                      <a:pt x="3510" y="3794"/>
                      <a:pt x="3896" y="4373"/>
                      <a:pt x="4330" y="4904"/>
                    </a:cubicBezTo>
                    <a:cubicBezTo>
                      <a:pt x="4426" y="4904"/>
                      <a:pt x="4523" y="4855"/>
                      <a:pt x="4571" y="4807"/>
                    </a:cubicBezTo>
                    <a:cubicBezTo>
                      <a:pt x="4040" y="4228"/>
                      <a:pt x="3606" y="3457"/>
                      <a:pt x="3124" y="2782"/>
                    </a:cubicBezTo>
                    <a:cubicBezTo>
                      <a:pt x="2352" y="1720"/>
                      <a:pt x="1484" y="852"/>
                      <a:pt x="471" y="177"/>
                    </a:cubicBezTo>
                    <a:lnTo>
                      <a:pt x="182" y="33"/>
                    </a:lnTo>
                    <a:cubicBezTo>
                      <a:pt x="160" y="10"/>
                      <a:pt x="137" y="1"/>
                      <a:pt x="1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2"/>
              <p:cNvSpPr/>
              <p:nvPr/>
            </p:nvSpPr>
            <p:spPr>
              <a:xfrm rot="5400000" flipH="1">
                <a:off x="5085401" y="-81392"/>
                <a:ext cx="214161" cy="193114"/>
              </a:xfrm>
              <a:custGeom>
                <a:avLst/>
                <a:gdLst/>
                <a:ahLst/>
                <a:cxnLst/>
                <a:rect l="l" t="t" r="r" b="b"/>
                <a:pathLst>
                  <a:path w="5403" h="4872" extrusionOk="0">
                    <a:moveTo>
                      <a:pt x="5017" y="1"/>
                    </a:moveTo>
                    <a:cubicBezTo>
                      <a:pt x="4390" y="387"/>
                      <a:pt x="3763" y="869"/>
                      <a:pt x="3280" y="1448"/>
                    </a:cubicBezTo>
                    <a:cubicBezTo>
                      <a:pt x="2798" y="2026"/>
                      <a:pt x="2509" y="2750"/>
                      <a:pt x="2027" y="3280"/>
                    </a:cubicBezTo>
                    <a:cubicBezTo>
                      <a:pt x="1544" y="3859"/>
                      <a:pt x="821" y="4197"/>
                      <a:pt x="194" y="4583"/>
                    </a:cubicBezTo>
                    <a:cubicBezTo>
                      <a:pt x="146" y="4583"/>
                      <a:pt x="146" y="4583"/>
                      <a:pt x="97" y="4631"/>
                    </a:cubicBezTo>
                    <a:cubicBezTo>
                      <a:pt x="1" y="4679"/>
                      <a:pt x="49" y="4824"/>
                      <a:pt x="146" y="4872"/>
                    </a:cubicBezTo>
                    <a:lnTo>
                      <a:pt x="146" y="4824"/>
                    </a:lnTo>
                    <a:cubicBezTo>
                      <a:pt x="146" y="4848"/>
                      <a:pt x="158" y="4860"/>
                      <a:pt x="176" y="4860"/>
                    </a:cubicBezTo>
                    <a:cubicBezTo>
                      <a:pt x="194" y="4860"/>
                      <a:pt x="218" y="4848"/>
                      <a:pt x="242" y="4824"/>
                    </a:cubicBezTo>
                    <a:cubicBezTo>
                      <a:pt x="435" y="4727"/>
                      <a:pt x="628" y="4583"/>
                      <a:pt x="821" y="4486"/>
                    </a:cubicBezTo>
                    <a:cubicBezTo>
                      <a:pt x="1255" y="4245"/>
                      <a:pt x="1641" y="4004"/>
                      <a:pt x="2027" y="3666"/>
                    </a:cubicBezTo>
                    <a:cubicBezTo>
                      <a:pt x="2509" y="3232"/>
                      <a:pt x="2798" y="2509"/>
                      <a:pt x="3232" y="1930"/>
                    </a:cubicBezTo>
                    <a:cubicBezTo>
                      <a:pt x="3811" y="1158"/>
                      <a:pt x="4583" y="531"/>
                      <a:pt x="5402" y="49"/>
                    </a:cubicBezTo>
                    <a:cubicBezTo>
                      <a:pt x="5258" y="1"/>
                      <a:pt x="5113" y="1"/>
                      <a:pt x="50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2"/>
              <p:cNvSpPr/>
              <p:nvPr/>
            </p:nvSpPr>
            <p:spPr>
              <a:xfrm rot="5400000" flipH="1">
                <a:off x="4905148" y="3294"/>
                <a:ext cx="146698" cy="235407"/>
              </a:xfrm>
              <a:custGeom>
                <a:avLst/>
                <a:gdLst/>
                <a:ahLst/>
                <a:cxnLst/>
                <a:rect l="l" t="t" r="r" b="b"/>
                <a:pathLst>
                  <a:path w="3701" h="5939" extrusionOk="0">
                    <a:moveTo>
                      <a:pt x="144" y="1"/>
                    </a:moveTo>
                    <a:cubicBezTo>
                      <a:pt x="28" y="1"/>
                      <a:pt x="0" y="208"/>
                      <a:pt x="132" y="296"/>
                    </a:cubicBezTo>
                    <a:cubicBezTo>
                      <a:pt x="807" y="489"/>
                      <a:pt x="1097" y="1405"/>
                      <a:pt x="1386" y="2129"/>
                    </a:cubicBezTo>
                    <a:cubicBezTo>
                      <a:pt x="1675" y="2756"/>
                      <a:pt x="1868" y="3431"/>
                      <a:pt x="2158" y="4058"/>
                    </a:cubicBezTo>
                    <a:cubicBezTo>
                      <a:pt x="2447" y="4685"/>
                      <a:pt x="2785" y="5264"/>
                      <a:pt x="3219" y="5746"/>
                    </a:cubicBezTo>
                    <a:cubicBezTo>
                      <a:pt x="3267" y="5794"/>
                      <a:pt x="3315" y="5842"/>
                      <a:pt x="3363" y="5939"/>
                    </a:cubicBezTo>
                    <a:cubicBezTo>
                      <a:pt x="3508" y="5939"/>
                      <a:pt x="3604" y="5891"/>
                      <a:pt x="3701" y="5891"/>
                    </a:cubicBezTo>
                    <a:cubicBezTo>
                      <a:pt x="3556" y="5746"/>
                      <a:pt x="3411" y="5601"/>
                      <a:pt x="3267" y="5457"/>
                    </a:cubicBezTo>
                    <a:cubicBezTo>
                      <a:pt x="2833" y="4878"/>
                      <a:pt x="2495" y="4203"/>
                      <a:pt x="2206" y="3528"/>
                    </a:cubicBezTo>
                    <a:cubicBezTo>
                      <a:pt x="1916" y="2852"/>
                      <a:pt x="1675" y="2129"/>
                      <a:pt x="1386" y="1454"/>
                    </a:cubicBezTo>
                    <a:cubicBezTo>
                      <a:pt x="1145" y="971"/>
                      <a:pt x="904" y="489"/>
                      <a:pt x="566" y="200"/>
                    </a:cubicBezTo>
                    <a:cubicBezTo>
                      <a:pt x="421" y="103"/>
                      <a:pt x="325" y="55"/>
                      <a:pt x="180" y="7"/>
                    </a:cubicBezTo>
                    <a:cubicBezTo>
                      <a:pt x="167" y="3"/>
                      <a:pt x="155" y="1"/>
                      <a:pt x="14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0" name="Google Shape;660;p32"/>
            <p:cNvSpPr/>
            <p:nvPr/>
          </p:nvSpPr>
          <p:spPr>
            <a:xfrm rot="5400000" flipH="1">
              <a:off x="5109619" y="190206"/>
              <a:ext cx="126999" cy="235645"/>
            </a:xfrm>
            <a:custGeom>
              <a:avLst/>
              <a:gdLst/>
              <a:ahLst/>
              <a:cxnLst/>
              <a:rect l="l" t="t" r="r" b="b"/>
              <a:pathLst>
                <a:path w="3204" h="5945" extrusionOk="0">
                  <a:moveTo>
                    <a:pt x="3203" y="1"/>
                  </a:moveTo>
                  <a:cubicBezTo>
                    <a:pt x="3107" y="1"/>
                    <a:pt x="3010" y="1"/>
                    <a:pt x="2914" y="49"/>
                  </a:cubicBezTo>
                  <a:cubicBezTo>
                    <a:pt x="2576" y="579"/>
                    <a:pt x="2335" y="1158"/>
                    <a:pt x="2142" y="1785"/>
                  </a:cubicBezTo>
                  <a:cubicBezTo>
                    <a:pt x="1853" y="2605"/>
                    <a:pt x="1660" y="3473"/>
                    <a:pt x="1323" y="4245"/>
                  </a:cubicBezTo>
                  <a:cubicBezTo>
                    <a:pt x="1130" y="4582"/>
                    <a:pt x="937" y="4968"/>
                    <a:pt x="647" y="5209"/>
                  </a:cubicBezTo>
                  <a:cubicBezTo>
                    <a:pt x="454" y="5354"/>
                    <a:pt x="213" y="5450"/>
                    <a:pt x="69" y="5643"/>
                  </a:cubicBezTo>
                  <a:cubicBezTo>
                    <a:pt x="69" y="5692"/>
                    <a:pt x="69" y="5692"/>
                    <a:pt x="69" y="5692"/>
                  </a:cubicBezTo>
                  <a:lnTo>
                    <a:pt x="69" y="5740"/>
                  </a:lnTo>
                  <a:cubicBezTo>
                    <a:pt x="0" y="5842"/>
                    <a:pt x="77" y="5944"/>
                    <a:pt x="162" y="5944"/>
                  </a:cubicBezTo>
                  <a:cubicBezTo>
                    <a:pt x="197" y="5944"/>
                    <a:pt x="233" y="5927"/>
                    <a:pt x="262" y="5884"/>
                  </a:cubicBezTo>
                  <a:cubicBezTo>
                    <a:pt x="310" y="5740"/>
                    <a:pt x="454" y="5692"/>
                    <a:pt x="551" y="5595"/>
                  </a:cubicBezTo>
                  <a:cubicBezTo>
                    <a:pt x="599" y="5595"/>
                    <a:pt x="599" y="5595"/>
                    <a:pt x="647" y="5547"/>
                  </a:cubicBezTo>
                  <a:cubicBezTo>
                    <a:pt x="744" y="5499"/>
                    <a:pt x="840" y="5402"/>
                    <a:pt x="937" y="5306"/>
                  </a:cubicBezTo>
                  <a:cubicBezTo>
                    <a:pt x="1130" y="5065"/>
                    <a:pt x="1323" y="4775"/>
                    <a:pt x="1467" y="4486"/>
                  </a:cubicBezTo>
                  <a:cubicBezTo>
                    <a:pt x="1805" y="3811"/>
                    <a:pt x="1998" y="2991"/>
                    <a:pt x="2239" y="2267"/>
                  </a:cubicBezTo>
                  <a:cubicBezTo>
                    <a:pt x="2480" y="1447"/>
                    <a:pt x="2818" y="676"/>
                    <a:pt x="3203"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2"/>
            <p:cNvSpPr/>
            <p:nvPr/>
          </p:nvSpPr>
          <p:spPr>
            <a:xfrm rot="3784376" flipH="1">
              <a:off x="5764632" y="681926"/>
              <a:ext cx="757033" cy="1605312"/>
            </a:xfrm>
            <a:custGeom>
              <a:avLst/>
              <a:gdLst/>
              <a:ahLst/>
              <a:cxnLst/>
              <a:rect l="l" t="t" r="r" b="b"/>
              <a:pathLst>
                <a:path w="19099" h="40500" extrusionOk="0">
                  <a:moveTo>
                    <a:pt x="14312" y="1"/>
                  </a:moveTo>
                  <a:cubicBezTo>
                    <a:pt x="13839" y="1"/>
                    <a:pt x="13040" y="860"/>
                    <a:pt x="12395" y="2065"/>
                  </a:cubicBezTo>
                  <a:cubicBezTo>
                    <a:pt x="11720" y="3270"/>
                    <a:pt x="11430" y="4380"/>
                    <a:pt x="11623" y="4814"/>
                  </a:cubicBezTo>
                  <a:cubicBezTo>
                    <a:pt x="11334" y="5296"/>
                    <a:pt x="11044" y="5778"/>
                    <a:pt x="10803" y="6309"/>
                  </a:cubicBezTo>
                  <a:cubicBezTo>
                    <a:pt x="10803" y="6068"/>
                    <a:pt x="10803" y="5875"/>
                    <a:pt x="10803" y="5730"/>
                  </a:cubicBezTo>
                  <a:cubicBezTo>
                    <a:pt x="10803" y="5489"/>
                    <a:pt x="10803" y="4862"/>
                    <a:pt x="10562" y="3946"/>
                  </a:cubicBezTo>
                  <a:cubicBezTo>
                    <a:pt x="10369" y="3174"/>
                    <a:pt x="10080" y="2643"/>
                    <a:pt x="9839" y="2113"/>
                  </a:cubicBezTo>
                  <a:cubicBezTo>
                    <a:pt x="9356" y="1197"/>
                    <a:pt x="9163" y="762"/>
                    <a:pt x="8922" y="762"/>
                  </a:cubicBezTo>
                  <a:cubicBezTo>
                    <a:pt x="8392" y="762"/>
                    <a:pt x="7620" y="2740"/>
                    <a:pt x="8102" y="4380"/>
                  </a:cubicBezTo>
                  <a:cubicBezTo>
                    <a:pt x="8199" y="4572"/>
                    <a:pt x="8537" y="5682"/>
                    <a:pt x="9260" y="6068"/>
                  </a:cubicBezTo>
                  <a:cubicBezTo>
                    <a:pt x="9501" y="6164"/>
                    <a:pt x="9790" y="6260"/>
                    <a:pt x="10224" y="6598"/>
                  </a:cubicBezTo>
                  <a:cubicBezTo>
                    <a:pt x="10369" y="6743"/>
                    <a:pt x="10466" y="6839"/>
                    <a:pt x="10514" y="6887"/>
                  </a:cubicBezTo>
                  <a:cubicBezTo>
                    <a:pt x="10176" y="7659"/>
                    <a:pt x="9887" y="8527"/>
                    <a:pt x="9598" y="9347"/>
                  </a:cubicBezTo>
                  <a:cubicBezTo>
                    <a:pt x="9598" y="9106"/>
                    <a:pt x="9308" y="8672"/>
                    <a:pt x="9163" y="8431"/>
                  </a:cubicBezTo>
                  <a:cubicBezTo>
                    <a:pt x="9019" y="8238"/>
                    <a:pt x="8681" y="7707"/>
                    <a:pt x="8006" y="7080"/>
                  </a:cubicBezTo>
                  <a:cubicBezTo>
                    <a:pt x="7476" y="6550"/>
                    <a:pt x="6945" y="6260"/>
                    <a:pt x="6463" y="5971"/>
                  </a:cubicBezTo>
                  <a:cubicBezTo>
                    <a:pt x="5720" y="5517"/>
                    <a:pt x="5330" y="5275"/>
                    <a:pt x="5112" y="5275"/>
                  </a:cubicBezTo>
                  <a:cubicBezTo>
                    <a:pt x="5076" y="5275"/>
                    <a:pt x="5044" y="5282"/>
                    <a:pt x="5016" y="5296"/>
                  </a:cubicBezTo>
                  <a:cubicBezTo>
                    <a:pt x="4582" y="5634"/>
                    <a:pt x="4919" y="7707"/>
                    <a:pt x="6173" y="8768"/>
                  </a:cubicBezTo>
                  <a:cubicBezTo>
                    <a:pt x="6313" y="8908"/>
                    <a:pt x="7131" y="9590"/>
                    <a:pt x="7927" y="9590"/>
                  </a:cubicBezTo>
                  <a:cubicBezTo>
                    <a:pt x="7953" y="9590"/>
                    <a:pt x="7980" y="9590"/>
                    <a:pt x="8006" y="9588"/>
                  </a:cubicBezTo>
                  <a:cubicBezTo>
                    <a:pt x="8240" y="9549"/>
                    <a:pt x="8474" y="9479"/>
                    <a:pt x="8810" y="9479"/>
                  </a:cubicBezTo>
                  <a:cubicBezTo>
                    <a:pt x="8890" y="9479"/>
                    <a:pt x="8975" y="9483"/>
                    <a:pt x="9067" y="9492"/>
                  </a:cubicBezTo>
                  <a:cubicBezTo>
                    <a:pt x="9272" y="9526"/>
                    <a:pt x="9404" y="9560"/>
                    <a:pt x="9481" y="9560"/>
                  </a:cubicBezTo>
                  <a:cubicBezTo>
                    <a:pt x="9513" y="9560"/>
                    <a:pt x="9535" y="9554"/>
                    <a:pt x="9549" y="9540"/>
                  </a:cubicBezTo>
                  <a:lnTo>
                    <a:pt x="9549" y="9540"/>
                  </a:lnTo>
                  <a:cubicBezTo>
                    <a:pt x="9260" y="10553"/>
                    <a:pt x="9019" y="11662"/>
                    <a:pt x="8874" y="12723"/>
                  </a:cubicBezTo>
                  <a:cubicBezTo>
                    <a:pt x="8681" y="12530"/>
                    <a:pt x="8344" y="12289"/>
                    <a:pt x="8151" y="12096"/>
                  </a:cubicBezTo>
                  <a:cubicBezTo>
                    <a:pt x="7958" y="11951"/>
                    <a:pt x="7379" y="11566"/>
                    <a:pt x="6463" y="11180"/>
                  </a:cubicBezTo>
                  <a:cubicBezTo>
                    <a:pt x="5643" y="10842"/>
                    <a:pt x="5016" y="10697"/>
                    <a:pt x="4389" y="10601"/>
                  </a:cubicBezTo>
                  <a:cubicBezTo>
                    <a:pt x="3733" y="10482"/>
                    <a:pt x="3262" y="10399"/>
                    <a:pt x="2974" y="10399"/>
                  </a:cubicBezTo>
                  <a:cubicBezTo>
                    <a:pt x="2797" y="10399"/>
                    <a:pt x="2690" y="10431"/>
                    <a:pt x="2653" y="10505"/>
                  </a:cubicBezTo>
                  <a:cubicBezTo>
                    <a:pt x="2267" y="11035"/>
                    <a:pt x="3376" y="13061"/>
                    <a:pt x="5112" y="13688"/>
                  </a:cubicBezTo>
                  <a:cubicBezTo>
                    <a:pt x="5281" y="13721"/>
                    <a:pt x="5918" y="13942"/>
                    <a:pt x="6566" y="13942"/>
                  </a:cubicBezTo>
                  <a:cubicBezTo>
                    <a:pt x="6847" y="13942"/>
                    <a:pt x="7131" y="13901"/>
                    <a:pt x="7379" y="13784"/>
                  </a:cubicBezTo>
                  <a:cubicBezTo>
                    <a:pt x="7620" y="13639"/>
                    <a:pt x="7910" y="13398"/>
                    <a:pt x="8488" y="13254"/>
                  </a:cubicBezTo>
                  <a:cubicBezTo>
                    <a:pt x="8633" y="13205"/>
                    <a:pt x="8729" y="13205"/>
                    <a:pt x="8826" y="13205"/>
                  </a:cubicBezTo>
                  <a:cubicBezTo>
                    <a:pt x="8633" y="14507"/>
                    <a:pt x="8488" y="15858"/>
                    <a:pt x="8440" y="17160"/>
                  </a:cubicBezTo>
                  <a:cubicBezTo>
                    <a:pt x="8151" y="16967"/>
                    <a:pt x="7620" y="16774"/>
                    <a:pt x="7331" y="16629"/>
                  </a:cubicBezTo>
                  <a:cubicBezTo>
                    <a:pt x="7041" y="16533"/>
                    <a:pt x="6270" y="16195"/>
                    <a:pt x="5064" y="16051"/>
                  </a:cubicBezTo>
                  <a:cubicBezTo>
                    <a:pt x="4585" y="15985"/>
                    <a:pt x="4155" y="15959"/>
                    <a:pt x="3757" y="15959"/>
                  </a:cubicBezTo>
                  <a:cubicBezTo>
                    <a:pt x="3273" y="15959"/>
                    <a:pt x="2835" y="15998"/>
                    <a:pt x="2412" y="16051"/>
                  </a:cubicBezTo>
                  <a:cubicBezTo>
                    <a:pt x="1061" y="16147"/>
                    <a:pt x="386" y="16195"/>
                    <a:pt x="290" y="16485"/>
                  </a:cubicBezTo>
                  <a:cubicBezTo>
                    <a:pt x="0" y="17208"/>
                    <a:pt x="1929" y="19234"/>
                    <a:pt x="4196" y="19427"/>
                  </a:cubicBezTo>
                  <a:cubicBezTo>
                    <a:pt x="4292" y="19443"/>
                    <a:pt x="4528" y="19470"/>
                    <a:pt x="4832" y="19470"/>
                  </a:cubicBezTo>
                  <a:cubicBezTo>
                    <a:pt x="5439" y="19470"/>
                    <a:pt x="6318" y="19362"/>
                    <a:pt x="6897" y="18848"/>
                  </a:cubicBezTo>
                  <a:cubicBezTo>
                    <a:pt x="7186" y="18607"/>
                    <a:pt x="7476" y="18221"/>
                    <a:pt x="8102" y="17883"/>
                  </a:cubicBezTo>
                  <a:cubicBezTo>
                    <a:pt x="8199" y="17835"/>
                    <a:pt x="8295" y="17787"/>
                    <a:pt x="8392" y="17739"/>
                  </a:cubicBezTo>
                  <a:lnTo>
                    <a:pt x="8392" y="17739"/>
                  </a:lnTo>
                  <a:cubicBezTo>
                    <a:pt x="8392" y="18269"/>
                    <a:pt x="8344" y="18848"/>
                    <a:pt x="8344" y="19427"/>
                  </a:cubicBezTo>
                  <a:cubicBezTo>
                    <a:pt x="8344" y="20054"/>
                    <a:pt x="8344" y="20777"/>
                    <a:pt x="8344" y="21452"/>
                  </a:cubicBezTo>
                  <a:cubicBezTo>
                    <a:pt x="8006" y="21308"/>
                    <a:pt x="7427" y="21211"/>
                    <a:pt x="7090" y="21163"/>
                  </a:cubicBezTo>
                  <a:cubicBezTo>
                    <a:pt x="6870" y="21126"/>
                    <a:pt x="6344" y="21034"/>
                    <a:pt x="5555" y="21034"/>
                  </a:cubicBezTo>
                  <a:cubicBezTo>
                    <a:pt x="5305" y="21034"/>
                    <a:pt x="5028" y="21043"/>
                    <a:pt x="4727" y="21066"/>
                  </a:cubicBezTo>
                  <a:cubicBezTo>
                    <a:pt x="3666" y="21163"/>
                    <a:pt x="2894" y="21404"/>
                    <a:pt x="2122" y="21645"/>
                  </a:cubicBezTo>
                  <a:cubicBezTo>
                    <a:pt x="820" y="22079"/>
                    <a:pt x="193" y="22272"/>
                    <a:pt x="145" y="22561"/>
                  </a:cubicBezTo>
                  <a:cubicBezTo>
                    <a:pt x="12" y="23268"/>
                    <a:pt x="1984" y="24623"/>
                    <a:pt x="4022" y="24623"/>
                  </a:cubicBezTo>
                  <a:cubicBezTo>
                    <a:pt x="4208" y="24623"/>
                    <a:pt x="4396" y="24611"/>
                    <a:pt x="4582" y="24587"/>
                  </a:cubicBezTo>
                  <a:cubicBezTo>
                    <a:pt x="4871" y="24539"/>
                    <a:pt x="6414" y="24298"/>
                    <a:pt x="7138" y="23381"/>
                  </a:cubicBezTo>
                  <a:cubicBezTo>
                    <a:pt x="7331" y="23092"/>
                    <a:pt x="7524" y="22658"/>
                    <a:pt x="8102" y="22176"/>
                  </a:cubicBezTo>
                  <a:cubicBezTo>
                    <a:pt x="8199" y="22079"/>
                    <a:pt x="8247" y="22031"/>
                    <a:pt x="8344" y="21983"/>
                  </a:cubicBezTo>
                  <a:cubicBezTo>
                    <a:pt x="8392" y="23430"/>
                    <a:pt x="8488" y="24876"/>
                    <a:pt x="8729" y="26275"/>
                  </a:cubicBezTo>
                  <a:cubicBezTo>
                    <a:pt x="8392" y="26179"/>
                    <a:pt x="7861" y="26082"/>
                    <a:pt x="7524" y="26034"/>
                  </a:cubicBezTo>
                  <a:cubicBezTo>
                    <a:pt x="7304" y="25997"/>
                    <a:pt x="6778" y="25905"/>
                    <a:pt x="5989" y="25905"/>
                  </a:cubicBezTo>
                  <a:cubicBezTo>
                    <a:pt x="5739" y="25905"/>
                    <a:pt x="5462" y="25914"/>
                    <a:pt x="5161" y="25937"/>
                  </a:cubicBezTo>
                  <a:cubicBezTo>
                    <a:pt x="4100" y="26034"/>
                    <a:pt x="3328" y="26323"/>
                    <a:pt x="2556" y="26516"/>
                  </a:cubicBezTo>
                  <a:cubicBezTo>
                    <a:pt x="1254" y="26950"/>
                    <a:pt x="627" y="27143"/>
                    <a:pt x="579" y="27432"/>
                  </a:cubicBezTo>
                  <a:cubicBezTo>
                    <a:pt x="448" y="28132"/>
                    <a:pt x="2376" y="29504"/>
                    <a:pt x="4390" y="29504"/>
                  </a:cubicBezTo>
                  <a:cubicBezTo>
                    <a:pt x="4599" y="29504"/>
                    <a:pt x="4808" y="29490"/>
                    <a:pt x="5016" y="29458"/>
                  </a:cubicBezTo>
                  <a:cubicBezTo>
                    <a:pt x="5305" y="29410"/>
                    <a:pt x="6849" y="29169"/>
                    <a:pt x="7572" y="28252"/>
                  </a:cubicBezTo>
                  <a:cubicBezTo>
                    <a:pt x="7765" y="27963"/>
                    <a:pt x="7958" y="27529"/>
                    <a:pt x="8537" y="27047"/>
                  </a:cubicBezTo>
                  <a:cubicBezTo>
                    <a:pt x="8633" y="26950"/>
                    <a:pt x="8729" y="26902"/>
                    <a:pt x="8826" y="26806"/>
                  </a:cubicBezTo>
                  <a:cubicBezTo>
                    <a:pt x="8971" y="27818"/>
                    <a:pt x="9212" y="28831"/>
                    <a:pt x="9549" y="29796"/>
                  </a:cubicBezTo>
                  <a:cubicBezTo>
                    <a:pt x="9212" y="29844"/>
                    <a:pt x="8729" y="30085"/>
                    <a:pt x="8440" y="30230"/>
                  </a:cubicBezTo>
                  <a:cubicBezTo>
                    <a:pt x="8151" y="30326"/>
                    <a:pt x="7379" y="30664"/>
                    <a:pt x="6366" y="31435"/>
                  </a:cubicBezTo>
                  <a:cubicBezTo>
                    <a:pt x="5498" y="32111"/>
                    <a:pt x="4968" y="32738"/>
                    <a:pt x="4485" y="33365"/>
                  </a:cubicBezTo>
                  <a:cubicBezTo>
                    <a:pt x="3569" y="34426"/>
                    <a:pt x="3135" y="34956"/>
                    <a:pt x="3231" y="35245"/>
                  </a:cubicBezTo>
                  <a:cubicBezTo>
                    <a:pt x="3351" y="35525"/>
                    <a:pt x="3900" y="35697"/>
                    <a:pt x="4625" y="35697"/>
                  </a:cubicBezTo>
                  <a:cubicBezTo>
                    <a:pt x="5653" y="35697"/>
                    <a:pt x="7036" y="35351"/>
                    <a:pt x="8054" y="34474"/>
                  </a:cubicBezTo>
                  <a:cubicBezTo>
                    <a:pt x="8295" y="34281"/>
                    <a:pt x="9501" y="33220"/>
                    <a:pt x="9598" y="32062"/>
                  </a:cubicBezTo>
                  <a:cubicBezTo>
                    <a:pt x="9646" y="31677"/>
                    <a:pt x="9598" y="31242"/>
                    <a:pt x="9839" y="30519"/>
                  </a:cubicBezTo>
                  <a:cubicBezTo>
                    <a:pt x="10224" y="31532"/>
                    <a:pt x="10659" y="32545"/>
                    <a:pt x="11285" y="33461"/>
                  </a:cubicBezTo>
                  <a:cubicBezTo>
                    <a:pt x="11478" y="33750"/>
                    <a:pt x="11623" y="34040"/>
                    <a:pt x="11864" y="34281"/>
                  </a:cubicBezTo>
                  <a:cubicBezTo>
                    <a:pt x="11575" y="34377"/>
                    <a:pt x="11093" y="34763"/>
                    <a:pt x="10803" y="34956"/>
                  </a:cubicBezTo>
                  <a:cubicBezTo>
                    <a:pt x="10610" y="35149"/>
                    <a:pt x="10032" y="35583"/>
                    <a:pt x="9356" y="36451"/>
                  </a:cubicBezTo>
                  <a:cubicBezTo>
                    <a:pt x="8778" y="37223"/>
                    <a:pt x="8488" y="37850"/>
                    <a:pt x="8151" y="38477"/>
                  </a:cubicBezTo>
                  <a:cubicBezTo>
                    <a:pt x="7668" y="39586"/>
                    <a:pt x="7379" y="40116"/>
                    <a:pt x="7524" y="40309"/>
                  </a:cubicBezTo>
                  <a:cubicBezTo>
                    <a:pt x="7616" y="40436"/>
                    <a:pt x="7821" y="40500"/>
                    <a:pt x="8096" y="40500"/>
                  </a:cubicBezTo>
                  <a:cubicBezTo>
                    <a:pt x="8971" y="40500"/>
                    <a:pt x="10549" y="39857"/>
                    <a:pt x="11430" y="38573"/>
                  </a:cubicBezTo>
                  <a:cubicBezTo>
                    <a:pt x="11527" y="38380"/>
                    <a:pt x="12346" y="37223"/>
                    <a:pt x="12202" y="36258"/>
                  </a:cubicBezTo>
                  <a:cubicBezTo>
                    <a:pt x="12154" y="35921"/>
                    <a:pt x="12009" y="35583"/>
                    <a:pt x="12057" y="34956"/>
                  </a:cubicBezTo>
                  <a:cubicBezTo>
                    <a:pt x="12057" y="34763"/>
                    <a:pt x="12057" y="34667"/>
                    <a:pt x="12057" y="34570"/>
                  </a:cubicBezTo>
                  <a:cubicBezTo>
                    <a:pt x="13456" y="36355"/>
                    <a:pt x="15192" y="37753"/>
                    <a:pt x="17217" y="38766"/>
                  </a:cubicBezTo>
                  <a:cubicBezTo>
                    <a:pt x="17244" y="38777"/>
                    <a:pt x="17269" y="38781"/>
                    <a:pt x="17293" y="38781"/>
                  </a:cubicBezTo>
                  <a:cubicBezTo>
                    <a:pt x="17486" y="38781"/>
                    <a:pt x="17577" y="38466"/>
                    <a:pt x="17362" y="38380"/>
                  </a:cubicBezTo>
                  <a:lnTo>
                    <a:pt x="17362" y="38380"/>
                  </a:lnTo>
                  <a:lnTo>
                    <a:pt x="17362" y="38428"/>
                  </a:lnTo>
                  <a:cubicBezTo>
                    <a:pt x="15578" y="37560"/>
                    <a:pt x="14083" y="36355"/>
                    <a:pt x="12829" y="34908"/>
                  </a:cubicBezTo>
                  <a:lnTo>
                    <a:pt x="12829" y="34908"/>
                  </a:lnTo>
                  <a:cubicBezTo>
                    <a:pt x="13070" y="35052"/>
                    <a:pt x="13263" y="35197"/>
                    <a:pt x="13408" y="35342"/>
                  </a:cubicBezTo>
                  <a:cubicBezTo>
                    <a:pt x="13817" y="35607"/>
                    <a:pt x="14348" y="35679"/>
                    <a:pt x="14800" y="35679"/>
                  </a:cubicBezTo>
                  <a:cubicBezTo>
                    <a:pt x="15252" y="35679"/>
                    <a:pt x="15626" y="35607"/>
                    <a:pt x="15722" y="35583"/>
                  </a:cubicBezTo>
                  <a:cubicBezTo>
                    <a:pt x="17603" y="35197"/>
                    <a:pt x="19098" y="33316"/>
                    <a:pt x="18809" y="32738"/>
                  </a:cubicBezTo>
                  <a:cubicBezTo>
                    <a:pt x="18740" y="32565"/>
                    <a:pt x="18425" y="32541"/>
                    <a:pt x="17847" y="32541"/>
                  </a:cubicBezTo>
                  <a:cubicBezTo>
                    <a:pt x="17615" y="32541"/>
                    <a:pt x="17342" y="32545"/>
                    <a:pt x="17025" y="32545"/>
                  </a:cubicBezTo>
                  <a:cubicBezTo>
                    <a:pt x="16349" y="32593"/>
                    <a:pt x="15674" y="32593"/>
                    <a:pt x="14806" y="32834"/>
                  </a:cubicBezTo>
                  <a:cubicBezTo>
                    <a:pt x="13793" y="33075"/>
                    <a:pt x="13166" y="33413"/>
                    <a:pt x="12925" y="33509"/>
                  </a:cubicBezTo>
                  <a:cubicBezTo>
                    <a:pt x="12732" y="33654"/>
                    <a:pt x="12395" y="33799"/>
                    <a:pt x="12154" y="33991"/>
                  </a:cubicBezTo>
                  <a:cubicBezTo>
                    <a:pt x="11334" y="32834"/>
                    <a:pt x="10659" y="31580"/>
                    <a:pt x="10128" y="30230"/>
                  </a:cubicBezTo>
                  <a:cubicBezTo>
                    <a:pt x="10224" y="30230"/>
                    <a:pt x="10273" y="30278"/>
                    <a:pt x="10369" y="30326"/>
                  </a:cubicBezTo>
                  <a:cubicBezTo>
                    <a:pt x="10948" y="30567"/>
                    <a:pt x="11189" y="30808"/>
                    <a:pt x="11430" y="31001"/>
                  </a:cubicBezTo>
                  <a:cubicBezTo>
                    <a:pt x="11802" y="31280"/>
                    <a:pt x="12296" y="31357"/>
                    <a:pt x="12736" y="31357"/>
                  </a:cubicBezTo>
                  <a:cubicBezTo>
                    <a:pt x="13210" y="31357"/>
                    <a:pt x="13620" y="31268"/>
                    <a:pt x="13745" y="31242"/>
                  </a:cubicBezTo>
                  <a:cubicBezTo>
                    <a:pt x="15626" y="30857"/>
                    <a:pt x="17121" y="28976"/>
                    <a:pt x="16832" y="28397"/>
                  </a:cubicBezTo>
                  <a:cubicBezTo>
                    <a:pt x="16735" y="28268"/>
                    <a:pt x="16467" y="28226"/>
                    <a:pt x="15956" y="28226"/>
                  </a:cubicBezTo>
                  <a:cubicBezTo>
                    <a:pt x="15701" y="28226"/>
                    <a:pt x="15385" y="28236"/>
                    <a:pt x="14999" y="28252"/>
                  </a:cubicBezTo>
                  <a:cubicBezTo>
                    <a:pt x="14324" y="28252"/>
                    <a:pt x="13649" y="28252"/>
                    <a:pt x="12781" y="28494"/>
                  </a:cubicBezTo>
                  <a:cubicBezTo>
                    <a:pt x="11768" y="28735"/>
                    <a:pt x="11141" y="29072"/>
                    <a:pt x="10900" y="29217"/>
                  </a:cubicBezTo>
                  <a:cubicBezTo>
                    <a:pt x="10659" y="29362"/>
                    <a:pt x="10176" y="29555"/>
                    <a:pt x="9983" y="29796"/>
                  </a:cubicBezTo>
                  <a:cubicBezTo>
                    <a:pt x="9694" y="28976"/>
                    <a:pt x="9453" y="28156"/>
                    <a:pt x="9308" y="27288"/>
                  </a:cubicBezTo>
                  <a:cubicBezTo>
                    <a:pt x="9260" y="27047"/>
                    <a:pt x="9212" y="26854"/>
                    <a:pt x="9163" y="26613"/>
                  </a:cubicBezTo>
                  <a:lnTo>
                    <a:pt x="9163" y="26613"/>
                  </a:lnTo>
                  <a:cubicBezTo>
                    <a:pt x="9212" y="26661"/>
                    <a:pt x="9260" y="26661"/>
                    <a:pt x="9356" y="26661"/>
                  </a:cubicBezTo>
                  <a:cubicBezTo>
                    <a:pt x="9887" y="26902"/>
                    <a:pt x="10128" y="27191"/>
                    <a:pt x="10369" y="27384"/>
                  </a:cubicBezTo>
                  <a:cubicBezTo>
                    <a:pt x="10755" y="27650"/>
                    <a:pt x="11273" y="27722"/>
                    <a:pt x="11726" y="27722"/>
                  </a:cubicBezTo>
                  <a:cubicBezTo>
                    <a:pt x="12178" y="27722"/>
                    <a:pt x="12564" y="27650"/>
                    <a:pt x="12684" y="27625"/>
                  </a:cubicBezTo>
                  <a:cubicBezTo>
                    <a:pt x="14565" y="27240"/>
                    <a:pt x="16060" y="25359"/>
                    <a:pt x="15771" y="24780"/>
                  </a:cubicBezTo>
                  <a:cubicBezTo>
                    <a:pt x="15702" y="24608"/>
                    <a:pt x="15387" y="24583"/>
                    <a:pt x="14791" y="24583"/>
                  </a:cubicBezTo>
                  <a:cubicBezTo>
                    <a:pt x="14552" y="24583"/>
                    <a:pt x="14269" y="24587"/>
                    <a:pt x="13938" y="24587"/>
                  </a:cubicBezTo>
                  <a:cubicBezTo>
                    <a:pt x="13311" y="24635"/>
                    <a:pt x="12636" y="24635"/>
                    <a:pt x="11768" y="24876"/>
                  </a:cubicBezTo>
                  <a:cubicBezTo>
                    <a:pt x="10755" y="25118"/>
                    <a:pt x="10080" y="25455"/>
                    <a:pt x="9887" y="25552"/>
                  </a:cubicBezTo>
                  <a:cubicBezTo>
                    <a:pt x="9646" y="25696"/>
                    <a:pt x="9308" y="25841"/>
                    <a:pt x="9067" y="26034"/>
                  </a:cubicBezTo>
                  <a:cubicBezTo>
                    <a:pt x="8874" y="24587"/>
                    <a:pt x="8778" y="23140"/>
                    <a:pt x="8729" y="21693"/>
                  </a:cubicBezTo>
                  <a:lnTo>
                    <a:pt x="8729" y="21693"/>
                  </a:lnTo>
                  <a:cubicBezTo>
                    <a:pt x="8826" y="21742"/>
                    <a:pt x="8922" y="21790"/>
                    <a:pt x="9067" y="21838"/>
                  </a:cubicBezTo>
                  <a:cubicBezTo>
                    <a:pt x="9598" y="22079"/>
                    <a:pt x="9839" y="22320"/>
                    <a:pt x="10080" y="22513"/>
                  </a:cubicBezTo>
                  <a:cubicBezTo>
                    <a:pt x="10474" y="22792"/>
                    <a:pt x="10981" y="22869"/>
                    <a:pt x="11422" y="22869"/>
                  </a:cubicBezTo>
                  <a:cubicBezTo>
                    <a:pt x="11896" y="22869"/>
                    <a:pt x="12295" y="22779"/>
                    <a:pt x="12395" y="22754"/>
                  </a:cubicBezTo>
                  <a:cubicBezTo>
                    <a:pt x="14276" y="22369"/>
                    <a:pt x="15771" y="20488"/>
                    <a:pt x="15481" y="19909"/>
                  </a:cubicBezTo>
                  <a:cubicBezTo>
                    <a:pt x="15417" y="19780"/>
                    <a:pt x="15138" y="19737"/>
                    <a:pt x="14617" y="19737"/>
                  </a:cubicBezTo>
                  <a:cubicBezTo>
                    <a:pt x="14356" y="19737"/>
                    <a:pt x="14034" y="19748"/>
                    <a:pt x="13649" y="19764"/>
                  </a:cubicBezTo>
                  <a:cubicBezTo>
                    <a:pt x="13022" y="19764"/>
                    <a:pt x="12346" y="19764"/>
                    <a:pt x="11478" y="20005"/>
                  </a:cubicBezTo>
                  <a:cubicBezTo>
                    <a:pt x="10466" y="20247"/>
                    <a:pt x="9839" y="20584"/>
                    <a:pt x="9598" y="20729"/>
                  </a:cubicBezTo>
                  <a:cubicBezTo>
                    <a:pt x="9356" y="20825"/>
                    <a:pt x="8971" y="21018"/>
                    <a:pt x="8729" y="21211"/>
                  </a:cubicBezTo>
                  <a:cubicBezTo>
                    <a:pt x="8729" y="20922"/>
                    <a:pt x="8729" y="20632"/>
                    <a:pt x="8729" y="20391"/>
                  </a:cubicBezTo>
                  <a:cubicBezTo>
                    <a:pt x="8729" y="19475"/>
                    <a:pt x="8778" y="18510"/>
                    <a:pt x="8778" y="17594"/>
                  </a:cubicBezTo>
                  <a:cubicBezTo>
                    <a:pt x="8874" y="17642"/>
                    <a:pt x="8971" y="17690"/>
                    <a:pt x="9115" y="17739"/>
                  </a:cubicBezTo>
                  <a:cubicBezTo>
                    <a:pt x="9694" y="17980"/>
                    <a:pt x="9935" y="18221"/>
                    <a:pt x="10176" y="18414"/>
                  </a:cubicBezTo>
                  <a:cubicBezTo>
                    <a:pt x="10548" y="18692"/>
                    <a:pt x="11042" y="18770"/>
                    <a:pt x="11482" y="18770"/>
                  </a:cubicBezTo>
                  <a:cubicBezTo>
                    <a:pt x="11956" y="18770"/>
                    <a:pt x="12366" y="18680"/>
                    <a:pt x="12491" y="18655"/>
                  </a:cubicBezTo>
                  <a:cubicBezTo>
                    <a:pt x="14372" y="18269"/>
                    <a:pt x="15867" y="16388"/>
                    <a:pt x="15578" y="15810"/>
                  </a:cubicBezTo>
                  <a:cubicBezTo>
                    <a:pt x="15513" y="15681"/>
                    <a:pt x="15235" y="15638"/>
                    <a:pt x="14713" y="15638"/>
                  </a:cubicBezTo>
                  <a:cubicBezTo>
                    <a:pt x="14452" y="15638"/>
                    <a:pt x="14131" y="15649"/>
                    <a:pt x="13745" y="15665"/>
                  </a:cubicBezTo>
                  <a:cubicBezTo>
                    <a:pt x="13118" y="15665"/>
                    <a:pt x="12443" y="15713"/>
                    <a:pt x="11527" y="15906"/>
                  </a:cubicBezTo>
                  <a:cubicBezTo>
                    <a:pt x="10514" y="16147"/>
                    <a:pt x="9887" y="16485"/>
                    <a:pt x="9694" y="16629"/>
                  </a:cubicBezTo>
                  <a:cubicBezTo>
                    <a:pt x="9453" y="16726"/>
                    <a:pt x="9067" y="16919"/>
                    <a:pt x="8826" y="17112"/>
                  </a:cubicBezTo>
                  <a:cubicBezTo>
                    <a:pt x="8874" y="15761"/>
                    <a:pt x="9019" y="14411"/>
                    <a:pt x="9212" y="13109"/>
                  </a:cubicBezTo>
                  <a:cubicBezTo>
                    <a:pt x="9308" y="13109"/>
                    <a:pt x="9356" y="13157"/>
                    <a:pt x="9501" y="13205"/>
                  </a:cubicBezTo>
                  <a:cubicBezTo>
                    <a:pt x="9983" y="13398"/>
                    <a:pt x="10176" y="13639"/>
                    <a:pt x="10417" y="13784"/>
                  </a:cubicBezTo>
                  <a:cubicBezTo>
                    <a:pt x="10755" y="14049"/>
                    <a:pt x="11213" y="14122"/>
                    <a:pt x="11611" y="14122"/>
                  </a:cubicBezTo>
                  <a:cubicBezTo>
                    <a:pt x="12009" y="14122"/>
                    <a:pt x="12346" y="14049"/>
                    <a:pt x="12443" y="14025"/>
                  </a:cubicBezTo>
                  <a:cubicBezTo>
                    <a:pt x="14131" y="13688"/>
                    <a:pt x="15433" y="12000"/>
                    <a:pt x="15192" y="11517"/>
                  </a:cubicBezTo>
                  <a:cubicBezTo>
                    <a:pt x="15128" y="11389"/>
                    <a:pt x="14870" y="11346"/>
                    <a:pt x="14406" y="11346"/>
                  </a:cubicBezTo>
                  <a:cubicBezTo>
                    <a:pt x="14174" y="11346"/>
                    <a:pt x="13890" y="11357"/>
                    <a:pt x="13552" y="11373"/>
                  </a:cubicBezTo>
                  <a:cubicBezTo>
                    <a:pt x="12973" y="11373"/>
                    <a:pt x="12395" y="11373"/>
                    <a:pt x="11623" y="11566"/>
                  </a:cubicBezTo>
                  <a:cubicBezTo>
                    <a:pt x="10707" y="11807"/>
                    <a:pt x="10176" y="12096"/>
                    <a:pt x="9983" y="12192"/>
                  </a:cubicBezTo>
                  <a:cubicBezTo>
                    <a:pt x="9790" y="12337"/>
                    <a:pt x="9501" y="12482"/>
                    <a:pt x="9308" y="12627"/>
                  </a:cubicBezTo>
                  <a:cubicBezTo>
                    <a:pt x="9453" y="11614"/>
                    <a:pt x="9646" y="10649"/>
                    <a:pt x="9935" y="9685"/>
                  </a:cubicBezTo>
                  <a:cubicBezTo>
                    <a:pt x="9983" y="9685"/>
                    <a:pt x="10032" y="9685"/>
                    <a:pt x="10128" y="9733"/>
                  </a:cubicBezTo>
                  <a:cubicBezTo>
                    <a:pt x="10610" y="9829"/>
                    <a:pt x="10900" y="10022"/>
                    <a:pt x="11093" y="10119"/>
                  </a:cubicBezTo>
                  <a:cubicBezTo>
                    <a:pt x="11326" y="10235"/>
                    <a:pt x="11586" y="10277"/>
                    <a:pt x="11841" y="10277"/>
                  </a:cubicBezTo>
                  <a:cubicBezTo>
                    <a:pt x="12427" y="10277"/>
                    <a:pt x="12984" y="10056"/>
                    <a:pt x="13118" y="10022"/>
                  </a:cubicBezTo>
                  <a:cubicBezTo>
                    <a:pt x="14661" y="9395"/>
                    <a:pt x="15674" y="7563"/>
                    <a:pt x="15337" y="7129"/>
                  </a:cubicBezTo>
                  <a:cubicBezTo>
                    <a:pt x="15300" y="7055"/>
                    <a:pt x="15207" y="7023"/>
                    <a:pt x="15052" y="7023"/>
                  </a:cubicBezTo>
                  <a:cubicBezTo>
                    <a:pt x="14801" y="7023"/>
                    <a:pt x="14389" y="7106"/>
                    <a:pt x="13793" y="7225"/>
                  </a:cubicBezTo>
                  <a:cubicBezTo>
                    <a:pt x="13215" y="7370"/>
                    <a:pt x="12636" y="7466"/>
                    <a:pt x="11912" y="7804"/>
                  </a:cubicBezTo>
                  <a:cubicBezTo>
                    <a:pt x="11093" y="8190"/>
                    <a:pt x="10610" y="8575"/>
                    <a:pt x="10417" y="8672"/>
                  </a:cubicBezTo>
                  <a:cubicBezTo>
                    <a:pt x="10369" y="8768"/>
                    <a:pt x="10273" y="8817"/>
                    <a:pt x="10176" y="8865"/>
                  </a:cubicBezTo>
                  <a:cubicBezTo>
                    <a:pt x="10659" y="7514"/>
                    <a:pt x="11237" y="6212"/>
                    <a:pt x="12009" y="4958"/>
                  </a:cubicBezTo>
                  <a:cubicBezTo>
                    <a:pt x="12491" y="4862"/>
                    <a:pt x="13215" y="4042"/>
                    <a:pt x="13842" y="2933"/>
                  </a:cubicBezTo>
                  <a:cubicBezTo>
                    <a:pt x="14613" y="1582"/>
                    <a:pt x="14854" y="280"/>
                    <a:pt x="14469" y="39"/>
                  </a:cubicBezTo>
                  <a:cubicBezTo>
                    <a:pt x="14422" y="13"/>
                    <a:pt x="14369" y="1"/>
                    <a:pt x="1431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2"/>
            <p:cNvSpPr/>
            <p:nvPr/>
          </p:nvSpPr>
          <p:spPr>
            <a:xfrm rot="5400000" flipH="1">
              <a:off x="3810427" y="-154786"/>
              <a:ext cx="1955595" cy="2459903"/>
            </a:xfrm>
            <a:custGeom>
              <a:avLst/>
              <a:gdLst/>
              <a:ahLst/>
              <a:cxnLst/>
              <a:rect l="l" t="t" r="r" b="b"/>
              <a:pathLst>
                <a:path w="49337" h="62060" extrusionOk="0">
                  <a:moveTo>
                    <a:pt x="34084" y="0"/>
                  </a:moveTo>
                  <a:cubicBezTo>
                    <a:pt x="31442" y="0"/>
                    <a:pt x="28877" y="260"/>
                    <a:pt x="26911" y="455"/>
                  </a:cubicBezTo>
                  <a:cubicBezTo>
                    <a:pt x="22812" y="889"/>
                    <a:pt x="21461" y="1516"/>
                    <a:pt x="16639" y="1709"/>
                  </a:cubicBezTo>
                  <a:cubicBezTo>
                    <a:pt x="14902" y="1805"/>
                    <a:pt x="13504" y="1613"/>
                    <a:pt x="11575" y="2143"/>
                  </a:cubicBezTo>
                  <a:cubicBezTo>
                    <a:pt x="8729" y="2867"/>
                    <a:pt x="6655" y="4362"/>
                    <a:pt x="5353" y="5567"/>
                  </a:cubicBezTo>
                  <a:cubicBezTo>
                    <a:pt x="4919" y="6194"/>
                    <a:pt x="4244" y="7207"/>
                    <a:pt x="3569" y="8606"/>
                  </a:cubicBezTo>
                  <a:cubicBezTo>
                    <a:pt x="0" y="15888"/>
                    <a:pt x="2797" y="20807"/>
                    <a:pt x="1302" y="33057"/>
                  </a:cubicBezTo>
                  <a:cubicBezTo>
                    <a:pt x="916" y="36288"/>
                    <a:pt x="627" y="37060"/>
                    <a:pt x="627" y="39568"/>
                  </a:cubicBezTo>
                  <a:cubicBezTo>
                    <a:pt x="675" y="45355"/>
                    <a:pt x="3087" y="46995"/>
                    <a:pt x="1736" y="50178"/>
                  </a:cubicBezTo>
                  <a:cubicBezTo>
                    <a:pt x="1206" y="51528"/>
                    <a:pt x="48" y="53023"/>
                    <a:pt x="386" y="55145"/>
                  </a:cubicBezTo>
                  <a:cubicBezTo>
                    <a:pt x="482" y="55821"/>
                    <a:pt x="675" y="56399"/>
                    <a:pt x="820" y="56737"/>
                  </a:cubicBezTo>
                  <a:cubicBezTo>
                    <a:pt x="2749" y="58521"/>
                    <a:pt x="4630" y="59486"/>
                    <a:pt x="6173" y="60065"/>
                  </a:cubicBezTo>
                  <a:cubicBezTo>
                    <a:pt x="7833" y="60679"/>
                    <a:pt x="9316" y="60896"/>
                    <a:pt x="10728" y="60896"/>
                  </a:cubicBezTo>
                  <a:cubicBezTo>
                    <a:pt x="14144" y="60896"/>
                    <a:pt x="17138" y="59623"/>
                    <a:pt x="21198" y="59623"/>
                  </a:cubicBezTo>
                  <a:cubicBezTo>
                    <a:pt x="22574" y="59623"/>
                    <a:pt x="24074" y="59769"/>
                    <a:pt x="25754" y="60161"/>
                  </a:cubicBezTo>
                  <a:cubicBezTo>
                    <a:pt x="28792" y="60885"/>
                    <a:pt x="29612" y="61704"/>
                    <a:pt x="32940" y="61994"/>
                  </a:cubicBezTo>
                  <a:cubicBezTo>
                    <a:pt x="33527" y="62039"/>
                    <a:pt x="34098" y="62060"/>
                    <a:pt x="34651" y="62060"/>
                  </a:cubicBezTo>
                  <a:cubicBezTo>
                    <a:pt x="37637" y="62060"/>
                    <a:pt x="40089" y="61462"/>
                    <a:pt x="41717" y="60933"/>
                  </a:cubicBezTo>
                  <a:cubicBezTo>
                    <a:pt x="48903" y="49696"/>
                    <a:pt x="49337" y="41883"/>
                    <a:pt x="48228" y="36674"/>
                  </a:cubicBezTo>
                  <a:cubicBezTo>
                    <a:pt x="47360" y="32623"/>
                    <a:pt x="45623" y="30549"/>
                    <a:pt x="45961" y="25727"/>
                  </a:cubicBezTo>
                  <a:cubicBezTo>
                    <a:pt x="46347" y="20373"/>
                    <a:pt x="48806" y="17480"/>
                    <a:pt x="48228" y="11644"/>
                  </a:cubicBezTo>
                  <a:cubicBezTo>
                    <a:pt x="47987" y="9136"/>
                    <a:pt x="47311" y="7207"/>
                    <a:pt x="46829" y="6001"/>
                  </a:cubicBezTo>
                  <a:cubicBezTo>
                    <a:pt x="46684" y="5519"/>
                    <a:pt x="46347" y="4796"/>
                    <a:pt x="45768" y="3976"/>
                  </a:cubicBezTo>
                  <a:cubicBezTo>
                    <a:pt x="43418" y="772"/>
                    <a:pt x="38636" y="0"/>
                    <a:pt x="340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2"/>
            <p:cNvSpPr/>
            <p:nvPr/>
          </p:nvSpPr>
          <p:spPr>
            <a:xfrm rot="5400000" flipH="1">
              <a:off x="3743674" y="159102"/>
              <a:ext cx="1753008" cy="1877985"/>
            </a:xfrm>
            <a:custGeom>
              <a:avLst/>
              <a:gdLst/>
              <a:ahLst/>
              <a:cxnLst/>
              <a:rect l="l" t="t" r="r" b="b"/>
              <a:pathLst>
                <a:path w="44226" h="47379" extrusionOk="0">
                  <a:moveTo>
                    <a:pt x="40708" y="0"/>
                  </a:moveTo>
                  <a:cubicBezTo>
                    <a:pt x="40587" y="0"/>
                    <a:pt x="40472" y="21"/>
                    <a:pt x="40367" y="64"/>
                  </a:cubicBezTo>
                  <a:cubicBezTo>
                    <a:pt x="39595" y="402"/>
                    <a:pt x="39933" y="1655"/>
                    <a:pt x="38920" y="2717"/>
                  </a:cubicBezTo>
                  <a:cubicBezTo>
                    <a:pt x="37956" y="3826"/>
                    <a:pt x="36557" y="3247"/>
                    <a:pt x="35689" y="3970"/>
                  </a:cubicBezTo>
                  <a:cubicBezTo>
                    <a:pt x="31879" y="7202"/>
                    <a:pt x="33663" y="12410"/>
                    <a:pt x="31589" y="13471"/>
                  </a:cubicBezTo>
                  <a:cubicBezTo>
                    <a:pt x="31381" y="13577"/>
                    <a:pt x="31156" y="13626"/>
                    <a:pt x="30916" y="13626"/>
                  </a:cubicBezTo>
                  <a:cubicBezTo>
                    <a:pt x="27455" y="13626"/>
                    <a:pt x="20908" y="3333"/>
                    <a:pt x="16666" y="3333"/>
                  </a:cubicBezTo>
                  <a:cubicBezTo>
                    <a:pt x="16372" y="3333"/>
                    <a:pt x="16089" y="3383"/>
                    <a:pt x="15819" y="3488"/>
                  </a:cubicBezTo>
                  <a:cubicBezTo>
                    <a:pt x="14613" y="3922"/>
                    <a:pt x="13745" y="7780"/>
                    <a:pt x="12009" y="15497"/>
                  </a:cubicBezTo>
                  <a:cubicBezTo>
                    <a:pt x="11189" y="19355"/>
                    <a:pt x="12009" y="23647"/>
                    <a:pt x="11286" y="23744"/>
                  </a:cubicBezTo>
                  <a:cubicBezTo>
                    <a:pt x="11278" y="23745"/>
                    <a:pt x="11271" y="23745"/>
                    <a:pt x="11264" y="23745"/>
                  </a:cubicBezTo>
                  <a:cubicBezTo>
                    <a:pt x="10941" y="23745"/>
                    <a:pt x="10782" y="22716"/>
                    <a:pt x="9839" y="22056"/>
                  </a:cubicBezTo>
                  <a:cubicBezTo>
                    <a:pt x="9288" y="21639"/>
                    <a:pt x="8570" y="21464"/>
                    <a:pt x="7798" y="21464"/>
                  </a:cubicBezTo>
                  <a:cubicBezTo>
                    <a:pt x="6339" y="21464"/>
                    <a:pt x="4690" y="22087"/>
                    <a:pt x="3617" y="22876"/>
                  </a:cubicBezTo>
                  <a:cubicBezTo>
                    <a:pt x="0" y="25480"/>
                    <a:pt x="145" y="31846"/>
                    <a:pt x="1495" y="35849"/>
                  </a:cubicBezTo>
                  <a:cubicBezTo>
                    <a:pt x="2556" y="39225"/>
                    <a:pt x="5450" y="44289"/>
                    <a:pt x="9839" y="45253"/>
                  </a:cubicBezTo>
                  <a:cubicBezTo>
                    <a:pt x="10451" y="45393"/>
                    <a:pt x="10994" y="45423"/>
                    <a:pt x="11532" y="45423"/>
                  </a:cubicBezTo>
                  <a:cubicBezTo>
                    <a:pt x="11960" y="45423"/>
                    <a:pt x="12384" y="45404"/>
                    <a:pt x="12836" y="45404"/>
                  </a:cubicBezTo>
                  <a:cubicBezTo>
                    <a:pt x="13787" y="45404"/>
                    <a:pt x="14861" y="45490"/>
                    <a:pt x="16350" y="46025"/>
                  </a:cubicBezTo>
                  <a:cubicBezTo>
                    <a:pt x="18059" y="46608"/>
                    <a:pt x="19143" y="47379"/>
                    <a:pt x="19979" y="47379"/>
                  </a:cubicBezTo>
                  <a:cubicBezTo>
                    <a:pt x="20180" y="47379"/>
                    <a:pt x="20367" y="47334"/>
                    <a:pt x="20545" y="47231"/>
                  </a:cubicBezTo>
                  <a:cubicBezTo>
                    <a:pt x="21558" y="46652"/>
                    <a:pt x="20545" y="44916"/>
                    <a:pt x="21462" y="43421"/>
                  </a:cubicBezTo>
                  <a:cubicBezTo>
                    <a:pt x="23198" y="40527"/>
                    <a:pt x="27828" y="42504"/>
                    <a:pt x="32409" y="39611"/>
                  </a:cubicBezTo>
                  <a:cubicBezTo>
                    <a:pt x="32988" y="39225"/>
                    <a:pt x="36123" y="37248"/>
                    <a:pt x="36991" y="33872"/>
                  </a:cubicBezTo>
                  <a:cubicBezTo>
                    <a:pt x="38245" y="28856"/>
                    <a:pt x="32795" y="26638"/>
                    <a:pt x="33326" y="21670"/>
                  </a:cubicBezTo>
                  <a:cubicBezTo>
                    <a:pt x="33856" y="16751"/>
                    <a:pt x="39499" y="16654"/>
                    <a:pt x="42827" y="8456"/>
                  </a:cubicBezTo>
                  <a:cubicBezTo>
                    <a:pt x="43936" y="5755"/>
                    <a:pt x="44225" y="3585"/>
                    <a:pt x="43261" y="1945"/>
                  </a:cubicBezTo>
                  <a:cubicBezTo>
                    <a:pt x="42672" y="936"/>
                    <a:pt x="41534" y="0"/>
                    <a:pt x="40708" y="0"/>
                  </a:cubicBezTo>
                  <a:close/>
                </a:path>
              </a:pathLst>
            </a:custGeom>
            <a:solidFill>
              <a:srgbClr val="F4BDA4">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2"/>
            <p:cNvSpPr/>
            <p:nvPr/>
          </p:nvSpPr>
          <p:spPr>
            <a:xfrm rot="5400000" flipH="1">
              <a:off x="4802573" y="369594"/>
              <a:ext cx="1343909" cy="1059391"/>
            </a:xfrm>
            <a:custGeom>
              <a:avLst/>
              <a:gdLst/>
              <a:ahLst/>
              <a:cxnLst/>
              <a:rect l="l" t="t" r="r" b="b"/>
              <a:pathLst>
                <a:path w="33905" h="26727" extrusionOk="0">
                  <a:moveTo>
                    <a:pt x="7987" y="0"/>
                  </a:moveTo>
                  <a:cubicBezTo>
                    <a:pt x="6971" y="0"/>
                    <a:pt x="6053" y="223"/>
                    <a:pt x="5402" y="875"/>
                  </a:cubicBezTo>
                  <a:cubicBezTo>
                    <a:pt x="5113" y="1164"/>
                    <a:pt x="4968" y="1502"/>
                    <a:pt x="4871" y="1695"/>
                  </a:cubicBezTo>
                  <a:cubicBezTo>
                    <a:pt x="3135" y="11244"/>
                    <a:pt x="1881" y="14813"/>
                    <a:pt x="965" y="15970"/>
                  </a:cubicBezTo>
                  <a:cubicBezTo>
                    <a:pt x="772" y="16211"/>
                    <a:pt x="0" y="17176"/>
                    <a:pt x="49" y="18381"/>
                  </a:cubicBezTo>
                  <a:cubicBezTo>
                    <a:pt x="97" y="19201"/>
                    <a:pt x="531" y="19877"/>
                    <a:pt x="869" y="20311"/>
                  </a:cubicBezTo>
                  <a:cubicBezTo>
                    <a:pt x="6849" y="22674"/>
                    <a:pt x="11864" y="24362"/>
                    <a:pt x="15530" y="25471"/>
                  </a:cubicBezTo>
                  <a:cubicBezTo>
                    <a:pt x="17845" y="26194"/>
                    <a:pt x="19774" y="26725"/>
                    <a:pt x="22378" y="26725"/>
                  </a:cubicBezTo>
                  <a:cubicBezTo>
                    <a:pt x="22452" y="26726"/>
                    <a:pt x="22526" y="26726"/>
                    <a:pt x="22599" y="26726"/>
                  </a:cubicBezTo>
                  <a:cubicBezTo>
                    <a:pt x="26450" y="26726"/>
                    <a:pt x="29505" y="25501"/>
                    <a:pt x="31445" y="24555"/>
                  </a:cubicBezTo>
                  <a:cubicBezTo>
                    <a:pt x="32168" y="22529"/>
                    <a:pt x="32554" y="20841"/>
                    <a:pt x="32747" y="19684"/>
                  </a:cubicBezTo>
                  <a:cubicBezTo>
                    <a:pt x="33229" y="17272"/>
                    <a:pt x="33181" y="15825"/>
                    <a:pt x="33470" y="11678"/>
                  </a:cubicBezTo>
                  <a:cubicBezTo>
                    <a:pt x="33615" y="9749"/>
                    <a:pt x="33808" y="8157"/>
                    <a:pt x="33904" y="7144"/>
                  </a:cubicBezTo>
                  <a:cubicBezTo>
                    <a:pt x="33856" y="6710"/>
                    <a:pt x="33712" y="5939"/>
                    <a:pt x="33229" y="5263"/>
                  </a:cubicBezTo>
                  <a:cubicBezTo>
                    <a:pt x="32216" y="3817"/>
                    <a:pt x="30384" y="3576"/>
                    <a:pt x="29612" y="3431"/>
                  </a:cubicBezTo>
                  <a:cubicBezTo>
                    <a:pt x="18520" y="1743"/>
                    <a:pt x="13022" y="875"/>
                    <a:pt x="12491" y="778"/>
                  </a:cubicBezTo>
                  <a:cubicBezTo>
                    <a:pt x="11124" y="465"/>
                    <a:pt x="9454" y="0"/>
                    <a:pt x="79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2"/>
            <p:cNvSpPr/>
            <p:nvPr/>
          </p:nvSpPr>
          <p:spPr>
            <a:xfrm rot="5400000" flipH="1">
              <a:off x="4895105" y="497603"/>
              <a:ext cx="1150597" cy="732858"/>
            </a:xfrm>
            <a:custGeom>
              <a:avLst/>
              <a:gdLst/>
              <a:ahLst/>
              <a:cxnLst/>
              <a:rect l="l" t="t" r="r" b="b"/>
              <a:pathLst>
                <a:path w="29028" h="18489" extrusionOk="0">
                  <a:moveTo>
                    <a:pt x="20720" y="1"/>
                  </a:moveTo>
                  <a:cubicBezTo>
                    <a:pt x="18335" y="1"/>
                    <a:pt x="14840" y="1023"/>
                    <a:pt x="11912" y="2487"/>
                  </a:cubicBezTo>
                  <a:cubicBezTo>
                    <a:pt x="8247" y="4320"/>
                    <a:pt x="0" y="9529"/>
                    <a:pt x="1206" y="13869"/>
                  </a:cubicBezTo>
                  <a:cubicBezTo>
                    <a:pt x="2096" y="17018"/>
                    <a:pt x="7602" y="18489"/>
                    <a:pt x="11594" y="18489"/>
                  </a:cubicBezTo>
                  <a:cubicBezTo>
                    <a:pt x="13655" y="18489"/>
                    <a:pt x="15312" y="18097"/>
                    <a:pt x="15722" y="17342"/>
                  </a:cubicBezTo>
                  <a:cubicBezTo>
                    <a:pt x="15963" y="16859"/>
                    <a:pt x="15771" y="16136"/>
                    <a:pt x="16301" y="15798"/>
                  </a:cubicBezTo>
                  <a:cubicBezTo>
                    <a:pt x="16433" y="15710"/>
                    <a:pt x="16579" y="15674"/>
                    <a:pt x="16736" y="15674"/>
                  </a:cubicBezTo>
                  <a:cubicBezTo>
                    <a:pt x="17441" y="15674"/>
                    <a:pt x="18366" y="16412"/>
                    <a:pt x="19195" y="16570"/>
                  </a:cubicBezTo>
                  <a:cubicBezTo>
                    <a:pt x="19328" y="16597"/>
                    <a:pt x="19463" y="16610"/>
                    <a:pt x="19601" y="16610"/>
                  </a:cubicBezTo>
                  <a:cubicBezTo>
                    <a:pt x="23419" y="16610"/>
                    <a:pt x="29028" y="6633"/>
                    <a:pt x="27538" y="5236"/>
                  </a:cubicBezTo>
                  <a:cubicBezTo>
                    <a:pt x="27405" y="5111"/>
                    <a:pt x="27230" y="5063"/>
                    <a:pt x="27026" y="5063"/>
                  </a:cubicBezTo>
                  <a:cubicBezTo>
                    <a:pt x="26307" y="5063"/>
                    <a:pt x="25229" y="5668"/>
                    <a:pt x="24360" y="5668"/>
                  </a:cubicBezTo>
                  <a:cubicBezTo>
                    <a:pt x="24050" y="5668"/>
                    <a:pt x="23766" y="5591"/>
                    <a:pt x="23535" y="5381"/>
                  </a:cubicBezTo>
                  <a:cubicBezTo>
                    <a:pt x="22522" y="4465"/>
                    <a:pt x="24162" y="2198"/>
                    <a:pt x="23294" y="896"/>
                  </a:cubicBezTo>
                  <a:cubicBezTo>
                    <a:pt x="22884" y="272"/>
                    <a:pt x="21949" y="1"/>
                    <a:pt x="20720"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2"/>
            <p:cNvSpPr/>
            <p:nvPr/>
          </p:nvSpPr>
          <p:spPr>
            <a:xfrm rot="5400000" flipH="1">
              <a:off x="4703079" y="545623"/>
              <a:ext cx="648073" cy="1047619"/>
            </a:xfrm>
            <a:custGeom>
              <a:avLst/>
              <a:gdLst/>
              <a:ahLst/>
              <a:cxnLst/>
              <a:rect l="l" t="t" r="r" b="b"/>
              <a:pathLst>
                <a:path w="16350" h="26430" extrusionOk="0">
                  <a:moveTo>
                    <a:pt x="14710" y="1"/>
                  </a:moveTo>
                  <a:cubicBezTo>
                    <a:pt x="13119" y="1158"/>
                    <a:pt x="11575" y="2316"/>
                    <a:pt x="10032" y="3425"/>
                  </a:cubicBezTo>
                  <a:cubicBezTo>
                    <a:pt x="10032" y="3425"/>
                    <a:pt x="8778" y="4582"/>
                    <a:pt x="7621" y="5740"/>
                  </a:cubicBezTo>
                  <a:cubicBezTo>
                    <a:pt x="5354" y="8151"/>
                    <a:pt x="2460" y="13167"/>
                    <a:pt x="1" y="19919"/>
                  </a:cubicBezTo>
                  <a:cubicBezTo>
                    <a:pt x="1303" y="22089"/>
                    <a:pt x="2605" y="24259"/>
                    <a:pt x="3907" y="26430"/>
                  </a:cubicBezTo>
                  <a:cubicBezTo>
                    <a:pt x="4341" y="26188"/>
                    <a:pt x="4968" y="25803"/>
                    <a:pt x="5643" y="25224"/>
                  </a:cubicBezTo>
                  <a:cubicBezTo>
                    <a:pt x="6511" y="24452"/>
                    <a:pt x="6945" y="23681"/>
                    <a:pt x="7476" y="22716"/>
                  </a:cubicBezTo>
                  <a:cubicBezTo>
                    <a:pt x="8151" y="21559"/>
                    <a:pt x="8874" y="20401"/>
                    <a:pt x="9501" y="19244"/>
                  </a:cubicBezTo>
                  <a:cubicBezTo>
                    <a:pt x="10273" y="17652"/>
                    <a:pt x="11816" y="15385"/>
                    <a:pt x="15192" y="12299"/>
                  </a:cubicBezTo>
                  <a:lnTo>
                    <a:pt x="14710" y="6319"/>
                  </a:lnTo>
                  <a:cubicBezTo>
                    <a:pt x="14614" y="6077"/>
                    <a:pt x="14324" y="5016"/>
                    <a:pt x="14758" y="3811"/>
                  </a:cubicBezTo>
                  <a:cubicBezTo>
                    <a:pt x="14806" y="3618"/>
                    <a:pt x="14903" y="3473"/>
                    <a:pt x="14999" y="3328"/>
                  </a:cubicBezTo>
                  <a:cubicBezTo>
                    <a:pt x="15433" y="2460"/>
                    <a:pt x="16157" y="2074"/>
                    <a:pt x="16350" y="1930"/>
                  </a:cubicBezTo>
                  <a:cubicBezTo>
                    <a:pt x="16157" y="1689"/>
                    <a:pt x="15916" y="1399"/>
                    <a:pt x="15723" y="1158"/>
                  </a:cubicBezTo>
                  <a:cubicBezTo>
                    <a:pt x="15385" y="772"/>
                    <a:pt x="15048" y="386"/>
                    <a:pt x="14710"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2"/>
            <p:cNvSpPr/>
            <p:nvPr/>
          </p:nvSpPr>
          <p:spPr>
            <a:xfrm rot="5400000" flipH="1">
              <a:off x="4438296" y="1028210"/>
              <a:ext cx="447349" cy="382581"/>
            </a:xfrm>
            <a:custGeom>
              <a:avLst/>
              <a:gdLst/>
              <a:ahLst/>
              <a:cxnLst/>
              <a:rect l="l" t="t" r="r" b="b"/>
              <a:pathLst>
                <a:path w="11286" h="9652" extrusionOk="0">
                  <a:moveTo>
                    <a:pt x="5155" y="0"/>
                  </a:moveTo>
                  <a:cubicBezTo>
                    <a:pt x="3762" y="0"/>
                    <a:pt x="2443" y="574"/>
                    <a:pt x="1592" y="1691"/>
                  </a:cubicBezTo>
                  <a:cubicBezTo>
                    <a:pt x="1" y="3716"/>
                    <a:pt x="531" y="6755"/>
                    <a:pt x="2798" y="8491"/>
                  </a:cubicBezTo>
                  <a:cubicBezTo>
                    <a:pt x="3815" y="9270"/>
                    <a:pt x="4998" y="9651"/>
                    <a:pt x="6132" y="9651"/>
                  </a:cubicBezTo>
                  <a:cubicBezTo>
                    <a:pt x="7524" y="9651"/>
                    <a:pt x="8844" y="9077"/>
                    <a:pt x="9694" y="7960"/>
                  </a:cubicBezTo>
                  <a:cubicBezTo>
                    <a:pt x="11286" y="5935"/>
                    <a:pt x="10755" y="2896"/>
                    <a:pt x="8489" y="1160"/>
                  </a:cubicBezTo>
                  <a:cubicBezTo>
                    <a:pt x="7471" y="381"/>
                    <a:pt x="6289" y="0"/>
                    <a:pt x="5155"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2"/>
            <p:cNvSpPr/>
            <p:nvPr/>
          </p:nvSpPr>
          <p:spPr>
            <a:xfrm rot="5400000" flipH="1">
              <a:off x="4236639" y="566649"/>
              <a:ext cx="556312" cy="607960"/>
            </a:xfrm>
            <a:custGeom>
              <a:avLst/>
              <a:gdLst/>
              <a:ahLst/>
              <a:cxnLst/>
              <a:rect l="l" t="t" r="r" b="b"/>
              <a:pathLst>
                <a:path w="14035" h="15338" extrusionOk="0">
                  <a:moveTo>
                    <a:pt x="1833" y="1"/>
                  </a:moveTo>
                  <a:lnTo>
                    <a:pt x="1" y="8393"/>
                  </a:lnTo>
                  <a:cubicBezTo>
                    <a:pt x="1110" y="9791"/>
                    <a:pt x="2219" y="10659"/>
                    <a:pt x="2991" y="11238"/>
                  </a:cubicBezTo>
                  <a:cubicBezTo>
                    <a:pt x="3859" y="11865"/>
                    <a:pt x="4631" y="12251"/>
                    <a:pt x="9453" y="14469"/>
                  </a:cubicBezTo>
                  <a:cubicBezTo>
                    <a:pt x="10177" y="14807"/>
                    <a:pt x="10804" y="15096"/>
                    <a:pt x="11286" y="15337"/>
                  </a:cubicBezTo>
                  <a:cubicBezTo>
                    <a:pt x="12202" y="14180"/>
                    <a:pt x="13119" y="13022"/>
                    <a:pt x="14035" y="11865"/>
                  </a:cubicBezTo>
                  <a:cubicBezTo>
                    <a:pt x="13022" y="10322"/>
                    <a:pt x="11768" y="8682"/>
                    <a:pt x="10225" y="6994"/>
                  </a:cubicBezTo>
                  <a:cubicBezTo>
                    <a:pt x="7283" y="3859"/>
                    <a:pt x="4293" y="1592"/>
                    <a:pt x="1833"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2"/>
            <p:cNvSpPr/>
            <p:nvPr/>
          </p:nvSpPr>
          <p:spPr>
            <a:xfrm rot="5400000" flipH="1">
              <a:off x="3733319" y="647510"/>
              <a:ext cx="732184" cy="557105"/>
            </a:xfrm>
            <a:custGeom>
              <a:avLst/>
              <a:gdLst/>
              <a:ahLst/>
              <a:cxnLst/>
              <a:rect l="l" t="t" r="r" b="b"/>
              <a:pathLst>
                <a:path w="18472" h="14055" extrusionOk="0">
                  <a:moveTo>
                    <a:pt x="15994" y="0"/>
                  </a:moveTo>
                  <a:cubicBezTo>
                    <a:pt x="15508" y="0"/>
                    <a:pt x="15018" y="162"/>
                    <a:pt x="14614" y="503"/>
                  </a:cubicBezTo>
                  <a:cubicBezTo>
                    <a:pt x="13697" y="696"/>
                    <a:pt x="12540" y="1033"/>
                    <a:pt x="11238" y="1564"/>
                  </a:cubicBezTo>
                  <a:cubicBezTo>
                    <a:pt x="10080" y="2046"/>
                    <a:pt x="8537" y="2673"/>
                    <a:pt x="7090" y="3879"/>
                  </a:cubicBezTo>
                  <a:cubicBezTo>
                    <a:pt x="4679" y="5760"/>
                    <a:pt x="4775" y="7255"/>
                    <a:pt x="1496" y="10872"/>
                  </a:cubicBezTo>
                  <a:cubicBezTo>
                    <a:pt x="869" y="11595"/>
                    <a:pt x="338" y="12126"/>
                    <a:pt x="1" y="12463"/>
                  </a:cubicBezTo>
                  <a:cubicBezTo>
                    <a:pt x="386" y="12994"/>
                    <a:pt x="821" y="13524"/>
                    <a:pt x="1206" y="14055"/>
                  </a:cubicBezTo>
                  <a:cubicBezTo>
                    <a:pt x="3714" y="11981"/>
                    <a:pt x="6704" y="9811"/>
                    <a:pt x="10225" y="7689"/>
                  </a:cubicBezTo>
                  <a:cubicBezTo>
                    <a:pt x="12781" y="6145"/>
                    <a:pt x="15192" y="4892"/>
                    <a:pt x="17459" y="3879"/>
                  </a:cubicBezTo>
                  <a:cubicBezTo>
                    <a:pt x="18375" y="3059"/>
                    <a:pt x="18472" y="1660"/>
                    <a:pt x="17652" y="744"/>
                  </a:cubicBezTo>
                  <a:cubicBezTo>
                    <a:pt x="17221" y="259"/>
                    <a:pt x="16610" y="0"/>
                    <a:pt x="159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2"/>
            <p:cNvSpPr/>
            <p:nvPr/>
          </p:nvSpPr>
          <p:spPr>
            <a:xfrm rot="5400000" flipH="1">
              <a:off x="3630496" y="1139968"/>
              <a:ext cx="195017" cy="369303"/>
            </a:xfrm>
            <a:custGeom>
              <a:avLst/>
              <a:gdLst/>
              <a:ahLst/>
              <a:cxnLst/>
              <a:rect l="l" t="t" r="r" b="b"/>
              <a:pathLst>
                <a:path w="4920" h="9317" extrusionOk="0">
                  <a:moveTo>
                    <a:pt x="4244" y="1"/>
                  </a:moveTo>
                  <a:cubicBezTo>
                    <a:pt x="3187" y="475"/>
                    <a:pt x="2405" y="618"/>
                    <a:pt x="1837" y="618"/>
                  </a:cubicBezTo>
                  <a:cubicBezTo>
                    <a:pt x="1653" y="618"/>
                    <a:pt x="1492" y="603"/>
                    <a:pt x="1351" y="580"/>
                  </a:cubicBezTo>
                  <a:cubicBezTo>
                    <a:pt x="1239" y="557"/>
                    <a:pt x="1055" y="525"/>
                    <a:pt x="857" y="525"/>
                  </a:cubicBezTo>
                  <a:cubicBezTo>
                    <a:pt x="626" y="525"/>
                    <a:pt x="375" y="569"/>
                    <a:pt x="193" y="724"/>
                  </a:cubicBezTo>
                  <a:cubicBezTo>
                    <a:pt x="48" y="917"/>
                    <a:pt x="0" y="1158"/>
                    <a:pt x="0" y="1303"/>
                  </a:cubicBezTo>
                  <a:lnTo>
                    <a:pt x="3328" y="9164"/>
                  </a:lnTo>
                  <a:cubicBezTo>
                    <a:pt x="3328" y="9164"/>
                    <a:pt x="3518" y="9317"/>
                    <a:pt x="3764" y="9317"/>
                  </a:cubicBezTo>
                  <a:cubicBezTo>
                    <a:pt x="3795" y="9317"/>
                    <a:pt x="3826" y="9314"/>
                    <a:pt x="3858" y="9309"/>
                  </a:cubicBezTo>
                  <a:cubicBezTo>
                    <a:pt x="4100" y="9309"/>
                    <a:pt x="4292" y="9020"/>
                    <a:pt x="4341" y="8730"/>
                  </a:cubicBezTo>
                  <a:cubicBezTo>
                    <a:pt x="4196" y="8248"/>
                    <a:pt x="4003" y="7573"/>
                    <a:pt x="3907" y="6705"/>
                  </a:cubicBezTo>
                  <a:cubicBezTo>
                    <a:pt x="3810" y="5885"/>
                    <a:pt x="3714" y="5017"/>
                    <a:pt x="3955" y="3907"/>
                  </a:cubicBezTo>
                  <a:cubicBezTo>
                    <a:pt x="4100" y="3473"/>
                    <a:pt x="4341" y="2702"/>
                    <a:pt x="4919" y="1930"/>
                  </a:cubicBezTo>
                  <a:cubicBezTo>
                    <a:pt x="4678" y="1303"/>
                    <a:pt x="4485" y="628"/>
                    <a:pt x="4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2"/>
            <p:cNvSpPr/>
            <p:nvPr/>
          </p:nvSpPr>
          <p:spPr>
            <a:xfrm rot="5400000" flipH="1">
              <a:off x="3844820" y="859057"/>
              <a:ext cx="814392" cy="399744"/>
            </a:xfrm>
            <a:custGeom>
              <a:avLst/>
              <a:gdLst/>
              <a:ahLst/>
              <a:cxnLst/>
              <a:rect l="l" t="t" r="r" b="b"/>
              <a:pathLst>
                <a:path w="20546" h="10085" extrusionOk="0">
                  <a:moveTo>
                    <a:pt x="18039" y="1"/>
                  </a:moveTo>
                  <a:cubicBezTo>
                    <a:pt x="17729" y="1"/>
                    <a:pt x="17416" y="64"/>
                    <a:pt x="17122" y="198"/>
                  </a:cubicBezTo>
                  <a:cubicBezTo>
                    <a:pt x="16205" y="198"/>
                    <a:pt x="15000" y="198"/>
                    <a:pt x="13601" y="439"/>
                  </a:cubicBezTo>
                  <a:cubicBezTo>
                    <a:pt x="12347" y="583"/>
                    <a:pt x="10707" y="873"/>
                    <a:pt x="9020" y="1644"/>
                  </a:cubicBezTo>
                  <a:cubicBezTo>
                    <a:pt x="6222" y="2898"/>
                    <a:pt x="5933" y="4345"/>
                    <a:pt x="1882" y="7094"/>
                  </a:cubicBezTo>
                  <a:cubicBezTo>
                    <a:pt x="1110" y="7625"/>
                    <a:pt x="435" y="8010"/>
                    <a:pt x="1" y="8252"/>
                  </a:cubicBezTo>
                  <a:lnTo>
                    <a:pt x="821" y="10084"/>
                  </a:lnTo>
                  <a:cubicBezTo>
                    <a:pt x="3714" y="8686"/>
                    <a:pt x="7187" y="7287"/>
                    <a:pt x="11093" y="6081"/>
                  </a:cubicBezTo>
                  <a:cubicBezTo>
                    <a:pt x="13939" y="5213"/>
                    <a:pt x="16591" y="4635"/>
                    <a:pt x="19051" y="4152"/>
                  </a:cubicBezTo>
                  <a:cubicBezTo>
                    <a:pt x="20112" y="3622"/>
                    <a:pt x="20546" y="2271"/>
                    <a:pt x="20015" y="1162"/>
                  </a:cubicBezTo>
                  <a:cubicBezTo>
                    <a:pt x="19632" y="430"/>
                    <a:pt x="18846" y="1"/>
                    <a:pt x="1803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2"/>
            <p:cNvSpPr/>
            <p:nvPr/>
          </p:nvSpPr>
          <p:spPr>
            <a:xfrm rot="5400000" flipH="1">
              <a:off x="3882969" y="1321449"/>
              <a:ext cx="183561" cy="369540"/>
            </a:xfrm>
            <a:custGeom>
              <a:avLst/>
              <a:gdLst/>
              <a:ahLst/>
              <a:cxnLst/>
              <a:rect l="l" t="t" r="r" b="b"/>
              <a:pathLst>
                <a:path w="4631" h="9323" extrusionOk="0">
                  <a:moveTo>
                    <a:pt x="731" y="0"/>
                  </a:moveTo>
                  <a:cubicBezTo>
                    <a:pt x="595" y="0"/>
                    <a:pt x="459" y="28"/>
                    <a:pt x="338" y="104"/>
                  </a:cubicBezTo>
                  <a:cubicBezTo>
                    <a:pt x="145" y="200"/>
                    <a:pt x="48" y="442"/>
                    <a:pt x="0" y="634"/>
                  </a:cubicBezTo>
                  <a:lnTo>
                    <a:pt x="1351" y="9074"/>
                  </a:lnTo>
                  <a:cubicBezTo>
                    <a:pt x="1351" y="9074"/>
                    <a:pt x="1544" y="9316"/>
                    <a:pt x="1785" y="9316"/>
                  </a:cubicBezTo>
                  <a:cubicBezTo>
                    <a:pt x="1815" y="9320"/>
                    <a:pt x="1844" y="9323"/>
                    <a:pt x="1873" y="9323"/>
                  </a:cubicBezTo>
                  <a:cubicBezTo>
                    <a:pt x="2122" y="9323"/>
                    <a:pt x="2325" y="9141"/>
                    <a:pt x="2412" y="8881"/>
                  </a:cubicBezTo>
                  <a:cubicBezTo>
                    <a:pt x="2412" y="8351"/>
                    <a:pt x="2363" y="7676"/>
                    <a:pt x="2508" y="6808"/>
                  </a:cubicBezTo>
                  <a:cubicBezTo>
                    <a:pt x="2605" y="5988"/>
                    <a:pt x="2701" y="5120"/>
                    <a:pt x="3231" y="4107"/>
                  </a:cubicBezTo>
                  <a:cubicBezTo>
                    <a:pt x="3473" y="3673"/>
                    <a:pt x="3907" y="3046"/>
                    <a:pt x="4630" y="2419"/>
                  </a:cubicBezTo>
                  <a:cubicBezTo>
                    <a:pt x="4582" y="1744"/>
                    <a:pt x="4534" y="1069"/>
                    <a:pt x="4437" y="393"/>
                  </a:cubicBezTo>
                  <a:cubicBezTo>
                    <a:pt x="3952" y="472"/>
                    <a:pt x="3528" y="504"/>
                    <a:pt x="3158" y="504"/>
                  </a:cubicBezTo>
                  <a:cubicBezTo>
                    <a:pt x="2388" y="504"/>
                    <a:pt x="1854" y="363"/>
                    <a:pt x="1495" y="200"/>
                  </a:cubicBezTo>
                  <a:cubicBezTo>
                    <a:pt x="1330" y="134"/>
                    <a:pt x="1028" y="0"/>
                    <a:pt x="7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2"/>
            <p:cNvSpPr/>
            <p:nvPr/>
          </p:nvSpPr>
          <p:spPr>
            <a:xfrm rot="5400000" flipH="1">
              <a:off x="5429496" y="734868"/>
              <a:ext cx="65006" cy="86053"/>
            </a:xfrm>
            <a:custGeom>
              <a:avLst/>
              <a:gdLst/>
              <a:ahLst/>
              <a:cxnLst/>
              <a:rect l="l" t="t" r="r" b="b"/>
              <a:pathLst>
                <a:path w="1640" h="2171" extrusionOk="0">
                  <a:moveTo>
                    <a:pt x="916" y="0"/>
                  </a:moveTo>
                  <a:cubicBezTo>
                    <a:pt x="338" y="97"/>
                    <a:pt x="0" y="916"/>
                    <a:pt x="145" y="1736"/>
                  </a:cubicBezTo>
                  <a:lnTo>
                    <a:pt x="145" y="1785"/>
                  </a:lnTo>
                  <a:cubicBezTo>
                    <a:pt x="193" y="1929"/>
                    <a:pt x="241" y="2074"/>
                    <a:pt x="289" y="2170"/>
                  </a:cubicBezTo>
                  <a:cubicBezTo>
                    <a:pt x="723" y="1302"/>
                    <a:pt x="1447" y="916"/>
                    <a:pt x="1640" y="772"/>
                  </a:cubicBezTo>
                  <a:cubicBezTo>
                    <a:pt x="1447" y="531"/>
                    <a:pt x="1206" y="241"/>
                    <a:pt x="1013"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2"/>
            <p:cNvSpPr/>
            <p:nvPr/>
          </p:nvSpPr>
          <p:spPr>
            <a:xfrm rot="5400000" flipH="1">
              <a:off x="5408866" y="467493"/>
              <a:ext cx="317338" cy="368470"/>
            </a:xfrm>
            <a:custGeom>
              <a:avLst/>
              <a:gdLst/>
              <a:ahLst/>
              <a:cxnLst/>
              <a:rect l="l" t="t" r="r" b="b"/>
              <a:pathLst>
                <a:path w="8006" h="9296" extrusionOk="0">
                  <a:moveTo>
                    <a:pt x="4442" y="0"/>
                  </a:moveTo>
                  <a:cubicBezTo>
                    <a:pt x="2625" y="0"/>
                    <a:pt x="1153" y="1816"/>
                    <a:pt x="965" y="2897"/>
                  </a:cubicBezTo>
                  <a:cubicBezTo>
                    <a:pt x="965" y="3042"/>
                    <a:pt x="916" y="3573"/>
                    <a:pt x="579" y="4151"/>
                  </a:cubicBezTo>
                  <a:cubicBezTo>
                    <a:pt x="386" y="4585"/>
                    <a:pt x="145" y="4875"/>
                    <a:pt x="0" y="5068"/>
                  </a:cubicBezTo>
                  <a:cubicBezTo>
                    <a:pt x="48" y="5936"/>
                    <a:pt x="145" y="6659"/>
                    <a:pt x="241" y="7190"/>
                  </a:cubicBezTo>
                  <a:cubicBezTo>
                    <a:pt x="289" y="7334"/>
                    <a:pt x="434" y="8058"/>
                    <a:pt x="916" y="8781"/>
                  </a:cubicBezTo>
                  <a:cubicBezTo>
                    <a:pt x="1013" y="8974"/>
                    <a:pt x="1157" y="9119"/>
                    <a:pt x="1399" y="9167"/>
                  </a:cubicBezTo>
                  <a:cubicBezTo>
                    <a:pt x="1455" y="9183"/>
                    <a:pt x="1508" y="9190"/>
                    <a:pt x="1559" y="9190"/>
                  </a:cubicBezTo>
                  <a:cubicBezTo>
                    <a:pt x="1810" y="9190"/>
                    <a:pt x="1977" y="9022"/>
                    <a:pt x="1977" y="9022"/>
                  </a:cubicBezTo>
                  <a:cubicBezTo>
                    <a:pt x="2010" y="9006"/>
                    <a:pt x="2036" y="9001"/>
                    <a:pt x="2058" y="9001"/>
                  </a:cubicBezTo>
                  <a:cubicBezTo>
                    <a:pt x="2101" y="9001"/>
                    <a:pt x="2122" y="9022"/>
                    <a:pt x="2122" y="9022"/>
                  </a:cubicBezTo>
                  <a:cubicBezTo>
                    <a:pt x="2218" y="9071"/>
                    <a:pt x="2218" y="9167"/>
                    <a:pt x="2315" y="9263"/>
                  </a:cubicBezTo>
                  <a:cubicBezTo>
                    <a:pt x="2355" y="9283"/>
                    <a:pt x="2403" y="9295"/>
                    <a:pt x="2453" y="9295"/>
                  </a:cubicBezTo>
                  <a:cubicBezTo>
                    <a:pt x="2523" y="9295"/>
                    <a:pt x="2596" y="9272"/>
                    <a:pt x="2653" y="9215"/>
                  </a:cubicBezTo>
                  <a:cubicBezTo>
                    <a:pt x="2701" y="9167"/>
                    <a:pt x="2701" y="9071"/>
                    <a:pt x="2701" y="9071"/>
                  </a:cubicBezTo>
                  <a:cubicBezTo>
                    <a:pt x="2701" y="9071"/>
                    <a:pt x="2842" y="9177"/>
                    <a:pt x="3004" y="9177"/>
                  </a:cubicBezTo>
                  <a:cubicBezTo>
                    <a:pt x="3031" y="9177"/>
                    <a:pt x="3059" y="9174"/>
                    <a:pt x="3087" y="9167"/>
                  </a:cubicBezTo>
                  <a:cubicBezTo>
                    <a:pt x="3183" y="9167"/>
                    <a:pt x="3231" y="9119"/>
                    <a:pt x="3279" y="9071"/>
                  </a:cubicBezTo>
                  <a:cubicBezTo>
                    <a:pt x="3328" y="8974"/>
                    <a:pt x="3376" y="8878"/>
                    <a:pt x="3424" y="8781"/>
                  </a:cubicBezTo>
                  <a:cubicBezTo>
                    <a:pt x="3906" y="8106"/>
                    <a:pt x="4582" y="7720"/>
                    <a:pt x="4967" y="7672"/>
                  </a:cubicBezTo>
                  <a:cubicBezTo>
                    <a:pt x="4967" y="7672"/>
                    <a:pt x="5160" y="7672"/>
                    <a:pt x="5353" y="7624"/>
                  </a:cubicBezTo>
                  <a:cubicBezTo>
                    <a:pt x="5402" y="7576"/>
                    <a:pt x="5498" y="7576"/>
                    <a:pt x="5594" y="7527"/>
                  </a:cubicBezTo>
                  <a:cubicBezTo>
                    <a:pt x="6125" y="7334"/>
                    <a:pt x="6463" y="7045"/>
                    <a:pt x="6655" y="6852"/>
                  </a:cubicBezTo>
                  <a:cubicBezTo>
                    <a:pt x="7138" y="6370"/>
                    <a:pt x="7427" y="5888"/>
                    <a:pt x="7572" y="5502"/>
                  </a:cubicBezTo>
                  <a:cubicBezTo>
                    <a:pt x="7765" y="5116"/>
                    <a:pt x="8006" y="4392"/>
                    <a:pt x="7909" y="3524"/>
                  </a:cubicBezTo>
                  <a:cubicBezTo>
                    <a:pt x="7765" y="1981"/>
                    <a:pt x="6463" y="52"/>
                    <a:pt x="4582" y="4"/>
                  </a:cubicBezTo>
                  <a:cubicBezTo>
                    <a:pt x="4535" y="1"/>
                    <a:pt x="4488" y="0"/>
                    <a:pt x="444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32"/>
            <p:cNvSpPr/>
            <p:nvPr/>
          </p:nvSpPr>
          <p:spPr>
            <a:xfrm rot="5400000" flipH="1">
              <a:off x="5394158" y="621127"/>
              <a:ext cx="57355" cy="49745"/>
            </a:xfrm>
            <a:custGeom>
              <a:avLst/>
              <a:gdLst/>
              <a:ahLst/>
              <a:cxnLst/>
              <a:rect l="l" t="t" r="r" b="b"/>
              <a:pathLst>
                <a:path w="1447" h="1255" extrusionOk="0">
                  <a:moveTo>
                    <a:pt x="1447" y="1"/>
                  </a:moveTo>
                  <a:lnTo>
                    <a:pt x="627" y="242"/>
                  </a:lnTo>
                  <a:cubicBezTo>
                    <a:pt x="434" y="483"/>
                    <a:pt x="241" y="676"/>
                    <a:pt x="48" y="869"/>
                  </a:cubicBezTo>
                  <a:lnTo>
                    <a:pt x="0" y="869"/>
                  </a:lnTo>
                  <a:cubicBezTo>
                    <a:pt x="97" y="869"/>
                    <a:pt x="193" y="917"/>
                    <a:pt x="241" y="1014"/>
                  </a:cubicBezTo>
                  <a:cubicBezTo>
                    <a:pt x="338" y="1062"/>
                    <a:pt x="338" y="1110"/>
                    <a:pt x="434" y="1207"/>
                  </a:cubicBezTo>
                  <a:cubicBezTo>
                    <a:pt x="482" y="1207"/>
                    <a:pt x="531" y="1255"/>
                    <a:pt x="675" y="1255"/>
                  </a:cubicBezTo>
                  <a:cubicBezTo>
                    <a:pt x="675" y="1255"/>
                    <a:pt x="820" y="1255"/>
                    <a:pt x="917" y="1158"/>
                  </a:cubicBezTo>
                  <a:cubicBezTo>
                    <a:pt x="1013" y="1062"/>
                    <a:pt x="1013" y="869"/>
                    <a:pt x="1013" y="821"/>
                  </a:cubicBezTo>
                  <a:cubicBezTo>
                    <a:pt x="1013" y="676"/>
                    <a:pt x="1109" y="435"/>
                    <a:pt x="1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2"/>
            <p:cNvSpPr/>
            <p:nvPr/>
          </p:nvSpPr>
          <p:spPr>
            <a:xfrm rot="5400000" flipH="1">
              <a:off x="5449552" y="602002"/>
              <a:ext cx="51687" cy="47842"/>
            </a:xfrm>
            <a:custGeom>
              <a:avLst/>
              <a:gdLst/>
              <a:ahLst/>
              <a:cxnLst/>
              <a:rect l="l" t="t" r="r" b="b"/>
              <a:pathLst>
                <a:path w="1304" h="1207" extrusionOk="0">
                  <a:moveTo>
                    <a:pt x="242" y="1"/>
                  </a:moveTo>
                  <a:cubicBezTo>
                    <a:pt x="194" y="1"/>
                    <a:pt x="146" y="1"/>
                    <a:pt x="146" y="49"/>
                  </a:cubicBezTo>
                  <a:cubicBezTo>
                    <a:pt x="1" y="580"/>
                    <a:pt x="242" y="1062"/>
                    <a:pt x="580" y="1158"/>
                  </a:cubicBezTo>
                  <a:lnTo>
                    <a:pt x="773" y="1158"/>
                  </a:lnTo>
                  <a:lnTo>
                    <a:pt x="773" y="1207"/>
                  </a:lnTo>
                  <a:cubicBezTo>
                    <a:pt x="1014" y="1207"/>
                    <a:pt x="1255" y="1014"/>
                    <a:pt x="1255" y="965"/>
                  </a:cubicBezTo>
                  <a:cubicBezTo>
                    <a:pt x="1303" y="965"/>
                    <a:pt x="1303" y="917"/>
                    <a:pt x="1303" y="869"/>
                  </a:cubicBezTo>
                  <a:cubicBezTo>
                    <a:pt x="1279" y="845"/>
                    <a:pt x="1255" y="833"/>
                    <a:pt x="1231" y="833"/>
                  </a:cubicBezTo>
                  <a:cubicBezTo>
                    <a:pt x="1207" y="833"/>
                    <a:pt x="1182" y="845"/>
                    <a:pt x="1158" y="869"/>
                  </a:cubicBezTo>
                  <a:cubicBezTo>
                    <a:pt x="1158" y="869"/>
                    <a:pt x="957" y="1036"/>
                    <a:pt x="751" y="1036"/>
                  </a:cubicBezTo>
                  <a:cubicBezTo>
                    <a:pt x="710" y="1036"/>
                    <a:pt x="668" y="1030"/>
                    <a:pt x="628" y="1014"/>
                  </a:cubicBezTo>
                  <a:cubicBezTo>
                    <a:pt x="339" y="917"/>
                    <a:pt x="146" y="531"/>
                    <a:pt x="290" y="97"/>
                  </a:cubicBezTo>
                  <a:cubicBezTo>
                    <a:pt x="290" y="49"/>
                    <a:pt x="290" y="49"/>
                    <a:pt x="24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2"/>
            <p:cNvSpPr/>
            <p:nvPr/>
          </p:nvSpPr>
          <p:spPr>
            <a:xfrm rot="5400000" flipH="1">
              <a:off x="5403176" y="698123"/>
              <a:ext cx="13397" cy="23822"/>
            </a:xfrm>
            <a:custGeom>
              <a:avLst/>
              <a:gdLst/>
              <a:ahLst/>
              <a:cxnLst/>
              <a:rect l="l" t="t" r="r" b="b"/>
              <a:pathLst>
                <a:path w="338" h="601" extrusionOk="0">
                  <a:moveTo>
                    <a:pt x="131" y="1"/>
                  </a:moveTo>
                  <a:cubicBezTo>
                    <a:pt x="113" y="1"/>
                    <a:pt x="81" y="22"/>
                    <a:pt x="48" y="22"/>
                  </a:cubicBezTo>
                  <a:cubicBezTo>
                    <a:pt x="48" y="70"/>
                    <a:pt x="0" y="167"/>
                    <a:pt x="48" y="263"/>
                  </a:cubicBezTo>
                  <a:cubicBezTo>
                    <a:pt x="48" y="456"/>
                    <a:pt x="145" y="553"/>
                    <a:pt x="241" y="601"/>
                  </a:cubicBezTo>
                  <a:cubicBezTo>
                    <a:pt x="290" y="601"/>
                    <a:pt x="290" y="601"/>
                    <a:pt x="338" y="553"/>
                  </a:cubicBezTo>
                  <a:cubicBezTo>
                    <a:pt x="338" y="553"/>
                    <a:pt x="338" y="504"/>
                    <a:pt x="290" y="456"/>
                  </a:cubicBezTo>
                  <a:cubicBezTo>
                    <a:pt x="290" y="456"/>
                    <a:pt x="193" y="360"/>
                    <a:pt x="193" y="263"/>
                  </a:cubicBezTo>
                  <a:cubicBezTo>
                    <a:pt x="145" y="215"/>
                    <a:pt x="193" y="119"/>
                    <a:pt x="193" y="119"/>
                  </a:cubicBezTo>
                  <a:cubicBezTo>
                    <a:pt x="193" y="70"/>
                    <a:pt x="193" y="22"/>
                    <a:pt x="145" y="22"/>
                  </a:cubicBezTo>
                  <a:cubicBezTo>
                    <a:pt x="145" y="6"/>
                    <a:pt x="139" y="1"/>
                    <a:pt x="13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2"/>
            <p:cNvSpPr/>
            <p:nvPr/>
          </p:nvSpPr>
          <p:spPr>
            <a:xfrm rot="5400000" flipH="1">
              <a:off x="5480133" y="544665"/>
              <a:ext cx="11535" cy="19145"/>
            </a:xfrm>
            <a:custGeom>
              <a:avLst/>
              <a:gdLst/>
              <a:ahLst/>
              <a:cxnLst/>
              <a:rect l="l" t="t" r="r" b="b"/>
              <a:pathLst>
                <a:path w="291" h="483" extrusionOk="0">
                  <a:moveTo>
                    <a:pt x="242" y="0"/>
                  </a:moveTo>
                  <a:lnTo>
                    <a:pt x="1" y="483"/>
                  </a:lnTo>
                  <a:cubicBezTo>
                    <a:pt x="1" y="483"/>
                    <a:pt x="146" y="434"/>
                    <a:pt x="194" y="338"/>
                  </a:cubicBezTo>
                  <a:cubicBezTo>
                    <a:pt x="290" y="193"/>
                    <a:pt x="242" y="0"/>
                    <a:pt x="2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2"/>
            <p:cNvSpPr/>
            <p:nvPr/>
          </p:nvSpPr>
          <p:spPr>
            <a:xfrm rot="5400000" flipH="1">
              <a:off x="5484929" y="547520"/>
              <a:ext cx="47803" cy="57395"/>
            </a:xfrm>
            <a:custGeom>
              <a:avLst/>
              <a:gdLst/>
              <a:ahLst/>
              <a:cxnLst/>
              <a:rect l="l" t="t" r="r" b="b"/>
              <a:pathLst>
                <a:path w="1206" h="1448" extrusionOk="0">
                  <a:moveTo>
                    <a:pt x="0" y="0"/>
                  </a:moveTo>
                  <a:cubicBezTo>
                    <a:pt x="193" y="97"/>
                    <a:pt x="386" y="290"/>
                    <a:pt x="579" y="579"/>
                  </a:cubicBezTo>
                  <a:cubicBezTo>
                    <a:pt x="820" y="1013"/>
                    <a:pt x="916" y="1447"/>
                    <a:pt x="1013" y="1447"/>
                  </a:cubicBezTo>
                  <a:cubicBezTo>
                    <a:pt x="1013" y="1447"/>
                    <a:pt x="1013" y="1399"/>
                    <a:pt x="1109" y="1254"/>
                  </a:cubicBezTo>
                  <a:cubicBezTo>
                    <a:pt x="1158" y="1158"/>
                    <a:pt x="1206" y="1109"/>
                    <a:pt x="1206" y="1013"/>
                  </a:cubicBezTo>
                  <a:cubicBezTo>
                    <a:pt x="1158" y="917"/>
                    <a:pt x="868" y="97"/>
                    <a:pt x="2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2"/>
            <p:cNvSpPr/>
            <p:nvPr/>
          </p:nvSpPr>
          <p:spPr>
            <a:xfrm rot="5400000" flipH="1">
              <a:off x="5396041" y="718616"/>
              <a:ext cx="9592" cy="17242"/>
            </a:xfrm>
            <a:custGeom>
              <a:avLst/>
              <a:gdLst/>
              <a:ahLst/>
              <a:cxnLst/>
              <a:rect l="l" t="t" r="r" b="b"/>
              <a:pathLst>
                <a:path w="242" h="435" extrusionOk="0">
                  <a:moveTo>
                    <a:pt x="49" y="1"/>
                  </a:moveTo>
                  <a:cubicBezTo>
                    <a:pt x="0" y="49"/>
                    <a:pt x="0" y="97"/>
                    <a:pt x="0" y="97"/>
                  </a:cubicBezTo>
                  <a:lnTo>
                    <a:pt x="97" y="386"/>
                  </a:lnTo>
                  <a:cubicBezTo>
                    <a:pt x="97" y="386"/>
                    <a:pt x="145" y="435"/>
                    <a:pt x="193" y="435"/>
                  </a:cubicBezTo>
                  <a:cubicBezTo>
                    <a:pt x="241" y="435"/>
                    <a:pt x="241" y="386"/>
                    <a:pt x="241" y="338"/>
                  </a:cubicBezTo>
                  <a:lnTo>
                    <a:pt x="145" y="49"/>
                  </a:lnTo>
                  <a:cubicBezTo>
                    <a:pt x="145" y="49"/>
                    <a:pt x="97" y="1"/>
                    <a:pt x="4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2"/>
            <p:cNvSpPr/>
            <p:nvPr/>
          </p:nvSpPr>
          <p:spPr>
            <a:xfrm rot="5400000" flipH="1">
              <a:off x="5504035" y="657475"/>
              <a:ext cx="91800" cy="68811"/>
            </a:xfrm>
            <a:custGeom>
              <a:avLst/>
              <a:gdLst/>
              <a:ahLst/>
              <a:cxnLst/>
              <a:rect l="l" t="t" r="r" b="b"/>
              <a:pathLst>
                <a:path w="2316" h="1736" extrusionOk="0">
                  <a:moveTo>
                    <a:pt x="1396" y="0"/>
                  </a:moveTo>
                  <a:cubicBezTo>
                    <a:pt x="1198" y="0"/>
                    <a:pt x="982" y="54"/>
                    <a:pt x="772" y="168"/>
                  </a:cubicBezTo>
                  <a:cubicBezTo>
                    <a:pt x="242" y="458"/>
                    <a:pt x="1" y="988"/>
                    <a:pt x="194" y="1374"/>
                  </a:cubicBezTo>
                  <a:cubicBezTo>
                    <a:pt x="340" y="1608"/>
                    <a:pt x="609" y="1735"/>
                    <a:pt x="917" y="1735"/>
                  </a:cubicBezTo>
                  <a:cubicBezTo>
                    <a:pt x="1118" y="1735"/>
                    <a:pt x="1335" y="1681"/>
                    <a:pt x="1544" y="1567"/>
                  </a:cubicBezTo>
                  <a:cubicBezTo>
                    <a:pt x="2074" y="1278"/>
                    <a:pt x="2316" y="747"/>
                    <a:pt x="2074" y="361"/>
                  </a:cubicBezTo>
                  <a:cubicBezTo>
                    <a:pt x="1958" y="128"/>
                    <a:pt x="1699" y="0"/>
                    <a:pt x="1396"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32"/>
            <p:cNvSpPr/>
            <p:nvPr/>
          </p:nvSpPr>
          <p:spPr>
            <a:xfrm rot="5400000" flipH="1">
              <a:off x="5528649" y="702622"/>
              <a:ext cx="22990" cy="47327"/>
            </a:xfrm>
            <a:custGeom>
              <a:avLst/>
              <a:gdLst/>
              <a:ahLst/>
              <a:cxnLst/>
              <a:rect l="l" t="t" r="r" b="b"/>
              <a:pathLst>
                <a:path w="580" h="1194" extrusionOk="0">
                  <a:moveTo>
                    <a:pt x="272" y="0"/>
                  </a:moveTo>
                  <a:cubicBezTo>
                    <a:pt x="254" y="0"/>
                    <a:pt x="242" y="12"/>
                    <a:pt x="242" y="36"/>
                  </a:cubicBezTo>
                  <a:cubicBezTo>
                    <a:pt x="49" y="326"/>
                    <a:pt x="1" y="663"/>
                    <a:pt x="145" y="904"/>
                  </a:cubicBezTo>
                  <a:cubicBezTo>
                    <a:pt x="194" y="1049"/>
                    <a:pt x="290" y="1146"/>
                    <a:pt x="435" y="1194"/>
                  </a:cubicBezTo>
                  <a:lnTo>
                    <a:pt x="531" y="1194"/>
                  </a:lnTo>
                  <a:cubicBezTo>
                    <a:pt x="579" y="1146"/>
                    <a:pt x="531" y="1097"/>
                    <a:pt x="531" y="1049"/>
                  </a:cubicBezTo>
                  <a:cubicBezTo>
                    <a:pt x="386" y="1001"/>
                    <a:pt x="338" y="953"/>
                    <a:pt x="290" y="856"/>
                  </a:cubicBezTo>
                  <a:cubicBezTo>
                    <a:pt x="145" y="663"/>
                    <a:pt x="194" y="374"/>
                    <a:pt x="338" y="133"/>
                  </a:cubicBezTo>
                  <a:cubicBezTo>
                    <a:pt x="386" y="85"/>
                    <a:pt x="386" y="36"/>
                    <a:pt x="338" y="36"/>
                  </a:cubicBezTo>
                  <a:cubicBezTo>
                    <a:pt x="314" y="12"/>
                    <a:pt x="290" y="0"/>
                    <a:pt x="272"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2"/>
            <p:cNvSpPr/>
            <p:nvPr/>
          </p:nvSpPr>
          <p:spPr>
            <a:xfrm rot="5400000" flipH="1">
              <a:off x="5561152" y="708330"/>
              <a:ext cx="19145" cy="16767"/>
            </a:xfrm>
            <a:custGeom>
              <a:avLst/>
              <a:gdLst/>
              <a:ahLst/>
              <a:cxnLst/>
              <a:rect l="l" t="t" r="r" b="b"/>
              <a:pathLst>
                <a:path w="483" h="423" extrusionOk="0">
                  <a:moveTo>
                    <a:pt x="416" y="0"/>
                  </a:moveTo>
                  <a:cubicBezTo>
                    <a:pt x="398" y="0"/>
                    <a:pt x="386" y="12"/>
                    <a:pt x="386" y="36"/>
                  </a:cubicBezTo>
                  <a:cubicBezTo>
                    <a:pt x="241" y="85"/>
                    <a:pt x="145" y="181"/>
                    <a:pt x="48" y="278"/>
                  </a:cubicBezTo>
                  <a:cubicBezTo>
                    <a:pt x="0" y="326"/>
                    <a:pt x="48" y="374"/>
                    <a:pt x="48" y="374"/>
                  </a:cubicBezTo>
                  <a:cubicBezTo>
                    <a:pt x="48" y="422"/>
                    <a:pt x="96" y="422"/>
                    <a:pt x="96" y="422"/>
                  </a:cubicBezTo>
                  <a:cubicBezTo>
                    <a:pt x="145" y="422"/>
                    <a:pt x="145" y="422"/>
                    <a:pt x="145" y="374"/>
                  </a:cubicBezTo>
                  <a:cubicBezTo>
                    <a:pt x="241" y="278"/>
                    <a:pt x="338" y="229"/>
                    <a:pt x="434" y="133"/>
                  </a:cubicBezTo>
                  <a:cubicBezTo>
                    <a:pt x="482" y="133"/>
                    <a:pt x="482" y="85"/>
                    <a:pt x="482" y="36"/>
                  </a:cubicBezTo>
                  <a:cubicBezTo>
                    <a:pt x="458" y="12"/>
                    <a:pt x="434" y="0"/>
                    <a:pt x="416"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2"/>
            <p:cNvSpPr/>
            <p:nvPr/>
          </p:nvSpPr>
          <p:spPr>
            <a:xfrm rot="5400000" flipH="1">
              <a:off x="5542721" y="661795"/>
              <a:ext cx="59298" cy="31472"/>
            </a:xfrm>
            <a:custGeom>
              <a:avLst/>
              <a:gdLst/>
              <a:ahLst/>
              <a:cxnLst/>
              <a:rect l="l" t="t" r="r" b="b"/>
              <a:pathLst>
                <a:path w="1496" h="794" extrusionOk="0">
                  <a:moveTo>
                    <a:pt x="581" y="1"/>
                  </a:moveTo>
                  <a:cubicBezTo>
                    <a:pt x="408" y="1"/>
                    <a:pt x="225" y="38"/>
                    <a:pt x="49" y="119"/>
                  </a:cubicBezTo>
                  <a:cubicBezTo>
                    <a:pt x="49" y="167"/>
                    <a:pt x="0" y="215"/>
                    <a:pt x="49" y="263"/>
                  </a:cubicBezTo>
                  <a:cubicBezTo>
                    <a:pt x="49" y="263"/>
                    <a:pt x="70" y="285"/>
                    <a:pt x="99" y="285"/>
                  </a:cubicBezTo>
                  <a:cubicBezTo>
                    <a:pt x="113" y="285"/>
                    <a:pt x="129" y="280"/>
                    <a:pt x="145" y="263"/>
                  </a:cubicBezTo>
                  <a:cubicBezTo>
                    <a:pt x="299" y="195"/>
                    <a:pt x="459" y="163"/>
                    <a:pt x="609" y="163"/>
                  </a:cubicBezTo>
                  <a:cubicBezTo>
                    <a:pt x="884" y="163"/>
                    <a:pt x="1130" y="270"/>
                    <a:pt x="1254" y="456"/>
                  </a:cubicBezTo>
                  <a:cubicBezTo>
                    <a:pt x="1302" y="553"/>
                    <a:pt x="1351" y="601"/>
                    <a:pt x="1351" y="698"/>
                  </a:cubicBezTo>
                  <a:cubicBezTo>
                    <a:pt x="1351" y="746"/>
                    <a:pt x="1351" y="794"/>
                    <a:pt x="1399" y="794"/>
                  </a:cubicBezTo>
                  <a:lnTo>
                    <a:pt x="1399" y="746"/>
                  </a:lnTo>
                  <a:cubicBezTo>
                    <a:pt x="1447" y="746"/>
                    <a:pt x="1495" y="746"/>
                    <a:pt x="1495" y="698"/>
                  </a:cubicBezTo>
                  <a:cubicBezTo>
                    <a:pt x="1447" y="601"/>
                    <a:pt x="1447" y="505"/>
                    <a:pt x="1399" y="408"/>
                  </a:cubicBezTo>
                  <a:cubicBezTo>
                    <a:pt x="1238" y="151"/>
                    <a:pt x="927" y="1"/>
                    <a:pt x="581" y="1"/>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2"/>
            <p:cNvSpPr/>
            <p:nvPr/>
          </p:nvSpPr>
          <p:spPr>
            <a:xfrm rot="5400000" flipH="1">
              <a:off x="5533683" y="674678"/>
              <a:ext cx="34445" cy="38250"/>
            </a:xfrm>
            <a:custGeom>
              <a:avLst/>
              <a:gdLst/>
              <a:ahLst/>
              <a:cxnLst/>
              <a:rect l="l" t="t" r="r" b="b"/>
              <a:pathLst>
                <a:path w="869" h="965" extrusionOk="0">
                  <a:moveTo>
                    <a:pt x="724" y="0"/>
                  </a:moveTo>
                  <a:lnTo>
                    <a:pt x="49" y="868"/>
                  </a:lnTo>
                  <a:cubicBezTo>
                    <a:pt x="1" y="868"/>
                    <a:pt x="49" y="917"/>
                    <a:pt x="49" y="965"/>
                  </a:cubicBezTo>
                  <a:lnTo>
                    <a:pt x="146" y="965"/>
                  </a:lnTo>
                  <a:lnTo>
                    <a:pt x="821" y="97"/>
                  </a:lnTo>
                  <a:cubicBezTo>
                    <a:pt x="869" y="97"/>
                    <a:pt x="869" y="49"/>
                    <a:pt x="821"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32"/>
            <p:cNvSpPr/>
            <p:nvPr/>
          </p:nvSpPr>
          <p:spPr>
            <a:xfrm rot="5400000" flipH="1">
              <a:off x="5541313" y="680405"/>
              <a:ext cx="21087" cy="5747"/>
            </a:xfrm>
            <a:custGeom>
              <a:avLst/>
              <a:gdLst/>
              <a:ahLst/>
              <a:cxnLst/>
              <a:rect l="l" t="t" r="r" b="b"/>
              <a:pathLst>
                <a:path w="532" h="145" extrusionOk="0">
                  <a:moveTo>
                    <a:pt x="97" y="0"/>
                  </a:moveTo>
                  <a:cubicBezTo>
                    <a:pt x="49" y="0"/>
                    <a:pt x="1" y="0"/>
                    <a:pt x="1" y="48"/>
                  </a:cubicBezTo>
                  <a:cubicBezTo>
                    <a:pt x="1" y="97"/>
                    <a:pt x="49" y="145"/>
                    <a:pt x="97" y="145"/>
                  </a:cubicBezTo>
                  <a:lnTo>
                    <a:pt x="435" y="145"/>
                  </a:lnTo>
                  <a:cubicBezTo>
                    <a:pt x="483" y="145"/>
                    <a:pt x="531" y="145"/>
                    <a:pt x="531" y="97"/>
                  </a:cubicBezTo>
                  <a:cubicBezTo>
                    <a:pt x="531" y="48"/>
                    <a:pt x="483" y="0"/>
                    <a:pt x="435"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32"/>
            <p:cNvSpPr/>
            <p:nvPr/>
          </p:nvSpPr>
          <p:spPr>
            <a:xfrm rot="5400000" flipH="1">
              <a:off x="4937415" y="577013"/>
              <a:ext cx="290583" cy="474421"/>
            </a:xfrm>
            <a:custGeom>
              <a:avLst/>
              <a:gdLst/>
              <a:ahLst/>
              <a:cxnLst/>
              <a:rect l="l" t="t" r="r" b="b"/>
              <a:pathLst>
                <a:path w="7331" h="11969" extrusionOk="0">
                  <a:moveTo>
                    <a:pt x="1604" y="0"/>
                  </a:moveTo>
                  <a:cubicBezTo>
                    <a:pt x="1567" y="0"/>
                    <a:pt x="1531" y="3"/>
                    <a:pt x="1495" y="8"/>
                  </a:cubicBezTo>
                  <a:cubicBezTo>
                    <a:pt x="772" y="105"/>
                    <a:pt x="0" y="1359"/>
                    <a:pt x="338" y="3047"/>
                  </a:cubicBezTo>
                  <a:cubicBezTo>
                    <a:pt x="627" y="3963"/>
                    <a:pt x="965" y="4879"/>
                    <a:pt x="1351" y="5892"/>
                  </a:cubicBezTo>
                  <a:cubicBezTo>
                    <a:pt x="1640" y="6615"/>
                    <a:pt x="1929" y="7291"/>
                    <a:pt x="2267" y="7918"/>
                  </a:cubicBezTo>
                  <a:cubicBezTo>
                    <a:pt x="2460" y="8352"/>
                    <a:pt x="2653" y="8737"/>
                    <a:pt x="2894" y="9123"/>
                  </a:cubicBezTo>
                  <a:cubicBezTo>
                    <a:pt x="3424" y="10184"/>
                    <a:pt x="4003" y="11101"/>
                    <a:pt x="4582" y="11969"/>
                  </a:cubicBezTo>
                  <a:cubicBezTo>
                    <a:pt x="5498" y="11824"/>
                    <a:pt x="6415" y="11679"/>
                    <a:pt x="7331" y="11535"/>
                  </a:cubicBezTo>
                  <a:cubicBezTo>
                    <a:pt x="6704" y="9991"/>
                    <a:pt x="6077" y="8400"/>
                    <a:pt x="5402" y="6857"/>
                  </a:cubicBezTo>
                  <a:cubicBezTo>
                    <a:pt x="4727" y="5217"/>
                    <a:pt x="4100" y="3625"/>
                    <a:pt x="3424" y="1986"/>
                  </a:cubicBezTo>
                  <a:cubicBezTo>
                    <a:pt x="3060" y="757"/>
                    <a:pt x="2224" y="0"/>
                    <a:pt x="16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32"/>
            <p:cNvSpPr/>
            <p:nvPr/>
          </p:nvSpPr>
          <p:spPr>
            <a:xfrm rot="5400000" flipH="1">
              <a:off x="4845475" y="401279"/>
              <a:ext cx="382383" cy="420633"/>
            </a:xfrm>
            <a:custGeom>
              <a:avLst/>
              <a:gdLst/>
              <a:ahLst/>
              <a:cxnLst/>
              <a:rect l="l" t="t" r="r" b="b"/>
              <a:pathLst>
                <a:path w="9647" h="10612" extrusionOk="0">
                  <a:moveTo>
                    <a:pt x="8827" y="1"/>
                  </a:moveTo>
                  <a:cubicBezTo>
                    <a:pt x="8682" y="242"/>
                    <a:pt x="8344" y="676"/>
                    <a:pt x="7910" y="1207"/>
                  </a:cubicBezTo>
                  <a:cubicBezTo>
                    <a:pt x="5836" y="3714"/>
                    <a:pt x="3956" y="4100"/>
                    <a:pt x="1689" y="6608"/>
                  </a:cubicBezTo>
                  <a:cubicBezTo>
                    <a:pt x="1400" y="6946"/>
                    <a:pt x="965" y="7476"/>
                    <a:pt x="483" y="8200"/>
                  </a:cubicBezTo>
                  <a:cubicBezTo>
                    <a:pt x="1" y="8875"/>
                    <a:pt x="146" y="9743"/>
                    <a:pt x="724" y="10225"/>
                  </a:cubicBezTo>
                  <a:cubicBezTo>
                    <a:pt x="1003" y="10478"/>
                    <a:pt x="1374" y="10612"/>
                    <a:pt x="1748" y="10612"/>
                  </a:cubicBezTo>
                  <a:cubicBezTo>
                    <a:pt x="2087" y="10612"/>
                    <a:pt x="2427" y="10503"/>
                    <a:pt x="2702" y="10273"/>
                  </a:cubicBezTo>
                  <a:cubicBezTo>
                    <a:pt x="3280" y="9839"/>
                    <a:pt x="3859" y="9309"/>
                    <a:pt x="4486" y="8778"/>
                  </a:cubicBezTo>
                  <a:cubicBezTo>
                    <a:pt x="7283" y="6078"/>
                    <a:pt x="8778" y="2991"/>
                    <a:pt x="9646" y="676"/>
                  </a:cubicBezTo>
                  <a:lnTo>
                    <a:pt x="88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32"/>
            <p:cNvSpPr/>
            <p:nvPr/>
          </p:nvSpPr>
          <p:spPr>
            <a:xfrm rot="5400000" flipH="1">
              <a:off x="5156056" y="293205"/>
              <a:ext cx="265769" cy="317536"/>
            </a:xfrm>
            <a:custGeom>
              <a:avLst/>
              <a:gdLst/>
              <a:ahLst/>
              <a:cxnLst/>
              <a:rect l="l" t="t" r="r" b="b"/>
              <a:pathLst>
                <a:path w="6705" h="8011" extrusionOk="0">
                  <a:moveTo>
                    <a:pt x="3666" y="1"/>
                  </a:moveTo>
                  <a:cubicBezTo>
                    <a:pt x="3329" y="49"/>
                    <a:pt x="3136" y="1207"/>
                    <a:pt x="3136" y="1303"/>
                  </a:cubicBezTo>
                  <a:cubicBezTo>
                    <a:pt x="2895" y="1978"/>
                    <a:pt x="2653" y="2702"/>
                    <a:pt x="2653" y="2702"/>
                  </a:cubicBezTo>
                  <a:cubicBezTo>
                    <a:pt x="1978" y="5017"/>
                    <a:pt x="1641" y="5113"/>
                    <a:pt x="1544" y="5113"/>
                  </a:cubicBezTo>
                  <a:cubicBezTo>
                    <a:pt x="1448" y="5113"/>
                    <a:pt x="1303" y="5113"/>
                    <a:pt x="1207" y="4872"/>
                  </a:cubicBezTo>
                  <a:cubicBezTo>
                    <a:pt x="1110" y="4534"/>
                    <a:pt x="1014" y="4293"/>
                    <a:pt x="917" y="4100"/>
                  </a:cubicBezTo>
                  <a:cubicBezTo>
                    <a:pt x="724" y="3618"/>
                    <a:pt x="531" y="3522"/>
                    <a:pt x="483" y="3522"/>
                  </a:cubicBezTo>
                  <a:cubicBezTo>
                    <a:pt x="427" y="3494"/>
                    <a:pt x="356" y="3466"/>
                    <a:pt x="296" y="3466"/>
                  </a:cubicBezTo>
                  <a:cubicBezTo>
                    <a:pt x="252" y="3466"/>
                    <a:pt x="214" y="3481"/>
                    <a:pt x="194" y="3522"/>
                  </a:cubicBezTo>
                  <a:lnTo>
                    <a:pt x="194" y="3473"/>
                  </a:lnTo>
                  <a:lnTo>
                    <a:pt x="194" y="3473"/>
                  </a:lnTo>
                  <a:cubicBezTo>
                    <a:pt x="97" y="3618"/>
                    <a:pt x="1" y="4245"/>
                    <a:pt x="531" y="5402"/>
                  </a:cubicBezTo>
                  <a:cubicBezTo>
                    <a:pt x="531" y="5402"/>
                    <a:pt x="1351" y="7187"/>
                    <a:pt x="1544" y="7814"/>
                  </a:cubicBezTo>
                  <a:cubicBezTo>
                    <a:pt x="1475" y="7918"/>
                    <a:pt x="1719" y="8010"/>
                    <a:pt x="2103" y="8010"/>
                  </a:cubicBezTo>
                  <a:cubicBezTo>
                    <a:pt x="2783" y="8010"/>
                    <a:pt x="3900" y="7722"/>
                    <a:pt x="4486" y="6705"/>
                  </a:cubicBezTo>
                  <a:cubicBezTo>
                    <a:pt x="4583" y="6512"/>
                    <a:pt x="4631" y="6415"/>
                    <a:pt x="4631" y="6415"/>
                  </a:cubicBezTo>
                  <a:cubicBezTo>
                    <a:pt x="4679" y="6271"/>
                    <a:pt x="4679" y="6222"/>
                    <a:pt x="4775" y="6078"/>
                  </a:cubicBezTo>
                  <a:cubicBezTo>
                    <a:pt x="4824" y="5981"/>
                    <a:pt x="4872" y="5885"/>
                    <a:pt x="4872" y="5837"/>
                  </a:cubicBezTo>
                  <a:cubicBezTo>
                    <a:pt x="4920" y="5788"/>
                    <a:pt x="4968" y="5788"/>
                    <a:pt x="4968" y="5740"/>
                  </a:cubicBezTo>
                  <a:cubicBezTo>
                    <a:pt x="4968" y="5740"/>
                    <a:pt x="5017" y="5644"/>
                    <a:pt x="5113" y="5499"/>
                  </a:cubicBezTo>
                  <a:cubicBezTo>
                    <a:pt x="5209" y="5402"/>
                    <a:pt x="5644" y="4872"/>
                    <a:pt x="6319" y="4149"/>
                  </a:cubicBezTo>
                  <a:cubicBezTo>
                    <a:pt x="6560" y="3811"/>
                    <a:pt x="6705" y="3522"/>
                    <a:pt x="6705" y="3280"/>
                  </a:cubicBezTo>
                  <a:cubicBezTo>
                    <a:pt x="6705" y="3232"/>
                    <a:pt x="6705" y="3039"/>
                    <a:pt x="6608" y="2991"/>
                  </a:cubicBezTo>
                  <a:cubicBezTo>
                    <a:pt x="6596" y="2988"/>
                    <a:pt x="6583" y="2986"/>
                    <a:pt x="6571" y="2986"/>
                  </a:cubicBezTo>
                  <a:cubicBezTo>
                    <a:pt x="6390" y="2986"/>
                    <a:pt x="6207" y="3302"/>
                    <a:pt x="5981" y="3618"/>
                  </a:cubicBezTo>
                  <a:cubicBezTo>
                    <a:pt x="5740" y="3956"/>
                    <a:pt x="5402" y="4390"/>
                    <a:pt x="4920" y="4872"/>
                  </a:cubicBezTo>
                  <a:cubicBezTo>
                    <a:pt x="4824" y="4776"/>
                    <a:pt x="4727" y="4679"/>
                    <a:pt x="4631" y="4583"/>
                  </a:cubicBezTo>
                  <a:cubicBezTo>
                    <a:pt x="5113" y="3763"/>
                    <a:pt x="5547" y="2991"/>
                    <a:pt x="5981" y="2219"/>
                  </a:cubicBezTo>
                  <a:cubicBezTo>
                    <a:pt x="6319" y="1882"/>
                    <a:pt x="6367" y="1496"/>
                    <a:pt x="6222" y="1303"/>
                  </a:cubicBezTo>
                  <a:cubicBezTo>
                    <a:pt x="6222" y="1303"/>
                    <a:pt x="6126" y="1207"/>
                    <a:pt x="5981" y="1207"/>
                  </a:cubicBezTo>
                  <a:cubicBezTo>
                    <a:pt x="5740" y="1641"/>
                    <a:pt x="5451" y="2027"/>
                    <a:pt x="5209" y="2461"/>
                  </a:cubicBezTo>
                  <a:cubicBezTo>
                    <a:pt x="4872" y="2991"/>
                    <a:pt x="4534" y="3522"/>
                    <a:pt x="4197" y="4004"/>
                  </a:cubicBezTo>
                  <a:cubicBezTo>
                    <a:pt x="4438" y="3136"/>
                    <a:pt x="4727" y="2509"/>
                    <a:pt x="4968" y="2075"/>
                  </a:cubicBezTo>
                  <a:cubicBezTo>
                    <a:pt x="5306" y="1496"/>
                    <a:pt x="5692" y="917"/>
                    <a:pt x="5499" y="387"/>
                  </a:cubicBezTo>
                  <a:cubicBezTo>
                    <a:pt x="5499" y="339"/>
                    <a:pt x="5451" y="194"/>
                    <a:pt x="5354" y="146"/>
                  </a:cubicBezTo>
                  <a:cubicBezTo>
                    <a:pt x="5347" y="145"/>
                    <a:pt x="5341" y="144"/>
                    <a:pt x="5334" y="144"/>
                  </a:cubicBezTo>
                  <a:cubicBezTo>
                    <a:pt x="5045" y="144"/>
                    <a:pt x="4626" y="1121"/>
                    <a:pt x="4438" y="1592"/>
                  </a:cubicBezTo>
                  <a:cubicBezTo>
                    <a:pt x="3956" y="2653"/>
                    <a:pt x="3859" y="3377"/>
                    <a:pt x="3521" y="3473"/>
                  </a:cubicBezTo>
                  <a:cubicBezTo>
                    <a:pt x="3425" y="3473"/>
                    <a:pt x="3377" y="3473"/>
                    <a:pt x="3329" y="3425"/>
                  </a:cubicBezTo>
                  <a:cubicBezTo>
                    <a:pt x="3329" y="2991"/>
                    <a:pt x="3425" y="2605"/>
                    <a:pt x="3473" y="2364"/>
                  </a:cubicBezTo>
                  <a:cubicBezTo>
                    <a:pt x="3570" y="1785"/>
                    <a:pt x="3714" y="1400"/>
                    <a:pt x="3811" y="1014"/>
                  </a:cubicBezTo>
                  <a:cubicBezTo>
                    <a:pt x="3907" y="676"/>
                    <a:pt x="3907" y="387"/>
                    <a:pt x="3859" y="97"/>
                  </a:cubicBezTo>
                  <a:cubicBezTo>
                    <a:pt x="3763" y="49"/>
                    <a:pt x="3714" y="1"/>
                    <a:pt x="366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2"/>
            <p:cNvSpPr/>
            <p:nvPr/>
          </p:nvSpPr>
          <p:spPr>
            <a:xfrm rot="5400000" flipH="1">
              <a:off x="3942252" y="534148"/>
              <a:ext cx="890853" cy="931006"/>
            </a:xfrm>
            <a:custGeom>
              <a:avLst/>
              <a:gdLst/>
              <a:ahLst/>
              <a:cxnLst/>
              <a:rect l="l" t="t" r="r" b="b"/>
              <a:pathLst>
                <a:path w="22475" h="23488" extrusionOk="0">
                  <a:moveTo>
                    <a:pt x="11864" y="14276"/>
                  </a:moveTo>
                  <a:lnTo>
                    <a:pt x="11864" y="14276"/>
                  </a:lnTo>
                  <a:cubicBezTo>
                    <a:pt x="11698" y="14438"/>
                    <a:pt x="11533" y="14600"/>
                    <a:pt x="11368" y="14762"/>
                  </a:cubicBezTo>
                  <a:lnTo>
                    <a:pt x="11368" y="14762"/>
                  </a:lnTo>
                  <a:cubicBezTo>
                    <a:pt x="11469" y="14649"/>
                    <a:pt x="11570" y="14535"/>
                    <a:pt x="11672" y="14421"/>
                  </a:cubicBezTo>
                  <a:lnTo>
                    <a:pt x="11864" y="14276"/>
                  </a:lnTo>
                  <a:close/>
                  <a:moveTo>
                    <a:pt x="9598" y="1"/>
                  </a:moveTo>
                  <a:cubicBezTo>
                    <a:pt x="6366" y="242"/>
                    <a:pt x="4775" y="338"/>
                    <a:pt x="1544" y="628"/>
                  </a:cubicBezTo>
                  <a:cubicBezTo>
                    <a:pt x="242" y="2460"/>
                    <a:pt x="0" y="4824"/>
                    <a:pt x="917" y="6753"/>
                  </a:cubicBezTo>
                  <a:cubicBezTo>
                    <a:pt x="1881" y="8778"/>
                    <a:pt x="3810" y="9550"/>
                    <a:pt x="4293" y="9743"/>
                  </a:cubicBezTo>
                  <a:cubicBezTo>
                    <a:pt x="5209" y="10659"/>
                    <a:pt x="6125" y="11624"/>
                    <a:pt x="7042" y="12540"/>
                  </a:cubicBezTo>
                  <a:lnTo>
                    <a:pt x="1640" y="16447"/>
                  </a:lnTo>
                  <a:lnTo>
                    <a:pt x="3810" y="19388"/>
                  </a:lnTo>
                  <a:cubicBezTo>
                    <a:pt x="5055" y="19431"/>
                    <a:pt x="5536" y="19474"/>
                    <a:pt x="6578" y="19517"/>
                  </a:cubicBezTo>
                  <a:lnTo>
                    <a:pt x="6578" y="19517"/>
                  </a:lnTo>
                  <a:cubicBezTo>
                    <a:pt x="6540" y="19555"/>
                    <a:pt x="6501" y="19592"/>
                    <a:pt x="6463" y="19630"/>
                  </a:cubicBezTo>
                  <a:cubicBezTo>
                    <a:pt x="8392" y="21993"/>
                    <a:pt x="7717" y="21173"/>
                    <a:pt x="9598" y="23488"/>
                  </a:cubicBezTo>
                  <a:cubicBezTo>
                    <a:pt x="13649" y="20835"/>
                    <a:pt x="17700" y="18183"/>
                    <a:pt x="21751" y="15530"/>
                  </a:cubicBezTo>
                  <a:cubicBezTo>
                    <a:pt x="22233" y="15241"/>
                    <a:pt x="22475" y="14614"/>
                    <a:pt x="22378" y="14035"/>
                  </a:cubicBezTo>
                  <a:cubicBezTo>
                    <a:pt x="22330" y="13746"/>
                    <a:pt x="22233" y="13408"/>
                    <a:pt x="22137" y="13071"/>
                  </a:cubicBezTo>
                  <a:cubicBezTo>
                    <a:pt x="21558" y="11383"/>
                    <a:pt x="20449" y="10370"/>
                    <a:pt x="19822" y="9888"/>
                  </a:cubicBezTo>
                  <a:cubicBezTo>
                    <a:pt x="16446" y="6560"/>
                    <a:pt x="13022" y="3280"/>
                    <a:pt x="95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2"/>
            <p:cNvSpPr/>
            <p:nvPr/>
          </p:nvSpPr>
          <p:spPr>
            <a:xfrm rot="5400000" flipH="1">
              <a:off x="4387814" y="679256"/>
              <a:ext cx="45940" cy="36704"/>
            </a:xfrm>
            <a:custGeom>
              <a:avLst/>
              <a:gdLst/>
              <a:ahLst/>
              <a:cxnLst/>
              <a:rect l="l" t="t" r="r" b="b"/>
              <a:pathLst>
                <a:path w="1159" h="926" extrusionOk="0">
                  <a:moveTo>
                    <a:pt x="155"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2"/>
            <p:cNvSpPr/>
            <p:nvPr/>
          </p:nvSpPr>
          <p:spPr>
            <a:xfrm rot="5400000" flipH="1">
              <a:off x="4268246" y="631671"/>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1"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2"/>
            <p:cNvSpPr/>
            <p:nvPr/>
          </p:nvSpPr>
          <p:spPr>
            <a:xfrm rot="5400000" flipH="1">
              <a:off x="4268246" y="727237"/>
              <a:ext cx="45900" cy="36308"/>
            </a:xfrm>
            <a:custGeom>
              <a:avLst/>
              <a:gdLst/>
              <a:ahLst/>
              <a:cxnLst/>
              <a:rect l="l" t="t" r="r" b="b"/>
              <a:pathLst>
                <a:path w="1158" h="916" extrusionOk="0">
                  <a:moveTo>
                    <a:pt x="179" y="0"/>
                  </a:moveTo>
                  <a:cubicBezTo>
                    <a:pt x="150" y="0"/>
                    <a:pt x="123" y="8"/>
                    <a:pt x="96" y="26"/>
                  </a:cubicBezTo>
                  <a:cubicBezTo>
                    <a:pt x="0" y="74"/>
                    <a:pt x="48" y="315"/>
                    <a:pt x="193" y="556"/>
                  </a:cubicBezTo>
                  <a:cubicBezTo>
                    <a:pt x="289" y="749"/>
                    <a:pt x="434" y="846"/>
                    <a:pt x="531" y="894"/>
                  </a:cubicBezTo>
                  <a:cubicBezTo>
                    <a:pt x="547" y="910"/>
                    <a:pt x="557" y="915"/>
                    <a:pt x="564" y="915"/>
                  </a:cubicBezTo>
                  <a:cubicBezTo>
                    <a:pt x="579" y="915"/>
                    <a:pt x="579" y="894"/>
                    <a:pt x="579" y="894"/>
                  </a:cubicBezTo>
                  <a:lnTo>
                    <a:pt x="627" y="894"/>
                  </a:lnTo>
                  <a:cubicBezTo>
                    <a:pt x="772" y="846"/>
                    <a:pt x="868" y="749"/>
                    <a:pt x="965" y="556"/>
                  </a:cubicBezTo>
                  <a:cubicBezTo>
                    <a:pt x="1109" y="315"/>
                    <a:pt x="1157" y="74"/>
                    <a:pt x="1061" y="26"/>
                  </a:cubicBezTo>
                  <a:cubicBezTo>
                    <a:pt x="1044" y="8"/>
                    <a:pt x="1023" y="0"/>
                    <a:pt x="1000"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2"/>
            <p:cNvSpPr/>
            <p:nvPr/>
          </p:nvSpPr>
          <p:spPr>
            <a:xfrm rot="5400000" flipH="1">
              <a:off x="4387814" y="679256"/>
              <a:ext cx="45940" cy="36704"/>
            </a:xfrm>
            <a:custGeom>
              <a:avLst/>
              <a:gdLst/>
              <a:ahLst/>
              <a:cxnLst/>
              <a:rect l="l" t="t" r="r" b="b"/>
              <a:pathLst>
                <a:path w="1159" h="926" extrusionOk="0">
                  <a:moveTo>
                    <a:pt x="155"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2"/>
            <p:cNvSpPr/>
            <p:nvPr/>
          </p:nvSpPr>
          <p:spPr>
            <a:xfrm rot="5400000" flipH="1">
              <a:off x="4626770" y="870409"/>
              <a:ext cx="45940" cy="36744"/>
            </a:xfrm>
            <a:custGeom>
              <a:avLst/>
              <a:gdLst/>
              <a:ahLst/>
              <a:cxnLst/>
              <a:rect l="l" t="t" r="r" b="b"/>
              <a:pathLst>
                <a:path w="1159" h="927" extrusionOk="0">
                  <a:moveTo>
                    <a:pt x="156" y="1"/>
                  </a:moveTo>
                  <a:cubicBezTo>
                    <a:pt x="136" y="1"/>
                    <a:pt x="116" y="4"/>
                    <a:pt x="97" y="10"/>
                  </a:cubicBezTo>
                  <a:cubicBezTo>
                    <a:pt x="1" y="58"/>
                    <a:pt x="49" y="299"/>
                    <a:pt x="194" y="589"/>
                  </a:cubicBezTo>
                  <a:cubicBezTo>
                    <a:pt x="290" y="733"/>
                    <a:pt x="435" y="878"/>
                    <a:pt x="531" y="926"/>
                  </a:cubicBezTo>
                  <a:lnTo>
                    <a:pt x="628" y="926"/>
                  </a:lnTo>
                  <a:cubicBezTo>
                    <a:pt x="773" y="878"/>
                    <a:pt x="869" y="733"/>
                    <a:pt x="966" y="589"/>
                  </a:cubicBezTo>
                  <a:cubicBezTo>
                    <a:pt x="1110" y="348"/>
                    <a:pt x="1158" y="58"/>
                    <a:pt x="1062" y="10"/>
                  </a:cubicBezTo>
                  <a:cubicBezTo>
                    <a:pt x="1050" y="4"/>
                    <a:pt x="1035" y="1"/>
                    <a:pt x="1020" y="1"/>
                  </a:cubicBezTo>
                  <a:cubicBezTo>
                    <a:pt x="916" y="1"/>
                    <a:pt x="754" y="138"/>
                    <a:pt x="628" y="348"/>
                  </a:cubicBezTo>
                  <a:cubicBezTo>
                    <a:pt x="628" y="396"/>
                    <a:pt x="628" y="396"/>
                    <a:pt x="580" y="396"/>
                  </a:cubicBezTo>
                  <a:cubicBezTo>
                    <a:pt x="580" y="396"/>
                    <a:pt x="580" y="348"/>
                    <a:pt x="580" y="348"/>
                  </a:cubicBezTo>
                  <a:cubicBezTo>
                    <a:pt x="454" y="138"/>
                    <a:pt x="291" y="1"/>
                    <a:pt x="156"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2"/>
            <p:cNvSpPr/>
            <p:nvPr/>
          </p:nvSpPr>
          <p:spPr>
            <a:xfrm rot="5400000" flipH="1">
              <a:off x="4746159" y="91841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1"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32"/>
            <p:cNvSpPr/>
            <p:nvPr/>
          </p:nvSpPr>
          <p:spPr>
            <a:xfrm rot="5400000" flipH="1">
              <a:off x="4387834" y="774842"/>
              <a:ext cx="45900" cy="36704"/>
            </a:xfrm>
            <a:custGeom>
              <a:avLst/>
              <a:gdLst/>
              <a:ahLst/>
              <a:cxnLst/>
              <a:rect l="l" t="t" r="r" b="b"/>
              <a:pathLst>
                <a:path w="1158" h="926" extrusionOk="0">
                  <a:moveTo>
                    <a:pt x="155" y="0"/>
                  </a:moveTo>
                  <a:cubicBezTo>
                    <a:pt x="135" y="0"/>
                    <a:pt x="115" y="3"/>
                    <a:pt x="97" y="9"/>
                  </a:cubicBezTo>
                  <a:cubicBezTo>
                    <a:pt x="0" y="58"/>
                    <a:pt x="49" y="299"/>
                    <a:pt x="193" y="588"/>
                  </a:cubicBezTo>
                  <a:cubicBezTo>
                    <a:pt x="290" y="733"/>
                    <a:pt x="434" y="878"/>
                    <a:pt x="531" y="926"/>
                  </a:cubicBezTo>
                  <a:lnTo>
                    <a:pt x="627" y="926"/>
                  </a:lnTo>
                  <a:cubicBezTo>
                    <a:pt x="772" y="878"/>
                    <a:pt x="868" y="733"/>
                    <a:pt x="965" y="588"/>
                  </a:cubicBezTo>
                  <a:cubicBezTo>
                    <a:pt x="1110"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2"/>
            <p:cNvSpPr/>
            <p:nvPr/>
          </p:nvSpPr>
          <p:spPr>
            <a:xfrm rot="5400000" flipH="1">
              <a:off x="4387814" y="870429"/>
              <a:ext cx="45940" cy="36704"/>
            </a:xfrm>
            <a:custGeom>
              <a:avLst/>
              <a:gdLst/>
              <a:ahLst/>
              <a:cxnLst/>
              <a:rect l="l" t="t" r="r" b="b"/>
              <a:pathLst>
                <a:path w="1159" h="926" extrusionOk="0">
                  <a:moveTo>
                    <a:pt x="156" y="0"/>
                  </a:moveTo>
                  <a:cubicBezTo>
                    <a:pt x="136" y="0"/>
                    <a:pt x="116" y="3"/>
                    <a:pt x="97" y="9"/>
                  </a:cubicBezTo>
                  <a:cubicBezTo>
                    <a:pt x="1" y="58"/>
                    <a:pt x="49" y="299"/>
                    <a:pt x="194" y="588"/>
                  </a:cubicBezTo>
                  <a:cubicBezTo>
                    <a:pt x="290" y="733"/>
                    <a:pt x="435" y="878"/>
                    <a:pt x="531" y="926"/>
                  </a:cubicBezTo>
                  <a:lnTo>
                    <a:pt x="628" y="926"/>
                  </a:lnTo>
                  <a:cubicBezTo>
                    <a:pt x="773" y="878"/>
                    <a:pt x="869" y="733"/>
                    <a:pt x="966" y="588"/>
                  </a:cubicBezTo>
                  <a:cubicBezTo>
                    <a:pt x="1110" y="347"/>
                    <a:pt x="1158" y="58"/>
                    <a:pt x="1062" y="9"/>
                  </a:cubicBezTo>
                  <a:cubicBezTo>
                    <a:pt x="1050"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2"/>
            <p:cNvSpPr/>
            <p:nvPr/>
          </p:nvSpPr>
          <p:spPr>
            <a:xfrm rot="5400000" flipH="1">
              <a:off x="4507203" y="822824"/>
              <a:ext cx="45940" cy="36308"/>
            </a:xfrm>
            <a:custGeom>
              <a:avLst/>
              <a:gdLst/>
              <a:ahLst/>
              <a:cxnLst/>
              <a:rect l="l" t="t" r="r" b="b"/>
              <a:pathLst>
                <a:path w="1159" h="916" extrusionOk="0">
                  <a:moveTo>
                    <a:pt x="179" y="1"/>
                  </a:moveTo>
                  <a:cubicBezTo>
                    <a:pt x="151" y="1"/>
                    <a:pt x="123" y="9"/>
                    <a:pt x="97" y="26"/>
                  </a:cubicBezTo>
                  <a:cubicBezTo>
                    <a:pt x="1" y="75"/>
                    <a:pt x="49" y="316"/>
                    <a:pt x="194" y="557"/>
                  </a:cubicBezTo>
                  <a:cubicBezTo>
                    <a:pt x="290" y="750"/>
                    <a:pt x="435" y="846"/>
                    <a:pt x="531" y="894"/>
                  </a:cubicBezTo>
                  <a:cubicBezTo>
                    <a:pt x="547" y="910"/>
                    <a:pt x="558" y="916"/>
                    <a:pt x="565" y="916"/>
                  </a:cubicBezTo>
                  <a:cubicBezTo>
                    <a:pt x="579" y="916"/>
                    <a:pt x="579" y="894"/>
                    <a:pt x="579" y="894"/>
                  </a:cubicBezTo>
                  <a:lnTo>
                    <a:pt x="628" y="894"/>
                  </a:lnTo>
                  <a:cubicBezTo>
                    <a:pt x="772" y="846"/>
                    <a:pt x="869" y="750"/>
                    <a:pt x="965" y="557"/>
                  </a:cubicBezTo>
                  <a:cubicBezTo>
                    <a:pt x="1110" y="316"/>
                    <a:pt x="1158" y="75"/>
                    <a:pt x="1062" y="26"/>
                  </a:cubicBezTo>
                  <a:cubicBezTo>
                    <a:pt x="1044" y="9"/>
                    <a:pt x="1024" y="1"/>
                    <a:pt x="1001" y="1"/>
                  </a:cubicBezTo>
                  <a:cubicBezTo>
                    <a:pt x="897" y="1"/>
                    <a:pt x="746" y="166"/>
                    <a:pt x="628" y="364"/>
                  </a:cubicBezTo>
                  <a:cubicBezTo>
                    <a:pt x="628" y="364"/>
                    <a:pt x="628" y="364"/>
                    <a:pt x="579" y="412"/>
                  </a:cubicBezTo>
                  <a:cubicBezTo>
                    <a:pt x="579" y="364"/>
                    <a:pt x="579" y="364"/>
                    <a:pt x="579" y="364"/>
                  </a:cubicBezTo>
                  <a:cubicBezTo>
                    <a:pt x="461" y="166"/>
                    <a:pt x="310"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32"/>
            <p:cNvSpPr/>
            <p:nvPr/>
          </p:nvSpPr>
          <p:spPr>
            <a:xfrm rot="5400000" flipH="1">
              <a:off x="4507223" y="918410"/>
              <a:ext cx="45900" cy="36308"/>
            </a:xfrm>
            <a:custGeom>
              <a:avLst/>
              <a:gdLst/>
              <a:ahLst/>
              <a:cxnLst/>
              <a:rect l="l" t="t" r="r" b="b"/>
              <a:pathLst>
                <a:path w="1158" h="916" extrusionOk="0">
                  <a:moveTo>
                    <a:pt x="179" y="1"/>
                  </a:moveTo>
                  <a:cubicBezTo>
                    <a:pt x="150" y="1"/>
                    <a:pt x="123" y="9"/>
                    <a:pt x="97" y="26"/>
                  </a:cubicBezTo>
                  <a:cubicBezTo>
                    <a:pt x="0" y="75"/>
                    <a:pt x="48" y="316"/>
                    <a:pt x="193" y="557"/>
                  </a:cubicBezTo>
                  <a:cubicBezTo>
                    <a:pt x="290" y="750"/>
                    <a:pt x="434" y="846"/>
                    <a:pt x="531" y="894"/>
                  </a:cubicBezTo>
                  <a:cubicBezTo>
                    <a:pt x="547" y="910"/>
                    <a:pt x="558" y="916"/>
                    <a:pt x="565" y="916"/>
                  </a:cubicBezTo>
                  <a:cubicBezTo>
                    <a:pt x="579" y="916"/>
                    <a:pt x="579" y="894"/>
                    <a:pt x="579" y="894"/>
                  </a:cubicBezTo>
                  <a:lnTo>
                    <a:pt x="627" y="894"/>
                  </a:lnTo>
                  <a:cubicBezTo>
                    <a:pt x="772" y="846"/>
                    <a:pt x="868" y="750"/>
                    <a:pt x="965" y="557"/>
                  </a:cubicBezTo>
                  <a:cubicBezTo>
                    <a:pt x="1109" y="316"/>
                    <a:pt x="1158" y="75"/>
                    <a:pt x="1061" y="26"/>
                  </a:cubicBezTo>
                  <a:cubicBezTo>
                    <a:pt x="1044" y="9"/>
                    <a:pt x="1023" y="1"/>
                    <a:pt x="1001"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2"/>
            <p:cNvSpPr/>
            <p:nvPr/>
          </p:nvSpPr>
          <p:spPr>
            <a:xfrm rot="5400000" flipH="1">
              <a:off x="4626770" y="870409"/>
              <a:ext cx="45940" cy="36744"/>
            </a:xfrm>
            <a:custGeom>
              <a:avLst/>
              <a:gdLst/>
              <a:ahLst/>
              <a:cxnLst/>
              <a:rect l="l" t="t" r="r" b="b"/>
              <a:pathLst>
                <a:path w="1159" h="927" extrusionOk="0">
                  <a:moveTo>
                    <a:pt x="156" y="1"/>
                  </a:moveTo>
                  <a:cubicBezTo>
                    <a:pt x="136" y="1"/>
                    <a:pt x="116" y="4"/>
                    <a:pt x="97" y="10"/>
                  </a:cubicBezTo>
                  <a:cubicBezTo>
                    <a:pt x="1" y="58"/>
                    <a:pt x="49" y="299"/>
                    <a:pt x="194" y="589"/>
                  </a:cubicBezTo>
                  <a:cubicBezTo>
                    <a:pt x="290" y="733"/>
                    <a:pt x="435" y="878"/>
                    <a:pt x="531" y="926"/>
                  </a:cubicBezTo>
                  <a:lnTo>
                    <a:pt x="628" y="926"/>
                  </a:lnTo>
                  <a:cubicBezTo>
                    <a:pt x="773" y="878"/>
                    <a:pt x="869" y="733"/>
                    <a:pt x="966" y="589"/>
                  </a:cubicBezTo>
                  <a:cubicBezTo>
                    <a:pt x="1110" y="348"/>
                    <a:pt x="1158" y="58"/>
                    <a:pt x="1062" y="10"/>
                  </a:cubicBezTo>
                  <a:cubicBezTo>
                    <a:pt x="1050" y="4"/>
                    <a:pt x="1035" y="1"/>
                    <a:pt x="1020" y="1"/>
                  </a:cubicBezTo>
                  <a:cubicBezTo>
                    <a:pt x="916" y="1"/>
                    <a:pt x="754" y="138"/>
                    <a:pt x="628" y="348"/>
                  </a:cubicBezTo>
                  <a:cubicBezTo>
                    <a:pt x="628" y="396"/>
                    <a:pt x="628" y="396"/>
                    <a:pt x="580" y="396"/>
                  </a:cubicBezTo>
                  <a:cubicBezTo>
                    <a:pt x="580" y="396"/>
                    <a:pt x="580" y="348"/>
                    <a:pt x="580" y="348"/>
                  </a:cubicBezTo>
                  <a:cubicBezTo>
                    <a:pt x="454" y="138"/>
                    <a:pt x="291" y="1"/>
                    <a:pt x="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2"/>
            <p:cNvSpPr/>
            <p:nvPr/>
          </p:nvSpPr>
          <p:spPr>
            <a:xfrm rot="5400000" flipH="1">
              <a:off x="4148877" y="774822"/>
              <a:ext cx="45900" cy="36744"/>
            </a:xfrm>
            <a:custGeom>
              <a:avLst/>
              <a:gdLst/>
              <a:ahLst/>
              <a:cxnLst/>
              <a:rect l="l" t="t" r="r" b="b"/>
              <a:pathLst>
                <a:path w="1158" h="927" extrusionOk="0">
                  <a:moveTo>
                    <a:pt x="155" y="1"/>
                  </a:moveTo>
                  <a:cubicBezTo>
                    <a:pt x="135" y="1"/>
                    <a:pt x="115" y="4"/>
                    <a:pt x="97" y="10"/>
                  </a:cubicBezTo>
                  <a:cubicBezTo>
                    <a:pt x="0" y="58"/>
                    <a:pt x="49" y="299"/>
                    <a:pt x="193" y="589"/>
                  </a:cubicBezTo>
                  <a:cubicBezTo>
                    <a:pt x="290" y="733"/>
                    <a:pt x="434" y="878"/>
                    <a:pt x="531" y="926"/>
                  </a:cubicBezTo>
                  <a:lnTo>
                    <a:pt x="627" y="926"/>
                  </a:lnTo>
                  <a:cubicBezTo>
                    <a:pt x="772" y="878"/>
                    <a:pt x="868" y="733"/>
                    <a:pt x="965" y="589"/>
                  </a:cubicBezTo>
                  <a:cubicBezTo>
                    <a:pt x="1110" y="347"/>
                    <a:pt x="1158" y="58"/>
                    <a:pt x="1061" y="10"/>
                  </a:cubicBezTo>
                  <a:cubicBezTo>
                    <a:pt x="1049" y="4"/>
                    <a:pt x="1035" y="1"/>
                    <a:pt x="1019" y="1"/>
                  </a:cubicBezTo>
                  <a:cubicBezTo>
                    <a:pt x="916" y="1"/>
                    <a:pt x="753" y="137"/>
                    <a:pt x="627" y="347"/>
                  </a:cubicBezTo>
                  <a:cubicBezTo>
                    <a:pt x="627" y="396"/>
                    <a:pt x="627" y="396"/>
                    <a:pt x="579" y="396"/>
                  </a:cubicBezTo>
                  <a:cubicBezTo>
                    <a:pt x="579" y="396"/>
                    <a:pt x="579" y="347"/>
                    <a:pt x="579" y="347"/>
                  </a:cubicBezTo>
                  <a:cubicBezTo>
                    <a:pt x="453" y="137"/>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2"/>
            <p:cNvSpPr/>
            <p:nvPr/>
          </p:nvSpPr>
          <p:spPr>
            <a:xfrm rot="5400000" flipH="1">
              <a:off x="4148857" y="870409"/>
              <a:ext cx="45940" cy="36744"/>
            </a:xfrm>
            <a:custGeom>
              <a:avLst/>
              <a:gdLst/>
              <a:ahLst/>
              <a:cxnLst/>
              <a:rect l="l" t="t" r="r" b="b"/>
              <a:pathLst>
                <a:path w="1159" h="927" extrusionOk="0">
                  <a:moveTo>
                    <a:pt x="156" y="1"/>
                  </a:moveTo>
                  <a:cubicBezTo>
                    <a:pt x="136" y="1"/>
                    <a:pt x="116" y="4"/>
                    <a:pt x="97" y="10"/>
                  </a:cubicBezTo>
                  <a:cubicBezTo>
                    <a:pt x="1" y="58"/>
                    <a:pt x="49" y="299"/>
                    <a:pt x="194" y="589"/>
                  </a:cubicBezTo>
                  <a:cubicBezTo>
                    <a:pt x="290" y="733"/>
                    <a:pt x="435" y="878"/>
                    <a:pt x="531" y="926"/>
                  </a:cubicBezTo>
                  <a:lnTo>
                    <a:pt x="628" y="926"/>
                  </a:lnTo>
                  <a:cubicBezTo>
                    <a:pt x="773" y="878"/>
                    <a:pt x="869" y="733"/>
                    <a:pt x="966" y="589"/>
                  </a:cubicBezTo>
                  <a:cubicBezTo>
                    <a:pt x="1110" y="347"/>
                    <a:pt x="1158" y="58"/>
                    <a:pt x="1062" y="10"/>
                  </a:cubicBezTo>
                  <a:cubicBezTo>
                    <a:pt x="1050" y="4"/>
                    <a:pt x="1035" y="1"/>
                    <a:pt x="1020" y="1"/>
                  </a:cubicBezTo>
                  <a:cubicBezTo>
                    <a:pt x="916" y="1"/>
                    <a:pt x="754" y="137"/>
                    <a:pt x="628" y="347"/>
                  </a:cubicBezTo>
                  <a:cubicBezTo>
                    <a:pt x="628" y="396"/>
                    <a:pt x="628" y="396"/>
                    <a:pt x="580" y="396"/>
                  </a:cubicBezTo>
                  <a:cubicBezTo>
                    <a:pt x="580" y="396"/>
                    <a:pt x="580" y="347"/>
                    <a:pt x="580" y="347"/>
                  </a:cubicBezTo>
                  <a:cubicBezTo>
                    <a:pt x="454" y="137"/>
                    <a:pt x="291" y="1"/>
                    <a:pt x="156"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32"/>
            <p:cNvSpPr/>
            <p:nvPr/>
          </p:nvSpPr>
          <p:spPr>
            <a:xfrm rot="5400000" flipH="1">
              <a:off x="4268246" y="727237"/>
              <a:ext cx="45900" cy="36308"/>
            </a:xfrm>
            <a:custGeom>
              <a:avLst/>
              <a:gdLst/>
              <a:ahLst/>
              <a:cxnLst/>
              <a:rect l="l" t="t" r="r" b="b"/>
              <a:pathLst>
                <a:path w="1158" h="916" extrusionOk="0">
                  <a:moveTo>
                    <a:pt x="179" y="0"/>
                  </a:moveTo>
                  <a:cubicBezTo>
                    <a:pt x="150" y="0"/>
                    <a:pt x="123" y="8"/>
                    <a:pt x="96" y="26"/>
                  </a:cubicBezTo>
                  <a:cubicBezTo>
                    <a:pt x="0" y="74"/>
                    <a:pt x="48" y="315"/>
                    <a:pt x="193" y="556"/>
                  </a:cubicBezTo>
                  <a:cubicBezTo>
                    <a:pt x="289" y="749"/>
                    <a:pt x="434" y="846"/>
                    <a:pt x="531" y="894"/>
                  </a:cubicBezTo>
                  <a:cubicBezTo>
                    <a:pt x="547" y="910"/>
                    <a:pt x="557" y="915"/>
                    <a:pt x="564" y="915"/>
                  </a:cubicBezTo>
                  <a:cubicBezTo>
                    <a:pt x="579" y="915"/>
                    <a:pt x="579" y="894"/>
                    <a:pt x="579" y="894"/>
                  </a:cubicBezTo>
                  <a:lnTo>
                    <a:pt x="627" y="894"/>
                  </a:lnTo>
                  <a:cubicBezTo>
                    <a:pt x="772" y="846"/>
                    <a:pt x="868" y="749"/>
                    <a:pt x="965" y="556"/>
                  </a:cubicBezTo>
                  <a:cubicBezTo>
                    <a:pt x="1109" y="315"/>
                    <a:pt x="1157" y="74"/>
                    <a:pt x="1061" y="26"/>
                  </a:cubicBezTo>
                  <a:cubicBezTo>
                    <a:pt x="1044" y="8"/>
                    <a:pt x="1023" y="0"/>
                    <a:pt x="1000"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32"/>
            <p:cNvSpPr/>
            <p:nvPr/>
          </p:nvSpPr>
          <p:spPr>
            <a:xfrm rot="5400000" flipH="1">
              <a:off x="4268227" y="822824"/>
              <a:ext cx="45940" cy="36308"/>
            </a:xfrm>
            <a:custGeom>
              <a:avLst/>
              <a:gdLst/>
              <a:ahLst/>
              <a:cxnLst/>
              <a:rect l="l" t="t" r="r" b="b"/>
              <a:pathLst>
                <a:path w="1159" h="916" extrusionOk="0">
                  <a:moveTo>
                    <a:pt x="179" y="0"/>
                  </a:moveTo>
                  <a:cubicBezTo>
                    <a:pt x="151" y="0"/>
                    <a:pt x="123" y="8"/>
                    <a:pt x="97" y="26"/>
                  </a:cubicBezTo>
                  <a:cubicBezTo>
                    <a:pt x="1" y="74"/>
                    <a:pt x="49" y="315"/>
                    <a:pt x="194" y="556"/>
                  </a:cubicBezTo>
                  <a:cubicBezTo>
                    <a:pt x="290" y="749"/>
                    <a:pt x="435" y="846"/>
                    <a:pt x="531" y="894"/>
                  </a:cubicBezTo>
                  <a:cubicBezTo>
                    <a:pt x="547" y="910"/>
                    <a:pt x="558" y="915"/>
                    <a:pt x="565" y="915"/>
                  </a:cubicBezTo>
                  <a:cubicBezTo>
                    <a:pt x="579" y="915"/>
                    <a:pt x="579" y="894"/>
                    <a:pt x="579" y="894"/>
                  </a:cubicBezTo>
                  <a:lnTo>
                    <a:pt x="628" y="894"/>
                  </a:lnTo>
                  <a:cubicBezTo>
                    <a:pt x="772" y="846"/>
                    <a:pt x="869" y="749"/>
                    <a:pt x="965" y="556"/>
                  </a:cubicBezTo>
                  <a:cubicBezTo>
                    <a:pt x="1110" y="315"/>
                    <a:pt x="1158" y="74"/>
                    <a:pt x="1062" y="26"/>
                  </a:cubicBezTo>
                  <a:cubicBezTo>
                    <a:pt x="1044" y="8"/>
                    <a:pt x="1024" y="0"/>
                    <a:pt x="1001" y="0"/>
                  </a:cubicBezTo>
                  <a:cubicBezTo>
                    <a:pt x="897" y="0"/>
                    <a:pt x="746" y="166"/>
                    <a:pt x="628" y="363"/>
                  </a:cubicBezTo>
                  <a:cubicBezTo>
                    <a:pt x="628" y="363"/>
                    <a:pt x="628" y="363"/>
                    <a:pt x="579" y="412"/>
                  </a:cubicBezTo>
                  <a:cubicBezTo>
                    <a:pt x="579" y="363"/>
                    <a:pt x="579" y="363"/>
                    <a:pt x="579" y="363"/>
                  </a:cubicBezTo>
                  <a:cubicBezTo>
                    <a:pt x="461" y="166"/>
                    <a:pt x="310"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32"/>
            <p:cNvSpPr/>
            <p:nvPr/>
          </p:nvSpPr>
          <p:spPr>
            <a:xfrm rot="5400000" flipH="1">
              <a:off x="4268246" y="91841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1"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2"/>
            <p:cNvSpPr/>
            <p:nvPr/>
          </p:nvSpPr>
          <p:spPr>
            <a:xfrm rot="5400000" flipH="1">
              <a:off x="4387834" y="774842"/>
              <a:ext cx="45900" cy="36704"/>
            </a:xfrm>
            <a:custGeom>
              <a:avLst/>
              <a:gdLst/>
              <a:ahLst/>
              <a:cxnLst/>
              <a:rect l="l" t="t" r="r" b="b"/>
              <a:pathLst>
                <a:path w="1158" h="926" extrusionOk="0">
                  <a:moveTo>
                    <a:pt x="155" y="0"/>
                  </a:moveTo>
                  <a:cubicBezTo>
                    <a:pt x="135" y="0"/>
                    <a:pt x="115" y="3"/>
                    <a:pt x="97" y="9"/>
                  </a:cubicBezTo>
                  <a:cubicBezTo>
                    <a:pt x="0" y="58"/>
                    <a:pt x="49" y="299"/>
                    <a:pt x="193" y="588"/>
                  </a:cubicBezTo>
                  <a:cubicBezTo>
                    <a:pt x="290" y="733"/>
                    <a:pt x="434" y="878"/>
                    <a:pt x="531" y="926"/>
                  </a:cubicBezTo>
                  <a:lnTo>
                    <a:pt x="627" y="926"/>
                  </a:lnTo>
                  <a:cubicBezTo>
                    <a:pt x="772" y="878"/>
                    <a:pt x="868" y="733"/>
                    <a:pt x="965" y="588"/>
                  </a:cubicBezTo>
                  <a:cubicBezTo>
                    <a:pt x="1110"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1"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2"/>
            <p:cNvSpPr/>
            <p:nvPr/>
          </p:nvSpPr>
          <p:spPr>
            <a:xfrm rot="5400000" flipH="1">
              <a:off x="4387814" y="870429"/>
              <a:ext cx="45940" cy="36704"/>
            </a:xfrm>
            <a:custGeom>
              <a:avLst/>
              <a:gdLst/>
              <a:ahLst/>
              <a:cxnLst/>
              <a:rect l="l" t="t" r="r" b="b"/>
              <a:pathLst>
                <a:path w="1159" h="926" extrusionOk="0">
                  <a:moveTo>
                    <a:pt x="156" y="0"/>
                  </a:moveTo>
                  <a:cubicBezTo>
                    <a:pt x="136" y="0"/>
                    <a:pt x="116" y="3"/>
                    <a:pt x="97" y="9"/>
                  </a:cubicBezTo>
                  <a:cubicBezTo>
                    <a:pt x="1" y="58"/>
                    <a:pt x="49" y="299"/>
                    <a:pt x="194" y="588"/>
                  </a:cubicBezTo>
                  <a:cubicBezTo>
                    <a:pt x="290" y="733"/>
                    <a:pt x="435" y="878"/>
                    <a:pt x="531" y="926"/>
                  </a:cubicBezTo>
                  <a:lnTo>
                    <a:pt x="628" y="926"/>
                  </a:lnTo>
                  <a:cubicBezTo>
                    <a:pt x="773" y="878"/>
                    <a:pt x="869" y="733"/>
                    <a:pt x="966" y="588"/>
                  </a:cubicBezTo>
                  <a:cubicBezTo>
                    <a:pt x="1110" y="347"/>
                    <a:pt x="1158" y="58"/>
                    <a:pt x="1062" y="9"/>
                  </a:cubicBezTo>
                  <a:cubicBezTo>
                    <a:pt x="1050"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2"/>
            <p:cNvSpPr/>
            <p:nvPr/>
          </p:nvSpPr>
          <p:spPr>
            <a:xfrm rot="5400000" flipH="1">
              <a:off x="4029310" y="918410"/>
              <a:ext cx="45900" cy="36308"/>
            </a:xfrm>
            <a:custGeom>
              <a:avLst/>
              <a:gdLst/>
              <a:ahLst/>
              <a:cxnLst/>
              <a:rect l="l" t="t" r="r" b="b"/>
              <a:pathLst>
                <a:path w="1158" h="916" extrusionOk="0">
                  <a:moveTo>
                    <a:pt x="179" y="1"/>
                  </a:moveTo>
                  <a:cubicBezTo>
                    <a:pt x="150" y="1"/>
                    <a:pt x="123" y="9"/>
                    <a:pt x="97" y="26"/>
                  </a:cubicBezTo>
                  <a:cubicBezTo>
                    <a:pt x="0" y="74"/>
                    <a:pt x="48" y="316"/>
                    <a:pt x="193" y="557"/>
                  </a:cubicBezTo>
                  <a:cubicBezTo>
                    <a:pt x="290" y="750"/>
                    <a:pt x="434" y="846"/>
                    <a:pt x="531" y="894"/>
                  </a:cubicBezTo>
                  <a:cubicBezTo>
                    <a:pt x="547" y="910"/>
                    <a:pt x="558" y="916"/>
                    <a:pt x="565" y="916"/>
                  </a:cubicBezTo>
                  <a:cubicBezTo>
                    <a:pt x="579" y="916"/>
                    <a:pt x="579" y="894"/>
                    <a:pt x="579" y="894"/>
                  </a:cubicBezTo>
                  <a:lnTo>
                    <a:pt x="627" y="894"/>
                  </a:lnTo>
                  <a:cubicBezTo>
                    <a:pt x="772" y="846"/>
                    <a:pt x="868" y="750"/>
                    <a:pt x="965" y="557"/>
                  </a:cubicBezTo>
                  <a:cubicBezTo>
                    <a:pt x="1109" y="316"/>
                    <a:pt x="1158" y="74"/>
                    <a:pt x="1061" y="26"/>
                  </a:cubicBezTo>
                  <a:cubicBezTo>
                    <a:pt x="1044" y="9"/>
                    <a:pt x="1023" y="1"/>
                    <a:pt x="1001"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32"/>
            <p:cNvSpPr/>
            <p:nvPr/>
          </p:nvSpPr>
          <p:spPr>
            <a:xfrm rot="5400000" flipH="1">
              <a:off x="4148877" y="774822"/>
              <a:ext cx="45900" cy="36744"/>
            </a:xfrm>
            <a:custGeom>
              <a:avLst/>
              <a:gdLst/>
              <a:ahLst/>
              <a:cxnLst/>
              <a:rect l="l" t="t" r="r" b="b"/>
              <a:pathLst>
                <a:path w="1158" h="927" extrusionOk="0">
                  <a:moveTo>
                    <a:pt x="155" y="1"/>
                  </a:moveTo>
                  <a:cubicBezTo>
                    <a:pt x="135" y="1"/>
                    <a:pt x="115" y="4"/>
                    <a:pt x="97" y="10"/>
                  </a:cubicBezTo>
                  <a:cubicBezTo>
                    <a:pt x="0" y="58"/>
                    <a:pt x="49" y="299"/>
                    <a:pt x="193" y="589"/>
                  </a:cubicBezTo>
                  <a:cubicBezTo>
                    <a:pt x="290" y="733"/>
                    <a:pt x="434" y="878"/>
                    <a:pt x="531" y="926"/>
                  </a:cubicBezTo>
                  <a:lnTo>
                    <a:pt x="627" y="926"/>
                  </a:lnTo>
                  <a:cubicBezTo>
                    <a:pt x="772" y="878"/>
                    <a:pt x="868" y="733"/>
                    <a:pt x="965" y="589"/>
                  </a:cubicBezTo>
                  <a:cubicBezTo>
                    <a:pt x="1110" y="347"/>
                    <a:pt x="1158" y="58"/>
                    <a:pt x="1061" y="10"/>
                  </a:cubicBezTo>
                  <a:cubicBezTo>
                    <a:pt x="1049" y="4"/>
                    <a:pt x="1035" y="1"/>
                    <a:pt x="1019" y="1"/>
                  </a:cubicBezTo>
                  <a:cubicBezTo>
                    <a:pt x="916" y="1"/>
                    <a:pt x="753" y="137"/>
                    <a:pt x="627" y="347"/>
                  </a:cubicBezTo>
                  <a:cubicBezTo>
                    <a:pt x="627" y="396"/>
                    <a:pt x="627" y="396"/>
                    <a:pt x="579" y="396"/>
                  </a:cubicBezTo>
                  <a:cubicBezTo>
                    <a:pt x="579" y="396"/>
                    <a:pt x="579" y="347"/>
                    <a:pt x="579" y="347"/>
                  </a:cubicBezTo>
                  <a:cubicBezTo>
                    <a:pt x="453" y="137"/>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32"/>
            <p:cNvSpPr/>
            <p:nvPr/>
          </p:nvSpPr>
          <p:spPr>
            <a:xfrm rot="5400000" flipH="1">
              <a:off x="4148857" y="870409"/>
              <a:ext cx="45940" cy="36744"/>
            </a:xfrm>
            <a:custGeom>
              <a:avLst/>
              <a:gdLst/>
              <a:ahLst/>
              <a:cxnLst/>
              <a:rect l="l" t="t" r="r" b="b"/>
              <a:pathLst>
                <a:path w="1159" h="927" extrusionOk="0">
                  <a:moveTo>
                    <a:pt x="156" y="1"/>
                  </a:moveTo>
                  <a:cubicBezTo>
                    <a:pt x="136" y="1"/>
                    <a:pt x="116" y="4"/>
                    <a:pt x="97" y="10"/>
                  </a:cubicBezTo>
                  <a:cubicBezTo>
                    <a:pt x="1" y="58"/>
                    <a:pt x="49" y="299"/>
                    <a:pt x="194" y="589"/>
                  </a:cubicBezTo>
                  <a:cubicBezTo>
                    <a:pt x="290" y="733"/>
                    <a:pt x="435" y="878"/>
                    <a:pt x="531" y="926"/>
                  </a:cubicBezTo>
                  <a:lnTo>
                    <a:pt x="628" y="926"/>
                  </a:lnTo>
                  <a:cubicBezTo>
                    <a:pt x="773" y="878"/>
                    <a:pt x="869" y="733"/>
                    <a:pt x="966" y="589"/>
                  </a:cubicBezTo>
                  <a:cubicBezTo>
                    <a:pt x="1110" y="347"/>
                    <a:pt x="1158" y="58"/>
                    <a:pt x="1062" y="10"/>
                  </a:cubicBezTo>
                  <a:cubicBezTo>
                    <a:pt x="1050" y="4"/>
                    <a:pt x="1035" y="1"/>
                    <a:pt x="1020" y="1"/>
                  </a:cubicBezTo>
                  <a:cubicBezTo>
                    <a:pt x="916" y="1"/>
                    <a:pt x="754" y="137"/>
                    <a:pt x="628" y="347"/>
                  </a:cubicBezTo>
                  <a:cubicBezTo>
                    <a:pt x="628" y="396"/>
                    <a:pt x="628" y="396"/>
                    <a:pt x="580" y="396"/>
                  </a:cubicBezTo>
                  <a:cubicBezTo>
                    <a:pt x="580" y="396"/>
                    <a:pt x="580" y="347"/>
                    <a:pt x="580" y="347"/>
                  </a:cubicBezTo>
                  <a:cubicBezTo>
                    <a:pt x="454" y="137"/>
                    <a:pt x="291" y="1"/>
                    <a:pt x="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32"/>
            <p:cNvSpPr/>
            <p:nvPr/>
          </p:nvSpPr>
          <p:spPr>
            <a:xfrm rot="5400000" flipH="1">
              <a:off x="4626770" y="965976"/>
              <a:ext cx="45940" cy="36744"/>
            </a:xfrm>
            <a:custGeom>
              <a:avLst/>
              <a:gdLst/>
              <a:ahLst/>
              <a:cxnLst/>
              <a:rect l="l" t="t" r="r" b="b"/>
              <a:pathLst>
                <a:path w="1159" h="927" extrusionOk="0">
                  <a:moveTo>
                    <a:pt x="155" y="1"/>
                  </a:moveTo>
                  <a:cubicBezTo>
                    <a:pt x="135" y="1"/>
                    <a:pt x="116" y="4"/>
                    <a:pt x="97" y="10"/>
                  </a:cubicBezTo>
                  <a:cubicBezTo>
                    <a:pt x="1" y="58"/>
                    <a:pt x="49" y="299"/>
                    <a:pt x="193" y="589"/>
                  </a:cubicBezTo>
                  <a:cubicBezTo>
                    <a:pt x="290" y="733"/>
                    <a:pt x="435" y="878"/>
                    <a:pt x="531" y="926"/>
                  </a:cubicBezTo>
                  <a:lnTo>
                    <a:pt x="628" y="926"/>
                  </a:lnTo>
                  <a:cubicBezTo>
                    <a:pt x="772" y="878"/>
                    <a:pt x="869" y="733"/>
                    <a:pt x="965" y="589"/>
                  </a:cubicBezTo>
                  <a:cubicBezTo>
                    <a:pt x="1110" y="348"/>
                    <a:pt x="1158" y="58"/>
                    <a:pt x="1062" y="10"/>
                  </a:cubicBezTo>
                  <a:cubicBezTo>
                    <a:pt x="1049" y="4"/>
                    <a:pt x="1035" y="1"/>
                    <a:pt x="1020" y="1"/>
                  </a:cubicBezTo>
                  <a:cubicBezTo>
                    <a:pt x="916" y="1"/>
                    <a:pt x="754" y="138"/>
                    <a:pt x="628" y="348"/>
                  </a:cubicBezTo>
                  <a:cubicBezTo>
                    <a:pt x="628" y="396"/>
                    <a:pt x="628" y="396"/>
                    <a:pt x="579" y="396"/>
                  </a:cubicBezTo>
                  <a:cubicBezTo>
                    <a:pt x="579" y="396"/>
                    <a:pt x="579" y="348"/>
                    <a:pt x="579" y="348"/>
                  </a:cubicBezTo>
                  <a:cubicBezTo>
                    <a:pt x="453" y="138"/>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32"/>
            <p:cNvSpPr/>
            <p:nvPr/>
          </p:nvSpPr>
          <p:spPr>
            <a:xfrm rot="5400000" flipH="1">
              <a:off x="4626790" y="1061562"/>
              <a:ext cx="45900" cy="36744"/>
            </a:xfrm>
            <a:custGeom>
              <a:avLst/>
              <a:gdLst/>
              <a:ahLst/>
              <a:cxnLst/>
              <a:rect l="l" t="t" r="r" b="b"/>
              <a:pathLst>
                <a:path w="1158" h="927" extrusionOk="0">
                  <a:moveTo>
                    <a:pt x="155" y="1"/>
                  </a:moveTo>
                  <a:cubicBezTo>
                    <a:pt x="135" y="1"/>
                    <a:pt x="115" y="4"/>
                    <a:pt x="97" y="10"/>
                  </a:cubicBezTo>
                  <a:cubicBezTo>
                    <a:pt x="0" y="58"/>
                    <a:pt x="48" y="299"/>
                    <a:pt x="193" y="589"/>
                  </a:cubicBezTo>
                  <a:cubicBezTo>
                    <a:pt x="290" y="733"/>
                    <a:pt x="434" y="878"/>
                    <a:pt x="531" y="926"/>
                  </a:cubicBezTo>
                  <a:lnTo>
                    <a:pt x="627" y="926"/>
                  </a:lnTo>
                  <a:cubicBezTo>
                    <a:pt x="772" y="878"/>
                    <a:pt x="868" y="733"/>
                    <a:pt x="965" y="589"/>
                  </a:cubicBezTo>
                  <a:cubicBezTo>
                    <a:pt x="1109" y="348"/>
                    <a:pt x="1158" y="58"/>
                    <a:pt x="1061" y="10"/>
                  </a:cubicBezTo>
                  <a:cubicBezTo>
                    <a:pt x="1049" y="4"/>
                    <a:pt x="1035" y="1"/>
                    <a:pt x="1019" y="1"/>
                  </a:cubicBezTo>
                  <a:cubicBezTo>
                    <a:pt x="916" y="1"/>
                    <a:pt x="753" y="138"/>
                    <a:pt x="627" y="348"/>
                  </a:cubicBezTo>
                  <a:cubicBezTo>
                    <a:pt x="627" y="396"/>
                    <a:pt x="627" y="396"/>
                    <a:pt x="579" y="396"/>
                  </a:cubicBezTo>
                  <a:cubicBezTo>
                    <a:pt x="579" y="396"/>
                    <a:pt x="579" y="348"/>
                    <a:pt x="579" y="348"/>
                  </a:cubicBezTo>
                  <a:cubicBezTo>
                    <a:pt x="453" y="138"/>
                    <a:pt x="290"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32"/>
            <p:cNvSpPr/>
            <p:nvPr/>
          </p:nvSpPr>
          <p:spPr>
            <a:xfrm rot="5400000" flipH="1">
              <a:off x="4746159" y="91841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1"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32"/>
            <p:cNvSpPr/>
            <p:nvPr/>
          </p:nvSpPr>
          <p:spPr>
            <a:xfrm rot="5400000" flipH="1">
              <a:off x="4746140" y="1013997"/>
              <a:ext cx="45940" cy="36308"/>
            </a:xfrm>
            <a:custGeom>
              <a:avLst/>
              <a:gdLst/>
              <a:ahLst/>
              <a:cxnLst/>
              <a:rect l="l" t="t" r="r" b="b"/>
              <a:pathLst>
                <a:path w="1159" h="916" extrusionOk="0">
                  <a:moveTo>
                    <a:pt x="180" y="0"/>
                  </a:moveTo>
                  <a:cubicBezTo>
                    <a:pt x="151" y="0"/>
                    <a:pt x="123" y="8"/>
                    <a:pt x="97" y="26"/>
                  </a:cubicBezTo>
                  <a:cubicBezTo>
                    <a:pt x="1" y="74"/>
                    <a:pt x="49" y="315"/>
                    <a:pt x="194" y="556"/>
                  </a:cubicBezTo>
                  <a:cubicBezTo>
                    <a:pt x="290" y="749"/>
                    <a:pt x="435" y="846"/>
                    <a:pt x="531" y="894"/>
                  </a:cubicBezTo>
                  <a:cubicBezTo>
                    <a:pt x="547" y="910"/>
                    <a:pt x="558" y="915"/>
                    <a:pt x="565" y="915"/>
                  </a:cubicBezTo>
                  <a:cubicBezTo>
                    <a:pt x="580" y="915"/>
                    <a:pt x="580" y="894"/>
                    <a:pt x="580" y="894"/>
                  </a:cubicBezTo>
                  <a:lnTo>
                    <a:pt x="628" y="894"/>
                  </a:lnTo>
                  <a:cubicBezTo>
                    <a:pt x="773" y="846"/>
                    <a:pt x="869" y="749"/>
                    <a:pt x="965" y="556"/>
                  </a:cubicBezTo>
                  <a:cubicBezTo>
                    <a:pt x="1110" y="315"/>
                    <a:pt x="1158" y="74"/>
                    <a:pt x="1062" y="26"/>
                  </a:cubicBezTo>
                  <a:cubicBezTo>
                    <a:pt x="1045" y="8"/>
                    <a:pt x="1024" y="0"/>
                    <a:pt x="1001" y="0"/>
                  </a:cubicBezTo>
                  <a:cubicBezTo>
                    <a:pt x="897" y="0"/>
                    <a:pt x="746" y="166"/>
                    <a:pt x="628" y="363"/>
                  </a:cubicBezTo>
                  <a:cubicBezTo>
                    <a:pt x="628" y="363"/>
                    <a:pt x="628" y="363"/>
                    <a:pt x="580" y="412"/>
                  </a:cubicBezTo>
                  <a:cubicBezTo>
                    <a:pt x="580" y="363"/>
                    <a:pt x="580" y="363"/>
                    <a:pt x="580" y="363"/>
                  </a:cubicBezTo>
                  <a:cubicBezTo>
                    <a:pt x="461" y="166"/>
                    <a:pt x="310" y="0"/>
                    <a:pt x="180"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32"/>
            <p:cNvSpPr/>
            <p:nvPr/>
          </p:nvSpPr>
          <p:spPr>
            <a:xfrm rot="5400000" flipH="1">
              <a:off x="4746159" y="1109584"/>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5"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2"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32"/>
            <p:cNvSpPr/>
            <p:nvPr/>
          </p:nvSpPr>
          <p:spPr>
            <a:xfrm rot="5400000" flipH="1">
              <a:off x="4865727" y="965996"/>
              <a:ext cx="45940" cy="36704"/>
            </a:xfrm>
            <a:custGeom>
              <a:avLst/>
              <a:gdLst/>
              <a:ahLst/>
              <a:cxnLst/>
              <a:rect l="l" t="t" r="r" b="b"/>
              <a:pathLst>
                <a:path w="1159" h="926" extrusionOk="0">
                  <a:moveTo>
                    <a:pt x="155" y="0"/>
                  </a:moveTo>
                  <a:cubicBezTo>
                    <a:pt x="135" y="0"/>
                    <a:pt x="116" y="3"/>
                    <a:pt x="97" y="9"/>
                  </a:cubicBezTo>
                  <a:cubicBezTo>
                    <a:pt x="1" y="58"/>
                    <a:pt x="49" y="299"/>
                    <a:pt x="193"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32"/>
            <p:cNvSpPr/>
            <p:nvPr/>
          </p:nvSpPr>
          <p:spPr>
            <a:xfrm rot="5400000" flipH="1">
              <a:off x="4865747" y="1061582"/>
              <a:ext cx="45900" cy="36704"/>
            </a:xfrm>
            <a:custGeom>
              <a:avLst/>
              <a:gdLst/>
              <a:ahLst/>
              <a:cxnLst/>
              <a:rect l="l" t="t" r="r" b="b"/>
              <a:pathLst>
                <a:path w="1158" h="926" extrusionOk="0">
                  <a:moveTo>
                    <a:pt x="155" y="0"/>
                  </a:moveTo>
                  <a:cubicBezTo>
                    <a:pt x="135" y="0"/>
                    <a:pt x="115" y="3"/>
                    <a:pt x="97" y="9"/>
                  </a:cubicBezTo>
                  <a:cubicBezTo>
                    <a:pt x="0" y="58"/>
                    <a:pt x="48" y="299"/>
                    <a:pt x="193" y="588"/>
                  </a:cubicBezTo>
                  <a:cubicBezTo>
                    <a:pt x="290" y="733"/>
                    <a:pt x="434" y="878"/>
                    <a:pt x="531" y="926"/>
                  </a:cubicBezTo>
                  <a:lnTo>
                    <a:pt x="627" y="926"/>
                  </a:lnTo>
                  <a:cubicBezTo>
                    <a:pt x="772" y="878"/>
                    <a:pt x="868" y="733"/>
                    <a:pt x="965" y="588"/>
                  </a:cubicBezTo>
                  <a:cubicBezTo>
                    <a:pt x="1109"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0"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2"/>
            <p:cNvSpPr/>
            <p:nvPr/>
          </p:nvSpPr>
          <p:spPr>
            <a:xfrm rot="5400000" flipH="1">
              <a:off x="4387814" y="965996"/>
              <a:ext cx="45940" cy="36704"/>
            </a:xfrm>
            <a:custGeom>
              <a:avLst/>
              <a:gdLst/>
              <a:ahLst/>
              <a:cxnLst/>
              <a:rect l="l" t="t" r="r" b="b"/>
              <a:pathLst>
                <a:path w="1159" h="926" extrusionOk="0">
                  <a:moveTo>
                    <a:pt x="155" y="0"/>
                  </a:moveTo>
                  <a:cubicBezTo>
                    <a:pt x="135" y="0"/>
                    <a:pt x="116" y="3"/>
                    <a:pt x="97" y="9"/>
                  </a:cubicBezTo>
                  <a:cubicBezTo>
                    <a:pt x="1" y="58"/>
                    <a:pt x="49" y="299"/>
                    <a:pt x="193"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32"/>
            <p:cNvSpPr/>
            <p:nvPr/>
          </p:nvSpPr>
          <p:spPr>
            <a:xfrm rot="5400000" flipH="1">
              <a:off x="4387834" y="1061582"/>
              <a:ext cx="45900" cy="36704"/>
            </a:xfrm>
            <a:custGeom>
              <a:avLst/>
              <a:gdLst/>
              <a:ahLst/>
              <a:cxnLst/>
              <a:rect l="l" t="t" r="r" b="b"/>
              <a:pathLst>
                <a:path w="1158" h="926" extrusionOk="0">
                  <a:moveTo>
                    <a:pt x="155" y="0"/>
                  </a:moveTo>
                  <a:cubicBezTo>
                    <a:pt x="135" y="0"/>
                    <a:pt x="115" y="3"/>
                    <a:pt x="97" y="9"/>
                  </a:cubicBezTo>
                  <a:cubicBezTo>
                    <a:pt x="0" y="58"/>
                    <a:pt x="48" y="299"/>
                    <a:pt x="193" y="588"/>
                  </a:cubicBezTo>
                  <a:cubicBezTo>
                    <a:pt x="290" y="733"/>
                    <a:pt x="434" y="878"/>
                    <a:pt x="531" y="926"/>
                  </a:cubicBezTo>
                  <a:lnTo>
                    <a:pt x="627" y="926"/>
                  </a:lnTo>
                  <a:cubicBezTo>
                    <a:pt x="772" y="878"/>
                    <a:pt x="868" y="733"/>
                    <a:pt x="965" y="588"/>
                  </a:cubicBezTo>
                  <a:cubicBezTo>
                    <a:pt x="1109"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0"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32"/>
            <p:cNvSpPr/>
            <p:nvPr/>
          </p:nvSpPr>
          <p:spPr>
            <a:xfrm rot="5400000" flipH="1">
              <a:off x="4507223" y="918410"/>
              <a:ext cx="45900" cy="36308"/>
            </a:xfrm>
            <a:custGeom>
              <a:avLst/>
              <a:gdLst/>
              <a:ahLst/>
              <a:cxnLst/>
              <a:rect l="l" t="t" r="r" b="b"/>
              <a:pathLst>
                <a:path w="1158" h="916" extrusionOk="0">
                  <a:moveTo>
                    <a:pt x="179" y="1"/>
                  </a:moveTo>
                  <a:cubicBezTo>
                    <a:pt x="150" y="1"/>
                    <a:pt x="123" y="9"/>
                    <a:pt x="97" y="26"/>
                  </a:cubicBezTo>
                  <a:cubicBezTo>
                    <a:pt x="0" y="75"/>
                    <a:pt x="48" y="316"/>
                    <a:pt x="193" y="557"/>
                  </a:cubicBezTo>
                  <a:cubicBezTo>
                    <a:pt x="290" y="750"/>
                    <a:pt x="434" y="846"/>
                    <a:pt x="531" y="894"/>
                  </a:cubicBezTo>
                  <a:cubicBezTo>
                    <a:pt x="547" y="910"/>
                    <a:pt x="558" y="916"/>
                    <a:pt x="565" y="916"/>
                  </a:cubicBezTo>
                  <a:cubicBezTo>
                    <a:pt x="579" y="916"/>
                    <a:pt x="579" y="894"/>
                    <a:pt x="579" y="894"/>
                  </a:cubicBezTo>
                  <a:lnTo>
                    <a:pt x="627" y="894"/>
                  </a:lnTo>
                  <a:cubicBezTo>
                    <a:pt x="772" y="846"/>
                    <a:pt x="868" y="750"/>
                    <a:pt x="965" y="557"/>
                  </a:cubicBezTo>
                  <a:cubicBezTo>
                    <a:pt x="1109" y="316"/>
                    <a:pt x="1158" y="75"/>
                    <a:pt x="1061" y="26"/>
                  </a:cubicBezTo>
                  <a:cubicBezTo>
                    <a:pt x="1044" y="9"/>
                    <a:pt x="1023" y="1"/>
                    <a:pt x="1001"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2"/>
            <p:cNvSpPr/>
            <p:nvPr/>
          </p:nvSpPr>
          <p:spPr>
            <a:xfrm rot="5400000" flipH="1">
              <a:off x="4507203" y="1013997"/>
              <a:ext cx="45940" cy="36308"/>
            </a:xfrm>
            <a:custGeom>
              <a:avLst/>
              <a:gdLst/>
              <a:ahLst/>
              <a:cxnLst/>
              <a:rect l="l" t="t" r="r" b="b"/>
              <a:pathLst>
                <a:path w="1159" h="916" extrusionOk="0">
                  <a:moveTo>
                    <a:pt x="180" y="1"/>
                  </a:moveTo>
                  <a:cubicBezTo>
                    <a:pt x="151" y="1"/>
                    <a:pt x="123" y="9"/>
                    <a:pt x="97" y="26"/>
                  </a:cubicBezTo>
                  <a:cubicBezTo>
                    <a:pt x="1" y="75"/>
                    <a:pt x="49" y="316"/>
                    <a:pt x="194" y="557"/>
                  </a:cubicBezTo>
                  <a:cubicBezTo>
                    <a:pt x="290" y="750"/>
                    <a:pt x="435" y="846"/>
                    <a:pt x="531" y="894"/>
                  </a:cubicBezTo>
                  <a:cubicBezTo>
                    <a:pt x="547" y="910"/>
                    <a:pt x="558" y="916"/>
                    <a:pt x="565" y="916"/>
                  </a:cubicBezTo>
                  <a:cubicBezTo>
                    <a:pt x="580" y="916"/>
                    <a:pt x="580" y="894"/>
                    <a:pt x="580" y="894"/>
                  </a:cubicBezTo>
                  <a:lnTo>
                    <a:pt x="628" y="894"/>
                  </a:lnTo>
                  <a:cubicBezTo>
                    <a:pt x="773" y="846"/>
                    <a:pt x="869" y="750"/>
                    <a:pt x="965" y="557"/>
                  </a:cubicBezTo>
                  <a:cubicBezTo>
                    <a:pt x="1110" y="316"/>
                    <a:pt x="1158" y="75"/>
                    <a:pt x="1062" y="26"/>
                  </a:cubicBezTo>
                  <a:cubicBezTo>
                    <a:pt x="1045" y="9"/>
                    <a:pt x="1024" y="1"/>
                    <a:pt x="1001" y="1"/>
                  </a:cubicBezTo>
                  <a:cubicBezTo>
                    <a:pt x="897" y="1"/>
                    <a:pt x="746" y="166"/>
                    <a:pt x="628" y="364"/>
                  </a:cubicBezTo>
                  <a:cubicBezTo>
                    <a:pt x="628" y="364"/>
                    <a:pt x="628" y="364"/>
                    <a:pt x="580" y="412"/>
                  </a:cubicBezTo>
                  <a:cubicBezTo>
                    <a:pt x="580" y="364"/>
                    <a:pt x="580" y="364"/>
                    <a:pt x="580" y="364"/>
                  </a:cubicBezTo>
                  <a:cubicBezTo>
                    <a:pt x="461" y="166"/>
                    <a:pt x="310" y="1"/>
                    <a:pt x="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2"/>
            <p:cNvSpPr/>
            <p:nvPr/>
          </p:nvSpPr>
          <p:spPr>
            <a:xfrm rot="5400000" flipH="1">
              <a:off x="4507223" y="1109584"/>
              <a:ext cx="45900" cy="36308"/>
            </a:xfrm>
            <a:custGeom>
              <a:avLst/>
              <a:gdLst/>
              <a:ahLst/>
              <a:cxnLst/>
              <a:rect l="l" t="t" r="r" b="b"/>
              <a:pathLst>
                <a:path w="1158" h="916" extrusionOk="0">
                  <a:moveTo>
                    <a:pt x="179" y="1"/>
                  </a:moveTo>
                  <a:cubicBezTo>
                    <a:pt x="151" y="1"/>
                    <a:pt x="123" y="9"/>
                    <a:pt x="97" y="26"/>
                  </a:cubicBezTo>
                  <a:cubicBezTo>
                    <a:pt x="0" y="75"/>
                    <a:pt x="49" y="316"/>
                    <a:pt x="193" y="557"/>
                  </a:cubicBezTo>
                  <a:cubicBezTo>
                    <a:pt x="290" y="750"/>
                    <a:pt x="435" y="846"/>
                    <a:pt x="531" y="894"/>
                  </a:cubicBezTo>
                  <a:cubicBezTo>
                    <a:pt x="547" y="910"/>
                    <a:pt x="558" y="916"/>
                    <a:pt x="565" y="916"/>
                  </a:cubicBezTo>
                  <a:cubicBezTo>
                    <a:pt x="579" y="916"/>
                    <a:pt x="579" y="894"/>
                    <a:pt x="579" y="894"/>
                  </a:cubicBezTo>
                  <a:lnTo>
                    <a:pt x="627" y="894"/>
                  </a:lnTo>
                  <a:cubicBezTo>
                    <a:pt x="772" y="846"/>
                    <a:pt x="869" y="750"/>
                    <a:pt x="965" y="557"/>
                  </a:cubicBezTo>
                  <a:cubicBezTo>
                    <a:pt x="1110" y="316"/>
                    <a:pt x="1158" y="75"/>
                    <a:pt x="1062" y="26"/>
                  </a:cubicBezTo>
                  <a:cubicBezTo>
                    <a:pt x="1044" y="9"/>
                    <a:pt x="1024" y="1"/>
                    <a:pt x="1001" y="1"/>
                  </a:cubicBezTo>
                  <a:cubicBezTo>
                    <a:pt x="897" y="1"/>
                    <a:pt x="746" y="166"/>
                    <a:pt x="627" y="364"/>
                  </a:cubicBezTo>
                  <a:cubicBezTo>
                    <a:pt x="627" y="364"/>
                    <a:pt x="627" y="364"/>
                    <a:pt x="579" y="412"/>
                  </a:cubicBezTo>
                  <a:cubicBezTo>
                    <a:pt x="579" y="364"/>
                    <a:pt x="579" y="364"/>
                    <a:pt x="579" y="364"/>
                  </a:cubicBezTo>
                  <a:cubicBezTo>
                    <a:pt x="461" y="166"/>
                    <a:pt x="310" y="1"/>
                    <a:pt x="179"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2"/>
            <p:cNvSpPr/>
            <p:nvPr/>
          </p:nvSpPr>
          <p:spPr>
            <a:xfrm rot="5400000" flipH="1">
              <a:off x="4626770" y="965976"/>
              <a:ext cx="45940" cy="36744"/>
            </a:xfrm>
            <a:custGeom>
              <a:avLst/>
              <a:gdLst/>
              <a:ahLst/>
              <a:cxnLst/>
              <a:rect l="l" t="t" r="r" b="b"/>
              <a:pathLst>
                <a:path w="1159" h="927" extrusionOk="0">
                  <a:moveTo>
                    <a:pt x="155" y="1"/>
                  </a:moveTo>
                  <a:cubicBezTo>
                    <a:pt x="135" y="1"/>
                    <a:pt x="116" y="4"/>
                    <a:pt x="97" y="10"/>
                  </a:cubicBezTo>
                  <a:cubicBezTo>
                    <a:pt x="1" y="58"/>
                    <a:pt x="49" y="299"/>
                    <a:pt x="193" y="589"/>
                  </a:cubicBezTo>
                  <a:cubicBezTo>
                    <a:pt x="290" y="733"/>
                    <a:pt x="435" y="878"/>
                    <a:pt x="531" y="926"/>
                  </a:cubicBezTo>
                  <a:lnTo>
                    <a:pt x="628" y="926"/>
                  </a:lnTo>
                  <a:cubicBezTo>
                    <a:pt x="772" y="878"/>
                    <a:pt x="869" y="733"/>
                    <a:pt x="965" y="589"/>
                  </a:cubicBezTo>
                  <a:cubicBezTo>
                    <a:pt x="1110" y="348"/>
                    <a:pt x="1158" y="58"/>
                    <a:pt x="1062" y="10"/>
                  </a:cubicBezTo>
                  <a:cubicBezTo>
                    <a:pt x="1049" y="4"/>
                    <a:pt x="1035" y="1"/>
                    <a:pt x="1020" y="1"/>
                  </a:cubicBezTo>
                  <a:cubicBezTo>
                    <a:pt x="916" y="1"/>
                    <a:pt x="754" y="138"/>
                    <a:pt x="628" y="348"/>
                  </a:cubicBezTo>
                  <a:cubicBezTo>
                    <a:pt x="628" y="396"/>
                    <a:pt x="628" y="396"/>
                    <a:pt x="579" y="396"/>
                  </a:cubicBezTo>
                  <a:cubicBezTo>
                    <a:pt x="579" y="396"/>
                    <a:pt x="579" y="348"/>
                    <a:pt x="579" y="348"/>
                  </a:cubicBezTo>
                  <a:cubicBezTo>
                    <a:pt x="453" y="138"/>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2"/>
            <p:cNvSpPr/>
            <p:nvPr/>
          </p:nvSpPr>
          <p:spPr>
            <a:xfrm rot="5400000" flipH="1">
              <a:off x="4626790" y="1061562"/>
              <a:ext cx="45900" cy="36744"/>
            </a:xfrm>
            <a:custGeom>
              <a:avLst/>
              <a:gdLst/>
              <a:ahLst/>
              <a:cxnLst/>
              <a:rect l="l" t="t" r="r" b="b"/>
              <a:pathLst>
                <a:path w="1158" h="927" extrusionOk="0">
                  <a:moveTo>
                    <a:pt x="155" y="1"/>
                  </a:moveTo>
                  <a:cubicBezTo>
                    <a:pt x="135" y="1"/>
                    <a:pt x="115" y="4"/>
                    <a:pt x="97" y="10"/>
                  </a:cubicBezTo>
                  <a:cubicBezTo>
                    <a:pt x="0" y="58"/>
                    <a:pt x="48" y="299"/>
                    <a:pt x="193" y="589"/>
                  </a:cubicBezTo>
                  <a:cubicBezTo>
                    <a:pt x="290" y="733"/>
                    <a:pt x="434" y="878"/>
                    <a:pt x="531" y="926"/>
                  </a:cubicBezTo>
                  <a:lnTo>
                    <a:pt x="627" y="926"/>
                  </a:lnTo>
                  <a:cubicBezTo>
                    <a:pt x="772" y="878"/>
                    <a:pt x="868" y="733"/>
                    <a:pt x="965" y="589"/>
                  </a:cubicBezTo>
                  <a:cubicBezTo>
                    <a:pt x="1109" y="348"/>
                    <a:pt x="1158" y="58"/>
                    <a:pt x="1061" y="10"/>
                  </a:cubicBezTo>
                  <a:cubicBezTo>
                    <a:pt x="1049" y="4"/>
                    <a:pt x="1035" y="1"/>
                    <a:pt x="1019" y="1"/>
                  </a:cubicBezTo>
                  <a:cubicBezTo>
                    <a:pt x="916" y="1"/>
                    <a:pt x="753" y="138"/>
                    <a:pt x="627" y="348"/>
                  </a:cubicBezTo>
                  <a:cubicBezTo>
                    <a:pt x="627" y="396"/>
                    <a:pt x="627" y="396"/>
                    <a:pt x="579" y="396"/>
                  </a:cubicBezTo>
                  <a:cubicBezTo>
                    <a:pt x="579" y="396"/>
                    <a:pt x="579" y="348"/>
                    <a:pt x="579" y="348"/>
                  </a:cubicBezTo>
                  <a:cubicBezTo>
                    <a:pt x="453" y="138"/>
                    <a:pt x="29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2"/>
            <p:cNvSpPr/>
            <p:nvPr/>
          </p:nvSpPr>
          <p:spPr>
            <a:xfrm rot="5400000" flipH="1">
              <a:off x="4148857" y="965976"/>
              <a:ext cx="45940" cy="36744"/>
            </a:xfrm>
            <a:custGeom>
              <a:avLst/>
              <a:gdLst/>
              <a:ahLst/>
              <a:cxnLst/>
              <a:rect l="l" t="t" r="r" b="b"/>
              <a:pathLst>
                <a:path w="1159" h="927" extrusionOk="0">
                  <a:moveTo>
                    <a:pt x="155" y="1"/>
                  </a:moveTo>
                  <a:cubicBezTo>
                    <a:pt x="135" y="1"/>
                    <a:pt x="116" y="4"/>
                    <a:pt x="97" y="10"/>
                  </a:cubicBezTo>
                  <a:cubicBezTo>
                    <a:pt x="1" y="58"/>
                    <a:pt x="49" y="299"/>
                    <a:pt x="193" y="589"/>
                  </a:cubicBezTo>
                  <a:cubicBezTo>
                    <a:pt x="290" y="733"/>
                    <a:pt x="435" y="878"/>
                    <a:pt x="531" y="926"/>
                  </a:cubicBezTo>
                  <a:lnTo>
                    <a:pt x="628" y="926"/>
                  </a:lnTo>
                  <a:cubicBezTo>
                    <a:pt x="772" y="878"/>
                    <a:pt x="869" y="733"/>
                    <a:pt x="965" y="589"/>
                  </a:cubicBezTo>
                  <a:cubicBezTo>
                    <a:pt x="1110" y="347"/>
                    <a:pt x="1158" y="58"/>
                    <a:pt x="1062" y="10"/>
                  </a:cubicBezTo>
                  <a:cubicBezTo>
                    <a:pt x="1049" y="4"/>
                    <a:pt x="1035" y="1"/>
                    <a:pt x="1020" y="1"/>
                  </a:cubicBezTo>
                  <a:cubicBezTo>
                    <a:pt x="916" y="1"/>
                    <a:pt x="754" y="137"/>
                    <a:pt x="628" y="347"/>
                  </a:cubicBezTo>
                  <a:cubicBezTo>
                    <a:pt x="628" y="396"/>
                    <a:pt x="628" y="396"/>
                    <a:pt x="579" y="396"/>
                  </a:cubicBezTo>
                  <a:cubicBezTo>
                    <a:pt x="579" y="396"/>
                    <a:pt x="579" y="347"/>
                    <a:pt x="579" y="347"/>
                  </a:cubicBezTo>
                  <a:cubicBezTo>
                    <a:pt x="453" y="137"/>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2"/>
            <p:cNvSpPr/>
            <p:nvPr/>
          </p:nvSpPr>
          <p:spPr>
            <a:xfrm rot="5400000" flipH="1">
              <a:off x="4148877" y="1061562"/>
              <a:ext cx="45900" cy="36744"/>
            </a:xfrm>
            <a:custGeom>
              <a:avLst/>
              <a:gdLst/>
              <a:ahLst/>
              <a:cxnLst/>
              <a:rect l="l" t="t" r="r" b="b"/>
              <a:pathLst>
                <a:path w="1158" h="927" extrusionOk="0">
                  <a:moveTo>
                    <a:pt x="155" y="1"/>
                  </a:moveTo>
                  <a:cubicBezTo>
                    <a:pt x="135" y="1"/>
                    <a:pt x="115" y="4"/>
                    <a:pt x="97" y="10"/>
                  </a:cubicBezTo>
                  <a:cubicBezTo>
                    <a:pt x="0" y="58"/>
                    <a:pt x="48" y="299"/>
                    <a:pt x="193" y="589"/>
                  </a:cubicBezTo>
                  <a:cubicBezTo>
                    <a:pt x="290" y="733"/>
                    <a:pt x="434" y="878"/>
                    <a:pt x="531" y="926"/>
                  </a:cubicBezTo>
                  <a:lnTo>
                    <a:pt x="627" y="926"/>
                  </a:lnTo>
                  <a:cubicBezTo>
                    <a:pt x="772" y="878"/>
                    <a:pt x="868" y="733"/>
                    <a:pt x="965" y="589"/>
                  </a:cubicBezTo>
                  <a:cubicBezTo>
                    <a:pt x="1109" y="347"/>
                    <a:pt x="1158" y="58"/>
                    <a:pt x="1061" y="10"/>
                  </a:cubicBezTo>
                  <a:cubicBezTo>
                    <a:pt x="1049" y="4"/>
                    <a:pt x="1035" y="1"/>
                    <a:pt x="1019" y="1"/>
                  </a:cubicBezTo>
                  <a:cubicBezTo>
                    <a:pt x="916" y="1"/>
                    <a:pt x="753" y="137"/>
                    <a:pt x="627" y="347"/>
                  </a:cubicBezTo>
                  <a:cubicBezTo>
                    <a:pt x="627" y="396"/>
                    <a:pt x="627" y="396"/>
                    <a:pt x="579" y="396"/>
                  </a:cubicBezTo>
                  <a:cubicBezTo>
                    <a:pt x="579" y="396"/>
                    <a:pt x="579" y="347"/>
                    <a:pt x="579" y="347"/>
                  </a:cubicBezTo>
                  <a:cubicBezTo>
                    <a:pt x="453" y="137"/>
                    <a:pt x="290"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2"/>
            <p:cNvSpPr/>
            <p:nvPr/>
          </p:nvSpPr>
          <p:spPr>
            <a:xfrm rot="5400000" flipH="1">
              <a:off x="4268246" y="91841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1"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2"/>
            <p:cNvSpPr/>
            <p:nvPr/>
          </p:nvSpPr>
          <p:spPr>
            <a:xfrm rot="5400000" flipH="1">
              <a:off x="4268227" y="1013997"/>
              <a:ext cx="45940" cy="36308"/>
            </a:xfrm>
            <a:custGeom>
              <a:avLst/>
              <a:gdLst/>
              <a:ahLst/>
              <a:cxnLst/>
              <a:rect l="l" t="t" r="r" b="b"/>
              <a:pathLst>
                <a:path w="1159" h="916" extrusionOk="0">
                  <a:moveTo>
                    <a:pt x="180" y="0"/>
                  </a:moveTo>
                  <a:cubicBezTo>
                    <a:pt x="151" y="0"/>
                    <a:pt x="123" y="8"/>
                    <a:pt x="97" y="26"/>
                  </a:cubicBezTo>
                  <a:cubicBezTo>
                    <a:pt x="1" y="74"/>
                    <a:pt x="49" y="315"/>
                    <a:pt x="194" y="556"/>
                  </a:cubicBezTo>
                  <a:cubicBezTo>
                    <a:pt x="290" y="749"/>
                    <a:pt x="435" y="846"/>
                    <a:pt x="531" y="894"/>
                  </a:cubicBezTo>
                  <a:cubicBezTo>
                    <a:pt x="547" y="910"/>
                    <a:pt x="558" y="915"/>
                    <a:pt x="565" y="915"/>
                  </a:cubicBezTo>
                  <a:cubicBezTo>
                    <a:pt x="580" y="915"/>
                    <a:pt x="580" y="894"/>
                    <a:pt x="580" y="894"/>
                  </a:cubicBezTo>
                  <a:lnTo>
                    <a:pt x="628" y="894"/>
                  </a:lnTo>
                  <a:cubicBezTo>
                    <a:pt x="773" y="846"/>
                    <a:pt x="869" y="749"/>
                    <a:pt x="965" y="556"/>
                  </a:cubicBezTo>
                  <a:cubicBezTo>
                    <a:pt x="1110" y="315"/>
                    <a:pt x="1158" y="74"/>
                    <a:pt x="1062" y="26"/>
                  </a:cubicBezTo>
                  <a:cubicBezTo>
                    <a:pt x="1045" y="8"/>
                    <a:pt x="1024" y="0"/>
                    <a:pt x="1001" y="0"/>
                  </a:cubicBezTo>
                  <a:cubicBezTo>
                    <a:pt x="897" y="0"/>
                    <a:pt x="746" y="166"/>
                    <a:pt x="628" y="363"/>
                  </a:cubicBezTo>
                  <a:cubicBezTo>
                    <a:pt x="628" y="363"/>
                    <a:pt x="628" y="363"/>
                    <a:pt x="580" y="412"/>
                  </a:cubicBezTo>
                  <a:cubicBezTo>
                    <a:pt x="580" y="363"/>
                    <a:pt x="580" y="363"/>
                    <a:pt x="580" y="363"/>
                  </a:cubicBezTo>
                  <a:cubicBezTo>
                    <a:pt x="461" y="166"/>
                    <a:pt x="310" y="0"/>
                    <a:pt x="1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2"/>
            <p:cNvSpPr/>
            <p:nvPr/>
          </p:nvSpPr>
          <p:spPr>
            <a:xfrm rot="5400000" flipH="1">
              <a:off x="4268246" y="1109584"/>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5"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2"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2"/>
            <p:cNvSpPr/>
            <p:nvPr/>
          </p:nvSpPr>
          <p:spPr>
            <a:xfrm rot="5400000" flipH="1">
              <a:off x="4387814" y="965996"/>
              <a:ext cx="45940" cy="36704"/>
            </a:xfrm>
            <a:custGeom>
              <a:avLst/>
              <a:gdLst/>
              <a:ahLst/>
              <a:cxnLst/>
              <a:rect l="l" t="t" r="r" b="b"/>
              <a:pathLst>
                <a:path w="1159" h="926" extrusionOk="0">
                  <a:moveTo>
                    <a:pt x="155" y="0"/>
                  </a:moveTo>
                  <a:cubicBezTo>
                    <a:pt x="135" y="0"/>
                    <a:pt x="116" y="3"/>
                    <a:pt x="97" y="9"/>
                  </a:cubicBezTo>
                  <a:cubicBezTo>
                    <a:pt x="1" y="58"/>
                    <a:pt x="49" y="299"/>
                    <a:pt x="193"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2"/>
            <p:cNvSpPr/>
            <p:nvPr/>
          </p:nvSpPr>
          <p:spPr>
            <a:xfrm rot="5400000" flipH="1">
              <a:off x="4387834" y="1061582"/>
              <a:ext cx="45900" cy="36704"/>
            </a:xfrm>
            <a:custGeom>
              <a:avLst/>
              <a:gdLst/>
              <a:ahLst/>
              <a:cxnLst/>
              <a:rect l="l" t="t" r="r" b="b"/>
              <a:pathLst>
                <a:path w="1158" h="926" extrusionOk="0">
                  <a:moveTo>
                    <a:pt x="155" y="0"/>
                  </a:moveTo>
                  <a:cubicBezTo>
                    <a:pt x="135" y="0"/>
                    <a:pt x="115" y="3"/>
                    <a:pt x="97" y="9"/>
                  </a:cubicBezTo>
                  <a:cubicBezTo>
                    <a:pt x="0" y="58"/>
                    <a:pt x="48" y="299"/>
                    <a:pt x="193" y="588"/>
                  </a:cubicBezTo>
                  <a:cubicBezTo>
                    <a:pt x="290" y="733"/>
                    <a:pt x="434" y="878"/>
                    <a:pt x="531" y="926"/>
                  </a:cubicBezTo>
                  <a:lnTo>
                    <a:pt x="627" y="926"/>
                  </a:lnTo>
                  <a:cubicBezTo>
                    <a:pt x="772" y="878"/>
                    <a:pt x="868" y="733"/>
                    <a:pt x="965" y="588"/>
                  </a:cubicBezTo>
                  <a:cubicBezTo>
                    <a:pt x="1109"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2"/>
            <p:cNvSpPr/>
            <p:nvPr/>
          </p:nvSpPr>
          <p:spPr>
            <a:xfrm rot="5400000" flipH="1">
              <a:off x="4029310" y="918410"/>
              <a:ext cx="45900" cy="36308"/>
            </a:xfrm>
            <a:custGeom>
              <a:avLst/>
              <a:gdLst/>
              <a:ahLst/>
              <a:cxnLst/>
              <a:rect l="l" t="t" r="r" b="b"/>
              <a:pathLst>
                <a:path w="1158" h="916" extrusionOk="0">
                  <a:moveTo>
                    <a:pt x="179" y="1"/>
                  </a:moveTo>
                  <a:cubicBezTo>
                    <a:pt x="150" y="1"/>
                    <a:pt x="123" y="9"/>
                    <a:pt x="97" y="26"/>
                  </a:cubicBezTo>
                  <a:cubicBezTo>
                    <a:pt x="0" y="74"/>
                    <a:pt x="48" y="316"/>
                    <a:pt x="193" y="557"/>
                  </a:cubicBezTo>
                  <a:cubicBezTo>
                    <a:pt x="290" y="750"/>
                    <a:pt x="434" y="846"/>
                    <a:pt x="531" y="894"/>
                  </a:cubicBezTo>
                  <a:cubicBezTo>
                    <a:pt x="547" y="910"/>
                    <a:pt x="558" y="916"/>
                    <a:pt x="565" y="916"/>
                  </a:cubicBezTo>
                  <a:cubicBezTo>
                    <a:pt x="579" y="916"/>
                    <a:pt x="579" y="894"/>
                    <a:pt x="579" y="894"/>
                  </a:cubicBezTo>
                  <a:lnTo>
                    <a:pt x="627" y="894"/>
                  </a:lnTo>
                  <a:cubicBezTo>
                    <a:pt x="772" y="846"/>
                    <a:pt x="868" y="750"/>
                    <a:pt x="965" y="557"/>
                  </a:cubicBezTo>
                  <a:cubicBezTo>
                    <a:pt x="1109" y="316"/>
                    <a:pt x="1158" y="74"/>
                    <a:pt x="1061" y="26"/>
                  </a:cubicBezTo>
                  <a:cubicBezTo>
                    <a:pt x="1044" y="9"/>
                    <a:pt x="1023" y="1"/>
                    <a:pt x="1001"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2"/>
            <p:cNvSpPr/>
            <p:nvPr/>
          </p:nvSpPr>
          <p:spPr>
            <a:xfrm rot="5400000" flipH="1">
              <a:off x="4029290" y="1013997"/>
              <a:ext cx="45940" cy="36308"/>
            </a:xfrm>
            <a:custGeom>
              <a:avLst/>
              <a:gdLst/>
              <a:ahLst/>
              <a:cxnLst/>
              <a:rect l="l" t="t" r="r" b="b"/>
              <a:pathLst>
                <a:path w="1159" h="916" extrusionOk="0">
                  <a:moveTo>
                    <a:pt x="180" y="1"/>
                  </a:moveTo>
                  <a:cubicBezTo>
                    <a:pt x="151" y="1"/>
                    <a:pt x="123" y="9"/>
                    <a:pt x="97" y="26"/>
                  </a:cubicBezTo>
                  <a:cubicBezTo>
                    <a:pt x="1" y="74"/>
                    <a:pt x="49" y="316"/>
                    <a:pt x="194" y="557"/>
                  </a:cubicBezTo>
                  <a:cubicBezTo>
                    <a:pt x="290" y="750"/>
                    <a:pt x="435" y="846"/>
                    <a:pt x="531" y="894"/>
                  </a:cubicBezTo>
                  <a:cubicBezTo>
                    <a:pt x="547" y="910"/>
                    <a:pt x="558" y="916"/>
                    <a:pt x="565" y="916"/>
                  </a:cubicBezTo>
                  <a:cubicBezTo>
                    <a:pt x="580" y="916"/>
                    <a:pt x="580" y="894"/>
                    <a:pt x="580" y="894"/>
                  </a:cubicBezTo>
                  <a:lnTo>
                    <a:pt x="628" y="894"/>
                  </a:lnTo>
                  <a:cubicBezTo>
                    <a:pt x="773" y="846"/>
                    <a:pt x="869" y="750"/>
                    <a:pt x="965" y="557"/>
                  </a:cubicBezTo>
                  <a:cubicBezTo>
                    <a:pt x="1110" y="316"/>
                    <a:pt x="1158" y="74"/>
                    <a:pt x="1062" y="26"/>
                  </a:cubicBezTo>
                  <a:cubicBezTo>
                    <a:pt x="1045" y="9"/>
                    <a:pt x="1024" y="1"/>
                    <a:pt x="1001" y="1"/>
                  </a:cubicBezTo>
                  <a:cubicBezTo>
                    <a:pt x="897" y="1"/>
                    <a:pt x="746" y="166"/>
                    <a:pt x="628" y="364"/>
                  </a:cubicBezTo>
                  <a:cubicBezTo>
                    <a:pt x="628" y="364"/>
                    <a:pt x="628" y="364"/>
                    <a:pt x="580" y="412"/>
                  </a:cubicBezTo>
                  <a:cubicBezTo>
                    <a:pt x="580" y="364"/>
                    <a:pt x="580" y="364"/>
                    <a:pt x="580" y="364"/>
                  </a:cubicBezTo>
                  <a:cubicBezTo>
                    <a:pt x="461" y="166"/>
                    <a:pt x="310" y="1"/>
                    <a:pt x="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2"/>
            <p:cNvSpPr/>
            <p:nvPr/>
          </p:nvSpPr>
          <p:spPr>
            <a:xfrm rot="5400000" flipH="1">
              <a:off x="4029310" y="1109584"/>
              <a:ext cx="45900" cy="36308"/>
            </a:xfrm>
            <a:custGeom>
              <a:avLst/>
              <a:gdLst/>
              <a:ahLst/>
              <a:cxnLst/>
              <a:rect l="l" t="t" r="r" b="b"/>
              <a:pathLst>
                <a:path w="1158" h="916" extrusionOk="0">
                  <a:moveTo>
                    <a:pt x="179" y="1"/>
                  </a:moveTo>
                  <a:cubicBezTo>
                    <a:pt x="151" y="1"/>
                    <a:pt x="123" y="9"/>
                    <a:pt x="97" y="26"/>
                  </a:cubicBezTo>
                  <a:cubicBezTo>
                    <a:pt x="0" y="74"/>
                    <a:pt x="49" y="316"/>
                    <a:pt x="193" y="557"/>
                  </a:cubicBezTo>
                  <a:cubicBezTo>
                    <a:pt x="290" y="750"/>
                    <a:pt x="435" y="846"/>
                    <a:pt x="531" y="894"/>
                  </a:cubicBezTo>
                  <a:cubicBezTo>
                    <a:pt x="547" y="910"/>
                    <a:pt x="558" y="916"/>
                    <a:pt x="565" y="916"/>
                  </a:cubicBezTo>
                  <a:cubicBezTo>
                    <a:pt x="579" y="916"/>
                    <a:pt x="579" y="894"/>
                    <a:pt x="579" y="894"/>
                  </a:cubicBezTo>
                  <a:lnTo>
                    <a:pt x="627" y="894"/>
                  </a:lnTo>
                  <a:cubicBezTo>
                    <a:pt x="772" y="846"/>
                    <a:pt x="869" y="750"/>
                    <a:pt x="965" y="557"/>
                  </a:cubicBezTo>
                  <a:cubicBezTo>
                    <a:pt x="1110" y="316"/>
                    <a:pt x="1158" y="74"/>
                    <a:pt x="1062" y="26"/>
                  </a:cubicBezTo>
                  <a:cubicBezTo>
                    <a:pt x="1044" y="9"/>
                    <a:pt x="1024" y="1"/>
                    <a:pt x="1001" y="1"/>
                  </a:cubicBezTo>
                  <a:cubicBezTo>
                    <a:pt x="897" y="1"/>
                    <a:pt x="746" y="166"/>
                    <a:pt x="627" y="364"/>
                  </a:cubicBezTo>
                  <a:cubicBezTo>
                    <a:pt x="627" y="364"/>
                    <a:pt x="627" y="364"/>
                    <a:pt x="579" y="412"/>
                  </a:cubicBezTo>
                  <a:cubicBezTo>
                    <a:pt x="579" y="364"/>
                    <a:pt x="579" y="364"/>
                    <a:pt x="579" y="364"/>
                  </a:cubicBezTo>
                  <a:cubicBezTo>
                    <a:pt x="461" y="166"/>
                    <a:pt x="310" y="1"/>
                    <a:pt x="179"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2"/>
            <p:cNvSpPr/>
            <p:nvPr/>
          </p:nvSpPr>
          <p:spPr>
            <a:xfrm rot="5400000" flipH="1">
              <a:off x="4148857" y="965976"/>
              <a:ext cx="45940" cy="36744"/>
            </a:xfrm>
            <a:custGeom>
              <a:avLst/>
              <a:gdLst/>
              <a:ahLst/>
              <a:cxnLst/>
              <a:rect l="l" t="t" r="r" b="b"/>
              <a:pathLst>
                <a:path w="1159" h="927" extrusionOk="0">
                  <a:moveTo>
                    <a:pt x="155" y="1"/>
                  </a:moveTo>
                  <a:cubicBezTo>
                    <a:pt x="135" y="1"/>
                    <a:pt x="116" y="4"/>
                    <a:pt x="97" y="10"/>
                  </a:cubicBezTo>
                  <a:cubicBezTo>
                    <a:pt x="1" y="58"/>
                    <a:pt x="49" y="299"/>
                    <a:pt x="193" y="589"/>
                  </a:cubicBezTo>
                  <a:cubicBezTo>
                    <a:pt x="290" y="733"/>
                    <a:pt x="435" y="878"/>
                    <a:pt x="531" y="926"/>
                  </a:cubicBezTo>
                  <a:lnTo>
                    <a:pt x="628" y="926"/>
                  </a:lnTo>
                  <a:cubicBezTo>
                    <a:pt x="772" y="878"/>
                    <a:pt x="869" y="733"/>
                    <a:pt x="965" y="589"/>
                  </a:cubicBezTo>
                  <a:cubicBezTo>
                    <a:pt x="1110" y="347"/>
                    <a:pt x="1158" y="58"/>
                    <a:pt x="1062" y="10"/>
                  </a:cubicBezTo>
                  <a:cubicBezTo>
                    <a:pt x="1049" y="4"/>
                    <a:pt x="1035" y="1"/>
                    <a:pt x="1020" y="1"/>
                  </a:cubicBezTo>
                  <a:cubicBezTo>
                    <a:pt x="916" y="1"/>
                    <a:pt x="754" y="137"/>
                    <a:pt x="628" y="347"/>
                  </a:cubicBezTo>
                  <a:cubicBezTo>
                    <a:pt x="628" y="396"/>
                    <a:pt x="628" y="396"/>
                    <a:pt x="579" y="396"/>
                  </a:cubicBezTo>
                  <a:cubicBezTo>
                    <a:pt x="579" y="396"/>
                    <a:pt x="579" y="347"/>
                    <a:pt x="579" y="347"/>
                  </a:cubicBezTo>
                  <a:cubicBezTo>
                    <a:pt x="453" y="137"/>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2"/>
            <p:cNvSpPr/>
            <p:nvPr/>
          </p:nvSpPr>
          <p:spPr>
            <a:xfrm rot="5400000" flipH="1">
              <a:off x="4148877" y="1061562"/>
              <a:ext cx="45900" cy="36744"/>
            </a:xfrm>
            <a:custGeom>
              <a:avLst/>
              <a:gdLst/>
              <a:ahLst/>
              <a:cxnLst/>
              <a:rect l="l" t="t" r="r" b="b"/>
              <a:pathLst>
                <a:path w="1158" h="927" extrusionOk="0">
                  <a:moveTo>
                    <a:pt x="155" y="1"/>
                  </a:moveTo>
                  <a:cubicBezTo>
                    <a:pt x="135" y="1"/>
                    <a:pt x="115" y="4"/>
                    <a:pt x="97" y="10"/>
                  </a:cubicBezTo>
                  <a:cubicBezTo>
                    <a:pt x="0" y="58"/>
                    <a:pt x="48" y="299"/>
                    <a:pt x="193" y="589"/>
                  </a:cubicBezTo>
                  <a:cubicBezTo>
                    <a:pt x="290" y="733"/>
                    <a:pt x="434" y="878"/>
                    <a:pt x="531" y="926"/>
                  </a:cubicBezTo>
                  <a:lnTo>
                    <a:pt x="627" y="926"/>
                  </a:lnTo>
                  <a:cubicBezTo>
                    <a:pt x="772" y="878"/>
                    <a:pt x="868" y="733"/>
                    <a:pt x="965" y="589"/>
                  </a:cubicBezTo>
                  <a:cubicBezTo>
                    <a:pt x="1109" y="347"/>
                    <a:pt x="1158" y="58"/>
                    <a:pt x="1061" y="10"/>
                  </a:cubicBezTo>
                  <a:cubicBezTo>
                    <a:pt x="1049" y="4"/>
                    <a:pt x="1035" y="1"/>
                    <a:pt x="1019" y="1"/>
                  </a:cubicBezTo>
                  <a:cubicBezTo>
                    <a:pt x="916" y="1"/>
                    <a:pt x="753" y="137"/>
                    <a:pt x="627" y="347"/>
                  </a:cubicBezTo>
                  <a:cubicBezTo>
                    <a:pt x="627" y="396"/>
                    <a:pt x="627" y="396"/>
                    <a:pt x="579" y="396"/>
                  </a:cubicBezTo>
                  <a:cubicBezTo>
                    <a:pt x="579" y="396"/>
                    <a:pt x="579" y="347"/>
                    <a:pt x="579" y="347"/>
                  </a:cubicBezTo>
                  <a:cubicBezTo>
                    <a:pt x="453" y="137"/>
                    <a:pt x="29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2"/>
            <p:cNvSpPr/>
            <p:nvPr/>
          </p:nvSpPr>
          <p:spPr>
            <a:xfrm rot="5400000" flipH="1">
              <a:off x="4626770" y="1157149"/>
              <a:ext cx="45940" cy="36744"/>
            </a:xfrm>
            <a:custGeom>
              <a:avLst/>
              <a:gdLst/>
              <a:ahLst/>
              <a:cxnLst/>
              <a:rect l="l" t="t" r="r" b="b"/>
              <a:pathLst>
                <a:path w="1159" h="927" extrusionOk="0">
                  <a:moveTo>
                    <a:pt x="156" y="1"/>
                  </a:moveTo>
                  <a:cubicBezTo>
                    <a:pt x="135" y="1"/>
                    <a:pt x="116" y="4"/>
                    <a:pt x="97" y="10"/>
                  </a:cubicBezTo>
                  <a:cubicBezTo>
                    <a:pt x="1" y="58"/>
                    <a:pt x="49" y="299"/>
                    <a:pt x="194" y="589"/>
                  </a:cubicBezTo>
                  <a:cubicBezTo>
                    <a:pt x="290" y="733"/>
                    <a:pt x="435" y="878"/>
                    <a:pt x="531" y="926"/>
                  </a:cubicBezTo>
                  <a:lnTo>
                    <a:pt x="628" y="926"/>
                  </a:lnTo>
                  <a:cubicBezTo>
                    <a:pt x="772" y="878"/>
                    <a:pt x="869" y="733"/>
                    <a:pt x="965" y="589"/>
                  </a:cubicBezTo>
                  <a:cubicBezTo>
                    <a:pt x="1110" y="348"/>
                    <a:pt x="1158" y="58"/>
                    <a:pt x="1062" y="10"/>
                  </a:cubicBezTo>
                  <a:cubicBezTo>
                    <a:pt x="1049" y="4"/>
                    <a:pt x="1035" y="1"/>
                    <a:pt x="1020" y="1"/>
                  </a:cubicBezTo>
                  <a:cubicBezTo>
                    <a:pt x="916" y="1"/>
                    <a:pt x="754" y="138"/>
                    <a:pt x="628" y="348"/>
                  </a:cubicBezTo>
                  <a:cubicBezTo>
                    <a:pt x="628" y="396"/>
                    <a:pt x="628" y="396"/>
                    <a:pt x="580" y="396"/>
                  </a:cubicBezTo>
                  <a:cubicBezTo>
                    <a:pt x="580" y="396"/>
                    <a:pt x="580" y="348"/>
                    <a:pt x="580" y="348"/>
                  </a:cubicBezTo>
                  <a:cubicBezTo>
                    <a:pt x="454" y="138"/>
                    <a:pt x="291" y="1"/>
                    <a:pt x="156"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2"/>
            <p:cNvSpPr/>
            <p:nvPr/>
          </p:nvSpPr>
          <p:spPr>
            <a:xfrm rot="5400000" flipH="1">
              <a:off x="4626790" y="1252736"/>
              <a:ext cx="45900" cy="36744"/>
            </a:xfrm>
            <a:custGeom>
              <a:avLst/>
              <a:gdLst/>
              <a:ahLst/>
              <a:cxnLst/>
              <a:rect l="l" t="t" r="r" b="b"/>
              <a:pathLst>
                <a:path w="1158" h="927" extrusionOk="0">
                  <a:moveTo>
                    <a:pt x="155" y="1"/>
                  </a:moveTo>
                  <a:cubicBezTo>
                    <a:pt x="135" y="1"/>
                    <a:pt x="116" y="4"/>
                    <a:pt x="97" y="10"/>
                  </a:cubicBezTo>
                  <a:cubicBezTo>
                    <a:pt x="0" y="58"/>
                    <a:pt x="49" y="299"/>
                    <a:pt x="193" y="589"/>
                  </a:cubicBezTo>
                  <a:cubicBezTo>
                    <a:pt x="290" y="733"/>
                    <a:pt x="434" y="878"/>
                    <a:pt x="531" y="926"/>
                  </a:cubicBezTo>
                  <a:lnTo>
                    <a:pt x="627" y="926"/>
                  </a:lnTo>
                  <a:cubicBezTo>
                    <a:pt x="772" y="878"/>
                    <a:pt x="869" y="733"/>
                    <a:pt x="965" y="589"/>
                  </a:cubicBezTo>
                  <a:cubicBezTo>
                    <a:pt x="1110" y="348"/>
                    <a:pt x="1158" y="58"/>
                    <a:pt x="1061" y="10"/>
                  </a:cubicBezTo>
                  <a:cubicBezTo>
                    <a:pt x="1049" y="4"/>
                    <a:pt x="1035" y="1"/>
                    <a:pt x="1020" y="1"/>
                  </a:cubicBezTo>
                  <a:cubicBezTo>
                    <a:pt x="916" y="1"/>
                    <a:pt x="753" y="138"/>
                    <a:pt x="627" y="348"/>
                  </a:cubicBezTo>
                  <a:cubicBezTo>
                    <a:pt x="627" y="396"/>
                    <a:pt x="627" y="396"/>
                    <a:pt x="579" y="396"/>
                  </a:cubicBezTo>
                  <a:cubicBezTo>
                    <a:pt x="579" y="396"/>
                    <a:pt x="579" y="348"/>
                    <a:pt x="579" y="348"/>
                  </a:cubicBezTo>
                  <a:cubicBezTo>
                    <a:pt x="453" y="138"/>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2"/>
            <p:cNvSpPr/>
            <p:nvPr/>
          </p:nvSpPr>
          <p:spPr>
            <a:xfrm rot="5400000" flipH="1">
              <a:off x="4746159" y="1109584"/>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5"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2"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2"/>
            <p:cNvSpPr/>
            <p:nvPr/>
          </p:nvSpPr>
          <p:spPr>
            <a:xfrm rot="5400000" flipH="1">
              <a:off x="4746159" y="120515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89" y="749"/>
                    <a:pt x="434" y="846"/>
                    <a:pt x="531" y="894"/>
                  </a:cubicBezTo>
                  <a:cubicBezTo>
                    <a:pt x="547" y="910"/>
                    <a:pt x="557"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0"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2"/>
            <p:cNvSpPr/>
            <p:nvPr/>
          </p:nvSpPr>
          <p:spPr>
            <a:xfrm rot="5400000" flipH="1">
              <a:off x="4865727" y="1157169"/>
              <a:ext cx="45940" cy="36704"/>
            </a:xfrm>
            <a:custGeom>
              <a:avLst/>
              <a:gdLst/>
              <a:ahLst/>
              <a:cxnLst/>
              <a:rect l="l" t="t" r="r" b="b"/>
              <a:pathLst>
                <a:path w="1159" h="926" extrusionOk="0">
                  <a:moveTo>
                    <a:pt x="156"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2"/>
            <p:cNvSpPr/>
            <p:nvPr/>
          </p:nvSpPr>
          <p:spPr>
            <a:xfrm rot="5400000" flipH="1">
              <a:off x="4865747" y="1252755"/>
              <a:ext cx="45900" cy="36704"/>
            </a:xfrm>
            <a:custGeom>
              <a:avLst/>
              <a:gdLst/>
              <a:ahLst/>
              <a:cxnLst/>
              <a:rect l="l" t="t" r="r" b="b"/>
              <a:pathLst>
                <a:path w="1158" h="926" extrusionOk="0">
                  <a:moveTo>
                    <a:pt x="155" y="0"/>
                  </a:moveTo>
                  <a:cubicBezTo>
                    <a:pt x="135" y="0"/>
                    <a:pt x="116" y="3"/>
                    <a:pt x="97" y="9"/>
                  </a:cubicBezTo>
                  <a:cubicBezTo>
                    <a:pt x="0" y="58"/>
                    <a:pt x="49" y="299"/>
                    <a:pt x="193" y="588"/>
                  </a:cubicBezTo>
                  <a:cubicBezTo>
                    <a:pt x="290" y="733"/>
                    <a:pt x="434" y="878"/>
                    <a:pt x="531" y="926"/>
                  </a:cubicBezTo>
                  <a:lnTo>
                    <a:pt x="627" y="926"/>
                  </a:lnTo>
                  <a:cubicBezTo>
                    <a:pt x="772" y="878"/>
                    <a:pt x="869" y="733"/>
                    <a:pt x="965" y="588"/>
                  </a:cubicBezTo>
                  <a:cubicBezTo>
                    <a:pt x="1110" y="347"/>
                    <a:pt x="1158" y="58"/>
                    <a:pt x="1061" y="9"/>
                  </a:cubicBezTo>
                  <a:cubicBezTo>
                    <a:pt x="1049" y="3"/>
                    <a:pt x="1035" y="0"/>
                    <a:pt x="1020" y="0"/>
                  </a:cubicBezTo>
                  <a:cubicBezTo>
                    <a:pt x="916" y="0"/>
                    <a:pt x="753" y="137"/>
                    <a:pt x="627" y="347"/>
                  </a:cubicBezTo>
                  <a:cubicBezTo>
                    <a:pt x="627" y="395"/>
                    <a:pt x="627"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32"/>
            <p:cNvSpPr/>
            <p:nvPr/>
          </p:nvSpPr>
          <p:spPr>
            <a:xfrm rot="5400000" flipH="1">
              <a:off x="4387814" y="1157169"/>
              <a:ext cx="45940" cy="36704"/>
            </a:xfrm>
            <a:custGeom>
              <a:avLst/>
              <a:gdLst/>
              <a:ahLst/>
              <a:cxnLst/>
              <a:rect l="l" t="t" r="r" b="b"/>
              <a:pathLst>
                <a:path w="1159" h="926" extrusionOk="0">
                  <a:moveTo>
                    <a:pt x="156"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2"/>
            <p:cNvSpPr/>
            <p:nvPr/>
          </p:nvSpPr>
          <p:spPr>
            <a:xfrm rot="5400000" flipH="1">
              <a:off x="4507223" y="1109584"/>
              <a:ext cx="45900" cy="36308"/>
            </a:xfrm>
            <a:custGeom>
              <a:avLst/>
              <a:gdLst/>
              <a:ahLst/>
              <a:cxnLst/>
              <a:rect l="l" t="t" r="r" b="b"/>
              <a:pathLst>
                <a:path w="1158" h="916" extrusionOk="0">
                  <a:moveTo>
                    <a:pt x="179" y="1"/>
                  </a:moveTo>
                  <a:cubicBezTo>
                    <a:pt x="151" y="1"/>
                    <a:pt x="123" y="9"/>
                    <a:pt x="97" y="26"/>
                  </a:cubicBezTo>
                  <a:cubicBezTo>
                    <a:pt x="0" y="75"/>
                    <a:pt x="49" y="316"/>
                    <a:pt x="193" y="557"/>
                  </a:cubicBezTo>
                  <a:cubicBezTo>
                    <a:pt x="290" y="750"/>
                    <a:pt x="435" y="846"/>
                    <a:pt x="531" y="894"/>
                  </a:cubicBezTo>
                  <a:cubicBezTo>
                    <a:pt x="547" y="910"/>
                    <a:pt x="558" y="916"/>
                    <a:pt x="565" y="916"/>
                  </a:cubicBezTo>
                  <a:cubicBezTo>
                    <a:pt x="579" y="916"/>
                    <a:pt x="579" y="894"/>
                    <a:pt x="579" y="894"/>
                  </a:cubicBezTo>
                  <a:lnTo>
                    <a:pt x="627" y="894"/>
                  </a:lnTo>
                  <a:cubicBezTo>
                    <a:pt x="772" y="846"/>
                    <a:pt x="869" y="750"/>
                    <a:pt x="965" y="557"/>
                  </a:cubicBezTo>
                  <a:cubicBezTo>
                    <a:pt x="1110" y="316"/>
                    <a:pt x="1158" y="75"/>
                    <a:pt x="1062" y="26"/>
                  </a:cubicBezTo>
                  <a:cubicBezTo>
                    <a:pt x="1044" y="9"/>
                    <a:pt x="1024" y="1"/>
                    <a:pt x="1001" y="1"/>
                  </a:cubicBezTo>
                  <a:cubicBezTo>
                    <a:pt x="897" y="1"/>
                    <a:pt x="746" y="166"/>
                    <a:pt x="627" y="364"/>
                  </a:cubicBezTo>
                  <a:cubicBezTo>
                    <a:pt x="627" y="364"/>
                    <a:pt x="627" y="364"/>
                    <a:pt x="579" y="412"/>
                  </a:cubicBezTo>
                  <a:cubicBezTo>
                    <a:pt x="579" y="364"/>
                    <a:pt x="579" y="364"/>
                    <a:pt x="579" y="364"/>
                  </a:cubicBezTo>
                  <a:cubicBezTo>
                    <a:pt x="461" y="166"/>
                    <a:pt x="310"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32"/>
            <p:cNvSpPr/>
            <p:nvPr/>
          </p:nvSpPr>
          <p:spPr>
            <a:xfrm rot="5400000" flipH="1">
              <a:off x="4507223" y="1205150"/>
              <a:ext cx="45900" cy="36308"/>
            </a:xfrm>
            <a:custGeom>
              <a:avLst/>
              <a:gdLst/>
              <a:ahLst/>
              <a:cxnLst/>
              <a:rect l="l" t="t" r="r" b="b"/>
              <a:pathLst>
                <a:path w="1158" h="916" extrusionOk="0">
                  <a:moveTo>
                    <a:pt x="179" y="1"/>
                  </a:moveTo>
                  <a:cubicBezTo>
                    <a:pt x="150" y="1"/>
                    <a:pt x="123" y="9"/>
                    <a:pt x="97" y="26"/>
                  </a:cubicBezTo>
                  <a:cubicBezTo>
                    <a:pt x="0" y="75"/>
                    <a:pt x="48" y="316"/>
                    <a:pt x="193" y="557"/>
                  </a:cubicBezTo>
                  <a:cubicBezTo>
                    <a:pt x="289" y="750"/>
                    <a:pt x="434" y="846"/>
                    <a:pt x="531" y="894"/>
                  </a:cubicBezTo>
                  <a:cubicBezTo>
                    <a:pt x="547" y="910"/>
                    <a:pt x="557" y="916"/>
                    <a:pt x="565" y="916"/>
                  </a:cubicBezTo>
                  <a:cubicBezTo>
                    <a:pt x="579" y="916"/>
                    <a:pt x="579" y="894"/>
                    <a:pt x="579" y="894"/>
                  </a:cubicBezTo>
                  <a:lnTo>
                    <a:pt x="627" y="894"/>
                  </a:lnTo>
                  <a:cubicBezTo>
                    <a:pt x="772" y="846"/>
                    <a:pt x="868" y="750"/>
                    <a:pt x="965" y="557"/>
                  </a:cubicBezTo>
                  <a:cubicBezTo>
                    <a:pt x="1109" y="316"/>
                    <a:pt x="1158" y="75"/>
                    <a:pt x="1061" y="26"/>
                  </a:cubicBezTo>
                  <a:cubicBezTo>
                    <a:pt x="1044" y="9"/>
                    <a:pt x="1023" y="1"/>
                    <a:pt x="1000"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32"/>
            <p:cNvSpPr/>
            <p:nvPr/>
          </p:nvSpPr>
          <p:spPr>
            <a:xfrm rot="5400000" flipH="1">
              <a:off x="4507203" y="1300737"/>
              <a:ext cx="45940" cy="36308"/>
            </a:xfrm>
            <a:custGeom>
              <a:avLst/>
              <a:gdLst/>
              <a:ahLst/>
              <a:cxnLst/>
              <a:rect l="l" t="t" r="r" b="b"/>
              <a:pathLst>
                <a:path w="1159" h="916" extrusionOk="0">
                  <a:moveTo>
                    <a:pt x="180" y="1"/>
                  </a:moveTo>
                  <a:cubicBezTo>
                    <a:pt x="151" y="1"/>
                    <a:pt x="123" y="9"/>
                    <a:pt x="97" y="26"/>
                  </a:cubicBezTo>
                  <a:cubicBezTo>
                    <a:pt x="1" y="75"/>
                    <a:pt x="49" y="316"/>
                    <a:pt x="194" y="557"/>
                  </a:cubicBezTo>
                  <a:cubicBezTo>
                    <a:pt x="290" y="750"/>
                    <a:pt x="435" y="846"/>
                    <a:pt x="531" y="894"/>
                  </a:cubicBezTo>
                  <a:cubicBezTo>
                    <a:pt x="547" y="910"/>
                    <a:pt x="558" y="916"/>
                    <a:pt x="565" y="916"/>
                  </a:cubicBezTo>
                  <a:cubicBezTo>
                    <a:pt x="579" y="916"/>
                    <a:pt x="579" y="894"/>
                    <a:pt x="579" y="894"/>
                  </a:cubicBezTo>
                  <a:lnTo>
                    <a:pt x="628" y="894"/>
                  </a:lnTo>
                  <a:cubicBezTo>
                    <a:pt x="772" y="846"/>
                    <a:pt x="869" y="750"/>
                    <a:pt x="965" y="557"/>
                  </a:cubicBezTo>
                  <a:cubicBezTo>
                    <a:pt x="1110" y="316"/>
                    <a:pt x="1158" y="75"/>
                    <a:pt x="1062" y="26"/>
                  </a:cubicBezTo>
                  <a:cubicBezTo>
                    <a:pt x="1044" y="9"/>
                    <a:pt x="1024" y="1"/>
                    <a:pt x="1001" y="1"/>
                  </a:cubicBezTo>
                  <a:cubicBezTo>
                    <a:pt x="897" y="1"/>
                    <a:pt x="746" y="166"/>
                    <a:pt x="628" y="364"/>
                  </a:cubicBezTo>
                  <a:cubicBezTo>
                    <a:pt x="628" y="364"/>
                    <a:pt x="628" y="364"/>
                    <a:pt x="579" y="412"/>
                  </a:cubicBezTo>
                  <a:cubicBezTo>
                    <a:pt x="579" y="364"/>
                    <a:pt x="579" y="364"/>
                    <a:pt x="579" y="364"/>
                  </a:cubicBezTo>
                  <a:cubicBezTo>
                    <a:pt x="461" y="166"/>
                    <a:pt x="310" y="1"/>
                    <a:pt x="180"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2"/>
            <p:cNvSpPr/>
            <p:nvPr/>
          </p:nvSpPr>
          <p:spPr>
            <a:xfrm rot="5400000" flipH="1">
              <a:off x="4626770" y="1157149"/>
              <a:ext cx="45940" cy="36744"/>
            </a:xfrm>
            <a:custGeom>
              <a:avLst/>
              <a:gdLst/>
              <a:ahLst/>
              <a:cxnLst/>
              <a:rect l="l" t="t" r="r" b="b"/>
              <a:pathLst>
                <a:path w="1159" h="927" extrusionOk="0">
                  <a:moveTo>
                    <a:pt x="156" y="1"/>
                  </a:moveTo>
                  <a:cubicBezTo>
                    <a:pt x="135" y="1"/>
                    <a:pt x="116" y="4"/>
                    <a:pt x="97" y="10"/>
                  </a:cubicBezTo>
                  <a:cubicBezTo>
                    <a:pt x="1" y="58"/>
                    <a:pt x="49" y="299"/>
                    <a:pt x="194" y="589"/>
                  </a:cubicBezTo>
                  <a:cubicBezTo>
                    <a:pt x="290" y="733"/>
                    <a:pt x="435" y="878"/>
                    <a:pt x="531" y="926"/>
                  </a:cubicBezTo>
                  <a:lnTo>
                    <a:pt x="628" y="926"/>
                  </a:lnTo>
                  <a:cubicBezTo>
                    <a:pt x="772" y="878"/>
                    <a:pt x="869" y="733"/>
                    <a:pt x="965" y="589"/>
                  </a:cubicBezTo>
                  <a:cubicBezTo>
                    <a:pt x="1110" y="348"/>
                    <a:pt x="1158" y="58"/>
                    <a:pt x="1062" y="10"/>
                  </a:cubicBezTo>
                  <a:cubicBezTo>
                    <a:pt x="1049" y="4"/>
                    <a:pt x="1035" y="1"/>
                    <a:pt x="1020" y="1"/>
                  </a:cubicBezTo>
                  <a:cubicBezTo>
                    <a:pt x="916" y="1"/>
                    <a:pt x="754" y="138"/>
                    <a:pt x="628" y="348"/>
                  </a:cubicBezTo>
                  <a:cubicBezTo>
                    <a:pt x="628" y="396"/>
                    <a:pt x="628" y="396"/>
                    <a:pt x="580" y="396"/>
                  </a:cubicBezTo>
                  <a:cubicBezTo>
                    <a:pt x="580" y="396"/>
                    <a:pt x="580" y="348"/>
                    <a:pt x="580" y="348"/>
                  </a:cubicBezTo>
                  <a:cubicBezTo>
                    <a:pt x="454" y="138"/>
                    <a:pt x="291" y="1"/>
                    <a:pt x="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2"/>
            <p:cNvSpPr/>
            <p:nvPr/>
          </p:nvSpPr>
          <p:spPr>
            <a:xfrm rot="5400000" flipH="1">
              <a:off x="4626790" y="1252736"/>
              <a:ext cx="45900" cy="36744"/>
            </a:xfrm>
            <a:custGeom>
              <a:avLst/>
              <a:gdLst/>
              <a:ahLst/>
              <a:cxnLst/>
              <a:rect l="l" t="t" r="r" b="b"/>
              <a:pathLst>
                <a:path w="1158" h="927" extrusionOk="0">
                  <a:moveTo>
                    <a:pt x="155" y="1"/>
                  </a:moveTo>
                  <a:cubicBezTo>
                    <a:pt x="135" y="1"/>
                    <a:pt x="116" y="4"/>
                    <a:pt x="97" y="10"/>
                  </a:cubicBezTo>
                  <a:cubicBezTo>
                    <a:pt x="0" y="58"/>
                    <a:pt x="49" y="299"/>
                    <a:pt x="193" y="589"/>
                  </a:cubicBezTo>
                  <a:cubicBezTo>
                    <a:pt x="290" y="733"/>
                    <a:pt x="434" y="878"/>
                    <a:pt x="531" y="926"/>
                  </a:cubicBezTo>
                  <a:lnTo>
                    <a:pt x="627" y="926"/>
                  </a:lnTo>
                  <a:cubicBezTo>
                    <a:pt x="772" y="878"/>
                    <a:pt x="869" y="733"/>
                    <a:pt x="965" y="589"/>
                  </a:cubicBezTo>
                  <a:cubicBezTo>
                    <a:pt x="1110" y="348"/>
                    <a:pt x="1158" y="58"/>
                    <a:pt x="1061" y="10"/>
                  </a:cubicBezTo>
                  <a:cubicBezTo>
                    <a:pt x="1049" y="4"/>
                    <a:pt x="1035" y="1"/>
                    <a:pt x="1020" y="1"/>
                  </a:cubicBezTo>
                  <a:cubicBezTo>
                    <a:pt x="916" y="1"/>
                    <a:pt x="753" y="138"/>
                    <a:pt x="627" y="348"/>
                  </a:cubicBezTo>
                  <a:cubicBezTo>
                    <a:pt x="627" y="396"/>
                    <a:pt x="627" y="396"/>
                    <a:pt x="579" y="396"/>
                  </a:cubicBezTo>
                  <a:cubicBezTo>
                    <a:pt x="579" y="396"/>
                    <a:pt x="579" y="348"/>
                    <a:pt x="579" y="348"/>
                  </a:cubicBezTo>
                  <a:cubicBezTo>
                    <a:pt x="453" y="138"/>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32"/>
            <p:cNvSpPr/>
            <p:nvPr/>
          </p:nvSpPr>
          <p:spPr>
            <a:xfrm rot="5400000" flipH="1">
              <a:off x="4148857" y="1157149"/>
              <a:ext cx="45940" cy="36744"/>
            </a:xfrm>
            <a:custGeom>
              <a:avLst/>
              <a:gdLst/>
              <a:ahLst/>
              <a:cxnLst/>
              <a:rect l="l" t="t" r="r" b="b"/>
              <a:pathLst>
                <a:path w="1159" h="927" extrusionOk="0">
                  <a:moveTo>
                    <a:pt x="156" y="1"/>
                  </a:moveTo>
                  <a:cubicBezTo>
                    <a:pt x="135" y="1"/>
                    <a:pt x="116" y="4"/>
                    <a:pt x="97" y="10"/>
                  </a:cubicBezTo>
                  <a:cubicBezTo>
                    <a:pt x="1" y="58"/>
                    <a:pt x="49" y="299"/>
                    <a:pt x="194" y="589"/>
                  </a:cubicBezTo>
                  <a:cubicBezTo>
                    <a:pt x="290" y="733"/>
                    <a:pt x="435" y="878"/>
                    <a:pt x="531" y="926"/>
                  </a:cubicBezTo>
                  <a:lnTo>
                    <a:pt x="628" y="926"/>
                  </a:lnTo>
                  <a:cubicBezTo>
                    <a:pt x="772" y="878"/>
                    <a:pt x="869" y="733"/>
                    <a:pt x="965" y="589"/>
                  </a:cubicBezTo>
                  <a:cubicBezTo>
                    <a:pt x="1110" y="347"/>
                    <a:pt x="1158" y="58"/>
                    <a:pt x="1062" y="10"/>
                  </a:cubicBezTo>
                  <a:cubicBezTo>
                    <a:pt x="1049" y="4"/>
                    <a:pt x="1035" y="1"/>
                    <a:pt x="1020" y="1"/>
                  </a:cubicBezTo>
                  <a:cubicBezTo>
                    <a:pt x="916" y="1"/>
                    <a:pt x="754" y="137"/>
                    <a:pt x="628" y="347"/>
                  </a:cubicBezTo>
                  <a:cubicBezTo>
                    <a:pt x="628" y="396"/>
                    <a:pt x="628" y="396"/>
                    <a:pt x="580" y="396"/>
                  </a:cubicBezTo>
                  <a:cubicBezTo>
                    <a:pt x="580" y="396"/>
                    <a:pt x="580" y="347"/>
                    <a:pt x="580" y="347"/>
                  </a:cubicBezTo>
                  <a:cubicBezTo>
                    <a:pt x="454" y="137"/>
                    <a:pt x="291" y="1"/>
                    <a:pt x="156"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32"/>
            <p:cNvSpPr/>
            <p:nvPr/>
          </p:nvSpPr>
          <p:spPr>
            <a:xfrm rot="5400000" flipH="1">
              <a:off x="4148877" y="1252736"/>
              <a:ext cx="45900" cy="36744"/>
            </a:xfrm>
            <a:custGeom>
              <a:avLst/>
              <a:gdLst/>
              <a:ahLst/>
              <a:cxnLst/>
              <a:rect l="l" t="t" r="r" b="b"/>
              <a:pathLst>
                <a:path w="1158" h="927" extrusionOk="0">
                  <a:moveTo>
                    <a:pt x="155" y="1"/>
                  </a:moveTo>
                  <a:cubicBezTo>
                    <a:pt x="135" y="1"/>
                    <a:pt x="116" y="4"/>
                    <a:pt x="97" y="10"/>
                  </a:cubicBezTo>
                  <a:cubicBezTo>
                    <a:pt x="0" y="58"/>
                    <a:pt x="49" y="299"/>
                    <a:pt x="193" y="589"/>
                  </a:cubicBezTo>
                  <a:cubicBezTo>
                    <a:pt x="290" y="733"/>
                    <a:pt x="434" y="878"/>
                    <a:pt x="531" y="926"/>
                  </a:cubicBezTo>
                  <a:lnTo>
                    <a:pt x="627" y="926"/>
                  </a:lnTo>
                  <a:cubicBezTo>
                    <a:pt x="772" y="878"/>
                    <a:pt x="869" y="733"/>
                    <a:pt x="965" y="589"/>
                  </a:cubicBezTo>
                  <a:cubicBezTo>
                    <a:pt x="1110" y="347"/>
                    <a:pt x="1158" y="58"/>
                    <a:pt x="1061" y="10"/>
                  </a:cubicBezTo>
                  <a:cubicBezTo>
                    <a:pt x="1049" y="4"/>
                    <a:pt x="1035" y="1"/>
                    <a:pt x="1020" y="1"/>
                  </a:cubicBezTo>
                  <a:cubicBezTo>
                    <a:pt x="916" y="1"/>
                    <a:pt x="753" y="137"/>
                    <a:pt x="627" y="347"/>
                  </a:cubicBezTo>
                  <a:cubicBezTo>
                    <a:pt x="627" y="396"/>
                    <a:pt x="627" y="396"/>
                    <a:pt x="579" y="396"/>
                  </a:cubicBezTo>
                  <a:cubicBezTo>
                    <a:pt x="579" y="396"/>
                    <a:pt x="579" y="347"/>
                    <a:pt x="579" y="347"/>
                  </a:cubicBezTo>
                  <a:cubicBezTo>
                    <a:pt x="453" y="137"/>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32"/>
            <p:cNvSpPr/>
            <p:nvPr/>
          </p:nvSpPr>
          <p:spPr>
            <a:xfrm rot="5400000" flipH="1">
              <a:off x="4268246" y="1109584"/>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5"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2"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32"/>
            <p:cNvSpPr/>
            <p:nvPr/>
          </p:nvSpPr>
          <p:spPr>
            <a:xfrm rot="5400000" flipH="1">
              <a:off x="4268246" y="120515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89" y="749"/>
                    <a:pt x="434" y="846"/>
                    <a:pt x="531" y="894"/>
                  </a:cubicBezTo>
                  <a:cubicBezTo>
                    <a:pt x="547" y="910"/>
                    <a:pt x="557"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0"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32"/>
            <p:cNvSpPr/>
            <p:nvPr/>
          </p:nvSpPr>
          <p:spPr>
            <a:xfrm rot="5400000" flipH="1">
              <a:off x="4387814" y="1157169"/>
              <a:ext cx="45940" cy="36704"/>
            </a:xfrm>
            <a:custGeom>
              <a:avLst/>
              <a:gdLst/>
              <a:ahLst/>
              <a:cxnLst/>
              <a:rect l="l" t="t" r="r" b="b"/>
              <a:pathLst>
                <a:path w="1159" h="926" extrusionOk="0">
                  <a:moveTo>
                    <a:pt x="156"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32"/>
            <p:cNvSpPr/>
            <p:nvPr/>
          </p:nvSpPr>
          <p:spPr>
            <a:xfrm rot="5400000" flipH="1">
              <a:off x="4029310" y="1109584"/>
              <a:ext cx="45900" cy="36308"/>
            </a:xfrm>
            <a:custGeom>
              <a:avLst/>
              <a:gdLst/>
              <a:ahLst/>
              <a:cxnLst/>
              <a:rect l="l" t="t" r="r" b="b"/>
              <a:pathLst>
                <a:path w="1158" h="916" extrusionOk="0">
                  <a:moveTo>
                    <a:pt x="179" y="1"/>
                  </a:moveTo>
                  <a:cubicBezTo>
                    <a:pt x="151" y="1"/>
                    <a:pt x="123" y="9"/>
                    <a:pt x="97" y="26"/>
                  </a:cubicBezTo>
                  <a:cubicBezTo>
                    <a:pt x="0" y="74"/>
                    <a:pt x="49" y="316"/>
                    <a:pt x="193" y="557"/>
                  </a:cubicBezTo>
                  <a:cubicBezTo>
                    <a:pt x="290" y="750"/>
                    <a:pt x="435" y="846"/>
                    <a:pt x="531" y="894"/>
                  </a:cubicBezTo>
                  <a:cubicBezTo>
                    <a:pt x="547" y="910"/>
                    <a:pt x="558" y="916"/>
                    <a:pt x="565" y="916"/>
                  </a:cubicBezTo>
                  <a:cubicBezTo>
                    <a:pt x="579" y="916"/>
                    <a:pt x="579" y="894"/>
                    <a:pt x="579" y="894"/>
                  </a:cubicBezTo>
                  <a:lnTo>
                    <a:pt x="627" y="894"/>
                  </a:lnTo>
                  <a:cubicBezTo>
                    <a:pt x="772" y="846"/>
                    <a:pt x="869" y="750"/>
                    <a:pt x="965" y="557"/>
                  </a:cubicBezTo>
                  <a:cubicBezTo>
                    <a:pt x="1110" y="316"/>
                    <a:pt x="1158" y="74"/>
                    <a:pt x="1062" y="26"/>
                  </a:cubicBezTo>
                  <a:cubicBezTo>
                    <a:pt x="1044" y="9"/>
                    <a:pt x="1024" y="1"/>
                    <a:pt x="1001" y="1"/>
                  </a:cubicBezTo>
                  <a:cubicBezTo>
                    <a:pt x="897" y="1"/>
                    <a:pt x="746" y="166"/>
                    <a:pt x="627" y="364"/>
                  </a:cubicBezTo>
                  <a:cubicBezTo>
                    <a:pt x="627" y="364"/>
                    <a:pt x="627" y="364"/>
                    <a:pt x="579" y="412"/>
                  </a:cubicBezTo>
                  <a:cubicBezTo>
                    <a:pt x="579" y="364"/>
                    <a:pt x="579" y="364"/>
                    <a:pt x="579" y="364"/>
                  </a:cubicBezTo>
                  <a:cubicBezTo>
                    <a:pt x="461" y="166"/>
                    <a:pt x="310"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32"/>
            <p:cNvSpPr/>
            <p:nvPr/>
          </p:nvSpPr>
          <p:spPr>
            <a:xfrm rot="5400000" flipH="1">
              <a:off x="4148857" y="1157149"/>
              <a:ext cx="45940" cy="36744"/>
            </a:xfrm>
            <a:custGeom>
              <a:avLst/>
              <a:gdLst/>
              <a:ahLst/>
              <a:cxnLst/>
              <a:rect l="l" t="t" r="r" b="b"/>
              <a:pathLst>
                <a:path w="1159" h="927" extrusionOk="0">
                  <a:moveTo>
                    <a:pt x="156" y="1"/>
                  </a:moveTo>
                  <a:cubicBezTo>
                    <a:pt x="135" y="1"/>
                    <a:pt x="116" y="4"/>
                    <a:pt x="97" y="10"/>
                  </a:cubicBezTo>
                  <a:cubicBezTo>
                    <a:pt x="1" y="58"/>
                    <a:pt x="49" y="299"/>
                    <a:pt x="194" y="589"/>
                  </a:cubicBezTo>
                  <a:cubicBezTo>
                    <a:pt x="290" y="733"/>
                    <a:pt x="435" y="878"/>
                    <a:pt x="531" y="926"/>
                  </a:cubicBezTo>
                  <a:lnTo>
                    <a:pt x="628" y="926"/>
                  </a:lnTo>
                  <a:cubicBezTo>
                    <a:pt x="772" y="878"/>
                    <a:pt x="869" y="733"/>
                    <a:pt x="965" y="589"/>
                  </a:cubicBezTo>
                  <a:cubicBezTo>
                    <a:pt x="1110" y="347"/>
                    <a:pt x="1158" y="58"/>
                    <a:pt x="1062" y="10"/>
                  </a:cubicBezTo>
                  <a:cubicBezTo>
                    <a:pt x="1049" y="4"/>
                    <a:pt x="1035" y="1"/>
                    <a:pt x="1020" y="1"/>
                  </a:cubicBezTo>
                  <a:cubicBezTo>
                    <a:pt x="916" y="1"/>
                    <a:pt x="754" y="137"/>
                    <a:pt x="628" y="347"/>
                  </a:cubicBezTo>
                  <a:cubicBezTo>
                    <a:pt x="628" y="396"/>
                    <a:pt x="628" y="396"/>
                    <a:pt x="580" y="396"/>
                  </a:cubicBezTo>
                  <a:cubicBezTo>
                    <a:pt x="580" y="396"/>
                    <a:pt x="580" y="347"/>
                    <a:pt x="580" y="347"/>
                  </a:cubicBezTo>
                  <a:cubicBezTo>
                    <a:pt x="454" y="137"/>
                    <a:pt x="291" y="1"/>
                    <a:pt x="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32"/>
            <p:cNvSpPr/>
            <p:nvPr/>
          </p:nvSpPr>
          <p:spPr>
            <a:xfrm rot="5400000" flipH="1">
              <a:off x="4148877" y="1252736"/>
              <a:ext cx="45900" cy="36744"/>
            </a:xfrm>
            <a:custGeom>
              <a:avLst/>
              <a:gdLst/>
              <a:ahLst/>
              <a:cxnLst/>
              <a:rect l="l" t="t" r="r" b="b"/>
              <a:pathLst>
                <a:path w="1158" h="927" extrusionOk="0">
                  <a:moveTo>
                    <a:pt x="155" y="1"/>
                  </a:moveTo>
                  <a:cubicBezTo>
                    <a:pt x="135" y="1"/>
                    <a:pt x="116" y="4"/>
                    <a:pt x="97" y="10"/>
                  </a:cubicBezTo>
                  <a:cubicBezTo>
                    <a:pt x="0" y="58"/>
                    <a:pt x="49" y="299"/>
                    <a:pt x="193" y="589"/>
                  </a:cubicBezTo>
                  <a:cubicBezTo>
                    <a:pt x="290" y="733"/>
                    <a:pt x="434" y="878"/>
                    <a:pt x="531" y="926"/>
                  </a:cubicBezTo>
                  <a:lnTo>
                    <a:pt x="627" y="926"/>
                  </a:lnTo>
                  <a:cubicBezTo>
                    <a:pt x="772" y="878"/>
                    <a:pt x="869" y="733"/>
                    <a:pt x="965" y="589"/>
                  </a:cubicBezTo>
                  <a:cubicBezTo>
                    <a:pt x="1110" y="347"/>
                    <a:pt x="1158" y="58"/>
                    <a:pt x="1061" y="10"/>
                  </a:cubicBezTo>
                  <a:cubicBezTo>
                    <a:pt x="1049" y="4"/>
                    <a:pt x="1035" y="1"/>
                    <a:pt x="1020" y="1"/>
                  </a:cubicBezTo>
                  <a:cubicBezTo>
                    <a:pt x="916" y="1"/>
                    <a:pt x="753" y="137"/>
                    <a:pt x="627" y="347"/>
                  </a:cubicBezTo>
                  <a:cubicBezTo>
                    <a:pt x="627" y="396"/>
                    <a:pt x="627" y="396"/>
                    <a:pt x="579" y="396"/>
                  </a:cubicBezTo>
                  <a:cubicBezTo>
                    <a:pt x="579" y="396"/>
                    <a:pt x="579" y="347"/>
                    <a:pt x="579" y="347"/>
                  </a:cubicBezTo>
                  <a:cubicBezTo>
                    <a:pt x="453" y="137"/>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2"/>
            <p:cNvSpPr/>
            <p:nvPr/>
          </p:nvSpPr>
          <p:spPr>
            <a:xfrm rot="5400000" flipH="1">
              <a:off x="4626790" y="1348302"/>
              <a:ext cx="45900" cy="36744"/>
            </a:xfrm>
            <a:custGeom>
              <a:avLst/>
              <a:gdLst/>
              <a:ahLst/>
              <a:cxnLst/>
              <a:rect l="l" t="t" r="r" b="b"/>
              <a:pathLst>
                <a:path w="1158" h="927" extrusionOk="0">
                  <a:moveTo>
                    <a:pt x="187" y="1"/>
                  </a:moveTo>
                  <a:cubicBezTo>
                    <a:pt x="171" y="1"/>
                    <a:pt x="157" y="4"/>
                    <a:pt x="145" y="10"/>
                  </a:cubicBezTo>
                  <a:cubicBezTo>
                    <a:pt x="0" y="58"/>
                    <a:pt x="48" y="299"/>
                    <a:pt x="193" y="589"/>
                  </a:cubicBezTo>
                  <a:cubicBezTo>
                    <a:pt x="289" y="733"/>
                    <a:pt x="434" y="878"/>
                    <a:pt x="531" y="926"/>
                  </a:cubicBezTo>
                  <a:lnTo>
                    <a:pt x="627" y="926"/>
                  </a:lnTo>
                  <a:cubicBezTo>
                    <a:pt x="772" y="878"/>
                    <a:pt x="868" y="733"/>
                    <a:pt x="965" y="589"/>
                  </a:cubicBezTo>
                  <a:cubicBezTo>
                    <a:pt x="1109" y="348"/>
                    <a:pt x="1158" y="58"/>
                    <a:pt x="1061" y="10"/>
                  </a:cubicBezTo>
                  <a:cubicBezTo>
                    <a:pt x="1049" y="4"/>
                    <a:pt x="1035" y="1"/>
                    <a:pt x="1019" y="1"/>
                  </a:cubicBezTo>
                  <a:cubicBezTo>
                    <a:pt x="916" y="1"/>
                    <a:pt x="753" y="138"/>
                    <a:pt x="627" y="348"/>
                  </a:cubicBezTo>
                  <a:cubicBezTo>
                    <a:pt x="627" y="396"/>
                    <a:pt x="627" y="396"/>
                    <a:pt x="579" y="396"/>
                  </a:cubicBezTo>
                  <a:cubicBezTo>
                    <a:pt x="579" y="396"/>
                    <a:pt x="579" y="348"/>
                    <a:pt x="579" y="348"/>
                  </a:cubicBezTo>
                  <a:cubicBezTo>
                    <a:pt x="453" y="138"/>
                    <a:pt x="290" y="1"/>
                    <a:pt x="187"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2"/>
            <p:cNvSpPr/>
            <p:nvPr/>
          </p:nvSpPr>
          <p:spPr>
            <a:xfrm rot="5400000" flipH="1">
              <a:off x="4865747" y="1348322"/>
              <a:ext cx="45900" cy="36704"/>
            </a:xfrm>
            <a:custGeom>
              <a:avLst/>
              <a:gdLst/>
              <a:ahLst/>
              <a:cxnLst/>
              <a:rect l="l" t="t" r="r" b="b"/>
              <a:pathLst>
                <a:path w="1158" h="926" extrusionOk="0">
                  <a:moveTo>
                    <a:pt x="187" y="0"/>
                  </a:moveTo>
                  <a:cubicBezTo>
                    <a:pt x="171" y="0"/>
                    <a:pt x="157" y="3"/>
                    <a:pt x="145" y="9"/>
                  </a:cubicBezTo>
                  <a:cubicBezTo>
                    <a:pt x="0" y="58"/>
                    <a:pt x="48" y="299"/>
                    <a:pt x="193" y="588"/>
                  </a:cubicBezTo>
                  <a:cubicBezTo>
                    <a:pt x="289" y="733"/>
                    <a:pt x="434" y="878"/>
                    <a:pt x="531" y="926"/>
                  </a:cubicBezTo>
                  <a:lnTo>
                    <a:pt x="627" y="926"/>
                  </a:lnTo>
                  <a:cubicBezTo>
                    <a:pt x="772" y="878"/>
                    <a:pt x="868" y="733"/>
                    <a:pt x="965" y="588"/>
                  </a:cubicBezTo>
                  <a:cubicBezTo>
                    <a:pt x="1109"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0" y="0"/>
                    <a:pt x="187"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2"/>
            <p:cNvSpPr/>
            <p:nvPr/>
          </p:nvSpPr>
          <p:spPr>
            <a:xfrm rot="5400000" flipH="1">
              <a:off x="4507203" y="1300737"/>
              <a:ext cx="45940" cy="36308"/>
            </a:xfrm>
            <a:custGeom>
              <a:avLst/>
              <a:gdLst/>
              <a:ahLst/>
              <a:cxnLst/>
              <a:rect l="l" t="t" r="r" b="b"/>
              <a:pathLst>
                <a:path w="1159" h="916" extrusionOk="0">
                  <a:moveTo>
                    <a:pt x="180" y="1"/>
                  </a:moveTo>
                  <a:cubicBezTo>
                    <a:pt x="151" y="1"/>
                    <a:pt x="123" y="9"/>
                    <a:pt x="97" y="26"/>
                  </a:cubicBezTo>
                  <a:cubicBezTo>
                    <a:pt x="1" y="75"/>
                    <a:pt x="49" y="316"/>
                    <a:pt x="194" y="557"/>
                  </a:cubicBezTo>
                  <a:cubicBezTo>
                    <a:pt x="290" y="750"/>
                    <a:pt x="435" y="846"/>
                    <a:pt x="531" y="894"/>
                  </a:cubicBezTo>
                  <a:cubicBezTo>
                    <a:pt x="547" y="910"/>
                    <a:pt x="558" y="916"/>
                    <a:pt x="565" y="916"/>
                  </a:cubicBezTo>
                  <a:cubicBezTo>
                    <a:pt x="579" y="916"/>
                    <a:pt x="579" y="894"/>
                    <a:pt x="579" y="894"/>
                  </a:cubicBezTo>
                  <a:lnTo>
                    <a:pt x="628" y="894"/>
                  </a:lnTo>
                  <a:cubicBezTo>
                    <a:pt x="772" y="846"/>
                    <a:pt x="869" y="750"/>
                    <a:pt x="965" y="557"/>
                  </a:cubicBezTo>
                  <a:cubicBezTo>
                    <a:pt x="1110" y="316"/>
                    <a:pt x="1158" y="75"/>
                    <a:pt x="1062" y="26"/>
                  </a:cubicBezTo>
                  <a:cubicBezTo>
                    <a:pt x="1044" y="9"/>
                    <a:pt x="1024" y="1"/>
                    <a:pt x="1001" y="1"/>
                  </a:cubicBezTo>
                  <a:cubicBezTo>
                    <a:pt x="897" y="1"/>
                    <a:pt x="746" y="166"/>
                    <a:pt x="628" y="364"/>
                  </a:cubicBezTo>
                  <a:cubicBezTo>
                    <a:pt x="628" y="364"/>
                    <a:pt x="628" y="364"/>
                    <a:pt x="579" y="412"/>
                  </a:cubicBezTo>
                  <a:cubicBezTo>
                    <a:pt x="579" y="364"/>
                    <a:pt x="579" y="364"/>
                    <a:pt x="579" y="364"/>
                  </a:cubicBezTo>
                  <a:cubicBezTo>
                    <a:pt x="461" y="166"/>
                    <a:pt x="310" y="1"/>
                    <a:pt x="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2"/>
            <p:cNvSpPr/>
            <p:nvPr/>
          </p:nvSpPr>
          <p:spPr>
            <a:xfrm rot="5400000" flipH="1">
              <a:off x="4626790" y="1348302"/>
              <a:ext cx="45900" cy="36744"/>
            </a:xfrm>
            <a:custGeom>
              <a:avLst/>
              <a:gdLst/>
              <a:ahLst/>
              <a:cxnLst/>
              <a:rect l="l" t="t" r="r" b="b"/>
              <a:pathLst>
                <a:path w="1158" h="927" extrusionOk="0">
                  <a:moveTo>
                    <a:pt x="187" y="1"/>
                  </a:moveTo>
                  <a:cubicBezTo>
                    <a:pt x="171" y="1"/>
                    <a:pt x="157" y="4"/>
                    <a:pt x="145" y="10"/>
                  </a:cubicBezTo>
                  <a:cubicBezTo>
                    <a:pt x="0" y="58"/>
                    <a:pt x="48" y="299"/>
                    <a:pt x="193" y="589"/>
                  </a:cubicBezTo>
                  <a:cubicBezTo>
                    <a:pt x="289" y="733"/>
                    <a:pt x="434" y="878"/>
                    <a:pt x="531" y="926"/>
                  </a:cubicBezTo>
                  <a:lnTo>
                    <a:pt x="627" y="926"/>
                  </a:lnTo>
                  <a:cubicBezTo>
                    <a:pt x="772" y="878"/>
                    <a:pt x="868" y="733"/>
                    <a:pt x="965" y="589"/>
                  </a:cubicBezTo>
                  <a:cubicBezTo>
                    <a:pt x="1109" y="348"/>
                    <a:pt x="1158" y="58"/>
                    <a:pt x="1061" y="10"/>
                  </a:cubicBezTo>
                  <a:cubicBezTo>
                    <a:pt x="1049" y="4"/>
                    <a:pt x="1035" y="1"/>
                    <a:pt x="1019" y="1"/>
                  </a:cubicBezTo>
                  <a:cubicBezTo>
                    <a:pt x="916" y="1"/>
                    <a:pt x="753" y="138"/>
                    <a:pt x="627" y="348"/>
                  </a:cubicBezTo>
                  <a:cubicBezTo>
                    <a:pt x="627" y="396"/>
                    <a:pt x="627" y="396"/>
                    <a:pt x="579" y="396"/>
                  </a:cubicBezTo>
                  <a:cubicBezTo>
                    <a:pt x="579" y="396"/>
                    <a:pt x="579" y="348"/>
                    <a:pt x="579" y="348"/>
                  </a:cubicBezTo>
                  <a:cubicBezTo>
                    <a:pt x="453" y="138"/>
                    <a:pt x="290" y="1"/>
                    <a:pt x="1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2"/>
            <p:cNvSpPr/>
            <p:nvPr/>
          </p:nvSpPr>
          <p:spPr>
            <a:xfrm rot="5400000" flipH="1">
              <a:off x="4787864" y="777583"/>
              <a:ext cx="667178" cy="790134"/>
            </a:xfrm>
            <a:custGeom>
              <a:avLst/>
              <a:gdLst/>
              <a:ahLst/>
              <a:cxnLst/>
              <a:rect l="l" t="t" r="r" b="b"/>
              <a:pathLst>
                <a:path w="16832" h="19934" extrusionOk="0">
                  <a:moveTo>
                    <a:pt x="16398" y="1"/>
                  </a:moveTo>
                  <a:cubicBezTo>
                    <a:pt x="15240" y="531"/>
                    <a:pt x="14083" y="1206"/>
                    <a:pt x="12925" y="1978"/>
                  </a:cubicBezTo>
                  <a:cubicBezTo>
                    <a:pt x="5739" y="6656"/>
                    <a:pt x="1977" y="13360"/>
                    <a:pt x="0" y="17893"/>
                  </a:cubicBezTo>
                  <a:cubicBezTo>
                    <a:pt x="2026" y="18520"/>
                    <a:pt x="4389" y="19099"/>
                    <a:pt x="7138" y="19485"/>
                  </a:cubicBezTo>
                  <a:cubicBezTo>
                    <a:pt x="9510" y="19835"/>
                    <a:pt x="11662" y="19934"/>
                    <a:pt x="13570" y="19934"/>
                  </a:cubicBezTo>
                  <a:cubicBezTo>
                    <a:pt x="14029" y="19934"/>
                    <a:pt x="14473" y="19928"/>
                    <a:pt x="14902" y="19919"/>
                  </a:cubicBezTo>
                  <a:cubicBezTo>
                    <a:pt x="15529" y="16881"/>
                    <a:pt x="16205" y="13842"/>
                    <a:pt x="16832" y="10804"/>
                  </a:cubicBezTo>
                  <a:cubicBezTo>
                    <a:pt x="16687" y="7187"/>
                    <a:pt x="16542" y="3570"/>
                    <a:pt x="163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2"/>
            <p:cNvSpPr/>
            <p:nvPr/>
          </p:nvSpPr>
          <p:spPr>
            <a:xfrm rot="5400000" flipH="1">
              <a:off x="4940108" y="761643"/>
              <a:ext cx="126206" cy="89898"/>
            </a:xfrm>
            <a:custGeom>
              <a:avLst/>
              <a:gdLst/>
              <a:ahLst/>
              <a:cxnLst/>
              <a:rect l="l" t="t" r="r" b="b"/>
              <a:pathLst>
                <a:path w="3184" h="2268" extrusionOk="0">
                  <a:moveTo>
                    <a:pt x="3136" y="1"/>
                  </a:moveTo>
                  <a:cubicBezTo>
                    <a:pt x="2123" y="338"/>
                    <a:pt x="1062" y="676"/>
                    <a:pt x="49" y="1062"/>
                  </a:cubicBezTo>
                  <a:lnTo>
                    <a:pt x="1" y="1062"/>
                  </a:lnTo>
                  <a:cubicBezTo>
                    <a:pt x="194" y="1496"/>
                    <a:pt x="387" y="1881"/>
                    <a:pt x="628" y="2267"/>
                  </a:cubicBezTo>
                  <a:cubicBezTo>
                    <a:pt x="1448" y="1544"/>
                    <a:pt x="2316" y="772"/>
                    <a:pt x="3184"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2"/>
            <p:cNvSpPr/>
            <p:nvPr/>
          </p:nvSpPr>
          <p:spPr>
            <a:xfrm rot="5400000" flipH="1">
              <a:off x="5057675" y="607732"/>
              <a:ext cx="252372" cy="451194"/>
            </a:xfrm>
            <a:custGeom>
              <a:avLst/>
              <a:gdLst/>
              <a:ahLst/>
              <a:cxnLst/>
              <a:rect l="l" t="t" r="r" b="b"/>
              <a:pathLst>
                <a:path w="6367" h="11383" extrusionOk="0">
                  <a:moveTo>
                    <a:pt x="2267" y="1"/>
                  </a:moveTo>
                  <a:cubicBezTo>
                    <a:pt x="1544" y="2074"/>
                    <a:pt x="772" y="4148"/>
                    <a:pt x="0" y="6222"/>
                  </a:cubicBezTo>
                  <a:cubicBezTo>
                    <a:pt x="627" y="7958"/>
                    <a:pt x="1254" y="9694"/>
                    <a:pt x="1881" y="11382"/>
                  </a:cubicBezTo>
                  <a:cubicBezTo>
                    <a:pt x="3376" y="10466"/>
                    <a:pt x="4871" y="9501"/>
                    <a:pt x="6366" y="8537"/>
                  </a:cubicBezTo>
                  <a:cubicBezTo>
                    <a:pt x="5836" y="6897"/>
                    <a:pt x="5305" y="5306"/>
                    <a:pt x="4823" y="3666"/>
                  </a:cubicBezTo>
                  <a:cubicBezTo>
                    <a:pt x="4823" y="3569"/>
                    <a:pt x="5112" y="1688"/>
                    <a:pt x="3810" y="627"/>
                  </a:cubicBezTo>
                  <a:cubicBezTo>
                    <a:pt x="3232" y="145"/>
                    <a:pt x="2605" y="49"/>
                    <a:pt x="226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2"/>
            <p:cNvSpPr/>
            <p:nvPr/>
          </p:nvSpPr>
          <p:spPr>
            <a:xfrm rot="5400000" flipH="1">
              <a:off x="4521454" y="1142049"/>
              <a:ext cx="458844" cy="55493"/>
            </a:xfrm>
            <a:custGeom>
              <a:avLst/>
              <a:gdLst/>
              <a:ahLst/>
              <a:cxnLst/>
              <a:rect l="l" t="t" r="r" b="b"/>
              <a:pathLst>
                <a:path w="11576" h="1400" extrusionOk="0">
                  <a:moveTo>
                    <a:pt x="97" y="1"/>
                  </a:moveTo>
                  <a:cubicBezTo>
                    <a:pt x="49" y="1"/>
                    <a:pt x="1" y="1"/>
                    <a:pt x="1" y="49"/>
                  </a:cubicBezTo>
                  <a:cubicBezTo>
                    <a:pt x="1" y="97"/>
                    <a:pt x="1" y="97"/>
                    <a:pt x="49" y="145"/>
                  </a:cubicBezTo>
                  <a:cubicBezTo>
                    <a:pt x="1303" y="483"/>
                    <a:pt x="2605" y="772"/>
                    <a:pt x="3907" y="965"/>
                  </a:cubicBezTo>
                  <a:cubicBezTo>
                    <a:pt x="5595" y="1255"/>
                    <a:pt x="7283" y="1399"/>
                    <a:pt x="9019" y="1399"/>
                  </a:cubicBezTo>
                  <a:cubicBezTo>
                    <a:pt x="9839" y="1399"/>
                    <a:pt x="10659" y="1351"/>
                    <a:pt x="11479" y="1303"/>
                  </a:cubicBezTo>
                  <a:cubicBezTo>
                    <a:pt x="11527" y="1303"/>
                    <a:pt x="11576" y="1255"/>
                    <a:pt x="11576" y="1206"/>
                  </a:cubicBezTo>
                  <a:cubicBezTo>
                    <a:pt x="11576" y="1158"/>
                    <a:pt x="11527" y="1158"/>
                    <a:pt x="11479" y="1158"/>
                  </a:cubicBezTo>
                  <a:cubicBezTo>
                    <a:pt x="10731" y="1216"/>
                    <a:pt x="9978" y="1243"/>
                    <a:pt x="9223" y="1243"/>
                  </a:cubicBezTo>
                  <a:cubicBezTo>
                    <a:pt x="7450" y="1243"/>
                    <a:pt x="5667" y="1091"/>
                    <a:pt x="3907" y="821"/>
                  </a:cubicBezTo>
                  <a:cubicBezTo>
                    <a:pt x="2653" y="628"/>
                    <a:pt x="1351" y="338"/>
                    <a:pt x="97"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2"/>
            <p:cNvSpPr/>
            <p:nvPr/>
          </p:nvSpPr>
          <p:spPr>
            <a:xfrm rot="5400000" flipH="1">
              <a:off x="5039500" y="822825"/>
              <a:ext cx="84150" cy="227519"/>
            </a:xfrm>
            <a:custGeom>
              <a:avLst/>
              <a:gdLst/>
              <a:ahLst/>
              <a:cxnLst/>
              <a:rect l="l" t="t" r="r" b="b"/>
              <a:pathLst>
                <a:path w="2123" h="5740" extrusionOk="0">
                  <a:moveTo>
                    <a:pt x="49" y="0"/>
                  </a:moveTo>
                  <a:cubicBezTo>
                    <a:pt x="1" y="0"/>
                    <a:pt x="1" y="48"/>
                    <a:pt x="1" y="96"/>
                  </a:cubicBezTo>
                  <a:lnTo>
                    <a:pt x="1978" y="5691"/>
                  </a:lnTo>
                  <a:cubicBezTo>
                    <a:pt x="1978" y="5739"/>
                    <a:pt x="2027" y="5739"/>
                    <a:pt x="2027" y="5739"/>
                  </a:cubicBezTo>
                  <a:lnTo>
                    <a:pt x="2075" y="5739"/>
                  </a:lnTo>
                  <a:cubicBezTo>
                    <a:pt x="2123" y="5739"/>
                    <a:pt x="2123" y="5691"/>
                    <a:pt x="2123" y="5643"/>
                  </a:cubicBezTo>
                  <a:lnTo>
                    <a:pt x="146" y="48"/>
                  </a:lnTo>
                  <a:cubicBezTo>
                    <a:pt x="146" y="0"/>
                    <a:pt x="97" y="0"/>
                    <a:pt x="49"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32"/>
            <p:cNvSpPr/>
            <p:nvPr/>
          </p:nvSpPr>
          <p:spPr>
            <a:xfrm rot="5400000" flipH="1">
              <a:off x="4334818" y="1038097"/>
              <a:ext cx="42095" cy="33969"/>
            </a:xfrm>
            <a:custGeom>
              <a:avLst/>
              <a:gdLst/>
              <a:ahLst/>
              <a:cxnLst/>
              <a:rect l="l" t="t" r="r" b="b"/>
              <a:pathLst>
                <a:path w="1062" h="857" extrusionOk="0">
                  <a:moveTo>
                    <a:pt x="79" y="0"/>
                  </a:moveTo>
                  <a:cubicBezTo>
                    <a:pt x="61" y="0"/>
                    <a:pt x="49" y="12"/>
                    <a:pt x="49" y="36"/>
                  </a:cubicBezTo>
                  <a:cubicBezTo>
                    <a:pt x="0" y="84"/>
                    <a:pt x="49" y="133"/>
                    <a:pt x="49" y="133"/>
                  </a:cubicBezTo>
                  <a:lnTo>
                    <a:pt x="917" y="856"/>
                  </a:lnTo>
                  <a:lnTo>
                    <a:pt x="965" y="856"/>
                  </a:lnTo>
                  <a:cubicBezTo>
                    <a:pt x="1013" y="856"/>
                    <a:pt x="1013" y="856"/>
                    <a:pt x="1061" y="808"/>
                  </a:cubicBezTo>
                  <a:cubicBezTo>
                    <a:pt x="1061" y="808"/>
                    <a:pt x="1061" y="760"/>
                    <a:pt x="1013" y="711"/>
                  </a:cubicBezTo>
                  <a:lnTo>
                    <a:pt x="145" y="36"/>
                  </a:lnTo>
                  <a:cubicBezTo>
                    <a:pt x="121" y="12"/>
                    <a:pt x="97" y="0"/>
                    <a:pt x="79"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32"/>
            <p:cNvSpPr/>
            <p:nvPr/>
          </p:nvSpPr>
          <p:spPr>
            <a:xfrm rot="5400000" flipH="1">
              <a:off x="4390510" y="1106671"/>
              <a:ext cx="212219" cy="185464"/>
            </a:xfrm>
            <a:custGeom>
              <a:avLst/>
              <a:gdLst/>
              <a:ahLst/>
              <a:cxnLst/>
              <a:rect l="l" t="t" r="r" b="b"/>
              <a:pathLst>
                <a:path w="5354" h="4679" extrusionOk="0">
                  <a:moveTo>
                    <a:pt x="48" y="0"/>
                  </a:moveTo>
                  <a:cubicBezTo>
                    <a:pt x="0" y="48"/>
                    <a:pt x="0" y="97"/>
                    <a:pt x="48" y="145"/>
                  </a:cubicBezTo>
                  <a:lnTo>
                    <a:pt x="5209" y="4678"/>
                  </a:lnTo>
                  <a:lnTo>
                    <a:pt x="5305" y="4678"/>
                  </a:lnTo>
                  <a:cubicBezTo>
                    <a:pt x="5353" y="4630"/>
                    <a:pt x="5353" y="4582"/>
                    <a:pt x="5305" y="4534"/>
                  </a:cubicBezTo>
                  <a:lnTo>
                    <a:pt x="145" y="0"/>
                  </a:ln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32"/>
            <p:cNvSpPr/>
            <p:nvPr/>
          </p:nvSpPr>
          <p:spPr>
            <a:xfrm rot="5400000" flipH="1">
              <a:off x="4055968" y="856280"/>
              <a:ext cx="351783" cy="248527"/>
            </a:xfrm>
            <a:custGeom>
              <a:avLst/>
              <a:gdLst/>
              <a:ahLst/>
              <a:cxnLst/>
              <a:rect l="l" t="t" r="r" b="b"/>
              <a:pathLst>
                <a:path w="8875" h="6270" extrusionOk="0">
                  <a:moveTo>
                    <a:pt x="8778" y="0"/>
                  </a:moveTo>
                  <a:lnTo>
                    <a:pt x="4824" y="1736"/>
                  </a:lnTo>
                  <a:lnTo>
                    <a:pt x="49" y="6125"/>
                  </a:lnTo>
                  <a:cubicBezTo>
                    <a:pt x="1" y="6173"/>
                    <a:pt x="1" y="6221"/>
                    <a:pt x="49" y="6270"/>
                  </a:cubicBezTo>
                  <a:lnTo>
                    <a:pt x="145" y="6270"/>
                  </a:lnTo>
                  <a:lnTo>
                    <a:pt x="4920" y="1881"/>
                  </a:lnTo>
                  <a:lnTo>
                    <a:pt x="8826" y="145"/>
                  </a:lnTo>
                  <a:cubicBezTo>
                    <a:pt x="8875" y="145"/>
                    <a:pt x="8875" y="97"/>
                    <a:pt x="8875" y="48"/>
                  </a:cubicBezTo>
                  <a:cubicBezTo>
                    <a:pt x="8875" y="0"/>
                    <a:pt x="8826" y="0"/>
                    <a:pt x="8778"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32"/>
            <p:cNvSpPr/>
            <p:nvPr/>
          </p:nvSpPr>
          <p:spPr>
            <a:xfrm rot="5400000" flipH="1">
              <a:off x="4294923" y="955670"/>
              <a:ext cx="21087" cy="28698"/>
            </a:xfrm>
            <a:custGeom>
              <a:avLst/>
              <a:gdLst/>
              <a:ahLst/>
              <a:cxnLst/>
              <a:rect l="l" t="t" r="r" b="b"/>
              <a:pathLst>
                <a:path w="532" h="724" extrusionOk="0">
                  <a:moveTo>
                    <a:pt x="97" y="0"/>
                  </a:moveTo>
                  <a:cubicBezTo>
                    <a:pt x="49" y="49"/>
                    <a:pt x="1" y="97"/>
                    <a:pt x="49" y="97"/>
                  </a:cubicBezTo>
                  <a:lnTo>
                    <a:pt x="387" y="676"/>
                  </a:lnTo>
                  <a:cubicBezTo>
                    <a:pt x="387" y="724"/>
                    <a:pt x="435" y="724"/>
                    <a:pt x="435" y="724"/>
                  </a:cubicBezTo>
                  <a:lnTo>
                    <a:pt x="483" y="724"/>
                  </a:lnTo>
                  <a:cubicBezTo>
                    <a:pt x="531" y="676"/>
                    <a:pt x="531" y="627"/>
                    <a:pt x="531" y="627"/>
                  </a:cubicBezTo>
                  <a:lnTo>
                    <a:pt x="194" y="49"/>
                  </a:lnTo>
                  <a:cubicBezTo>
                    <a:pt x="145" y="0"/>
                    <a:pt x="97" y="0"/>
                    <a:pt x="97"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32"/>
            <p:cNvSpPr/>
            <p:nvPr/>
          </p:nvSpPr>
          <p:spPr>
            <a:xfrm rot="5400000" flipH="1">
              <a:off x="5423193" y="850134"/>
              <a:ext cx="34445" cy="77293"/>
            </a:xfrm>
            <a:custGeom>
              <a:avLst/>
              <a:gdLst/>
              <a:ahLst/>
              <a:cxnLst/>
              <a:rect l="l" t="t" r="r" b="b"/>
              <a:pathLst>
                <a:path w="869" h="1950" extrusionOk="0">
                  <a:moveTo>
                    <a:pt x="60" y="0"/>
                  </a:moveTo>
                  <a:cubicBezTo>
                    <a:pt x="53" y="0"/>
                    <a:pt x="49" y="6"/>
                    <a:pt x="49" y="20"/>
                  </a:cubicBezTo>
                  <a:cubicBezTo>
                    <a:pt x="1" y="20"/>
                    <a:pt x="1" y="69"/>
                    <a:pt x="1" y="117"/>
                  </a:cubicBezTo>
                  <a:lnTo>
                    <a:pt x="724" y="1901"/>
                  </a:lnTo>
                  <a:cubicBezTo>
                    <a:pt x="724" y="1901"/>
                    <a:pt x="772" y="1949"/>
                    <a:pt x="772" y="1949"/>
                  </a:cubicBezTo>
                  <a:lnTo>
                    <a:pt x="772" y="1901"/>
                  </a:lnTo>
                  <a:lnTo>
                    <a:pt x="821" y="1901"/>
                  </a:lnTo>
                  <a:cubicBezTo>
                    <a:pt x="821" y="1901"/>
                    <a:pt x="869" y="1853"/>
                    <a:pt x="821" y="1805"/>
                  </a:cubicBezTo>
                  <a:lnTo>
                    <a:pt x="145" y="69"/>
                  </a:lnTo>
                  <a:cubicBezTo>
                    <a:pt x="111" y="34"/>
                    <a:pt x="77" y="0"/>
                    <a:pt x="60"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32"/>
            <p:cNvSpPr/>
            <p:nvPr/>
          </p:nvSpPr>
          <p:spPr>
            <a:xfrm rot="5400000" flipH="1">
              <a:off x="5371188" y="854336"/>
              <a:ext cx="51648" cy="9592"/>
            </a:xfrm>
            <a:custGeom>
              <a:avLst/>
              <a:gdLst/>
              <a:ahLst/>
              <a:cxnLst/>
              <a:rect l="l" t="t" r="r" b="b"/>
              <a:pathLst>
                <a:path w="1303" h="242" extrusionOk="0">
                  <a:moveTo>
                    <a:pt x="48" y="0"/>
                  </a:moveTo>
                  <a:cubicBezTo>
                    <a:pt x="48" y="0"/>
                    <a:pt x="0" y="49"/>
                    <a:pt x="0" y="97"/>
                  </a:cubicBezTo>
                  <a:cubicBezTo>
                    <a:pt x="0" y="145"/>
                    <a:pt x="0" y="193"/>
                    <a:pt x="48" y="193"/>
                  </a:cubicBezTo>
                  <a:lnTo>
                    <a:pt x="1206" y="242"/>
                  </a:lnTo>
                  <a:cubicBezTo>
                    <a:pt x="1254" y="242"/>
                    <a:pt x="1302" y="193"/>
                    <a:pt x="1302" y="145"/>
                  </a:cubicBezTo>
                  <a:cubicBezTo>
                    <a:pt x="1302" y="145"/>
                    <a:pt x="1254" y="97"/>
                    <a:pt x="1206" y="97"/>
                  </a:cubicBezTo>
                  <a:lnTo>
                    <a:pt x="48" y="0"/>
                  </a:ln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32"/>
            <p:cNvSpPr/>
            <p:nvPr/>
          </p:nvSpPr>
          <p:spPr>
            <a:xfrm rot="5400000" flipH="1">
              <a:off x="5363538" y="900236"/>
              <a:ext cx="36348" cy="28698"/>
            </a:xfrm>
            <a:custGeom>
              <a:avLst/>
              <a:gdLst/>
              <a:ahLst/>
              <a:cxnLst/>
              <a:rect l="l" t="t" r="r" b="b"/>
              <a:pathLst>
                <a:path w="917" h="724" extrusionOk="0">
                  <a:moveTo>
                    <a:pt x="772" y="0"/>
                  </a:moveTo>
                  <a:lnTo>
                    <a:pt x="49" y="579"/>
                  </a:lnTo>
                  <a:cubicBezTo>
                    <a:pt x="0" y="579"/>
                    <a:pt x="0" y="627"/>
                    <a:pt x="0" y="675"/>
                  </a:cubicBezTo>
                  <a:cubicBezTo>
                    <a:pt x="49" y="675"/>
                    <a:pt x="97" y="724"/>
                    <a:pt x="97" y="724"/>
                  </a:cubicBezTo>
                  <a:cubicBezTo>
                    <a:pt x="97" y="724"/>
                    <a:pt x="97" y="675"/>
                    <a:pt x="97" y="675"/>
                  </a:cubicBezTo>
                  <a:lnTo>
                    <a:pt x="869" y="145"/>
                  </a:lnTo>
                  <a:cubicBezTo>
                    <a:pt x="917" y="97"/>
                    <a:pt x="917" y="48"/>
                    <a:pt x="917" y="48"/>
                  </a:cubicBezTo>
                  <a:cubicBezTo>
                    <a:pt x="869" y="0"/>
                    <a:pt x="820" y="0"/>
                    <a:pt x="772"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32"/>
            <p:cNvSpPr/>
            <p:nvPr/>
          </p:nvSpPr>
          <p:spPr>
            <a:xfrm rot="5400000" flipH="1">
              <a:off x="5059576" y="758749"/>
              <a:ext cx="15340" cy="45940"/>
            </a:xfrm>
            <a:custGeom>
              <a:avLst/>
              <a:gdLst/>
              <a:ahLst/>
              <a:cxnLst/>
              <a:rect l="l" t="t" r="r" b="b"/>
              <a:pathLst>
                <a:path w="387" h="1159" extrusionOk="0">
                  <a:moveTo>
                    <a:pt x="49" y="1"/>
                  </a:moveTo>
                  <a:cubicBezTo>
                    <a:pt x="1" y="1"/>
                    <a:pt x="1" y="49"/>
                    <a:pt x="1" y="97"/>
                  </a:cubicBezTo>
                  <a:lnTo>
                    <a:pt x="193" y="1062"/>
                  </a:lnTo>
                  <a:cubicBezTo>
                    <a:pt x="242" y="1110"/>
                    <a:pt x="242" y="1158"/>
                    <a:pt x="290" y="1158"/>
                  </a:cubicBezTo>
                  <a:cubicBezTo>
                    <a:pt x="338" y="1110"/>
                    <a:pt x="386" y="1110"/>
                    <a:pt x="386" y="1062"/>
                  </a:cubicBezTo>
                  <a:lnTo>
                    <a:pt x="145" y="49"/>
                  </a:lnTo>
                  <a:cubicBezTo>
                    <a:pt x="145" y="49"/>
                    <a:pt x="97" y="1"/>
                    <a:pt x="49"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32"/>
            <p:cNvSpPr/>
            <p:nvPr/>
          </p:nvSpPr>
          <p:spPr>
            <a:xfrm rot="5400000" flipH="1">
              <a:off x="4967814" y="823756"/>
              <a:ext cx="89898" cy="55493"/>
            </a:xfrm>
            <a:custGeom>
              <a:avLst/>
              <a:gdLst/>
              <a:ahLst/>
              <a:cxnLst/>
              <a:rect l="l" t="t" r="r" b="b"/>
              <a:pathLst>
                <a:path w="2268" h="1400" extrusionOk="0">
                  <a:moveTo>
                    <a:pt x="2171" y="0"/>
                  </a:moveTo>
                  <a:lnTo>
                    <a:pt x="49" y="1254"/>
                  </a:lnTo>
                  <a:cubicBezTo>
                    <a:pt x="49" y="1303"/>
                    <a:pt x="1" y="1351"/>
                    <a:pt x="49" y="1351"/>
                  </a:cubicBezTo>
                  <a:cubicBezTo>
                    <a:pt x="49" y="1399"/>
                    <a:pt x="97" y="1399"/>
                    <a:pt x="97" y="1399"/>
                  </a:cubicBezTo>
                  <a:lnTo>
                    <a:pt x="145" y="1399"/>
                  </a:lnTo>
                  <a:lnTo>
                    <a:pt x="2219" y="145"/>
                  </a:lnTo>
                  <a:cubicBezTo>
                    <a:pt x="2267" y="145"/>
                    <a:pt x="2267" y="97"/>
                    <a:pt x="2267" y="49"/>
                  </a:cubicBezTo>
                  <a:cubicBezTo>
                    <a:pt x="2219" y="0"/>
                    <a:pt x="2171" y="0"/>
                    <a:pt x="2171"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2"/>
            <p:cNvSpPr/>
            <p:nvPr/>
          </p:nvSpPr>
          <p:spPr>
            <a:xfrm rot="5400000" flipH="1">
              <a:off x="5056722" y="719587"/>
              <a:ext cx="45900" cy="28698"/>
            </a:xfrm>
            <a:custGeom>
              <a:avLst/>
              <a:gdLst/>
              <a:ahLst/>
              <a:cxnLst/>
              <a:rect l="l" t="t" r="r" b="b"/>
              <a:pathLst>
                <a:path w="1158" h="724" extrusionOk="0">
                  <a:moveTo>
                    <a:pt x="1061" y="0"/>
                  </a:moveTo>
                  <a:lnTo>
                    <a:pt x="49" y="579"/>
                  </a:lnTo>
                  <a:cubicBezTo>
                    <a:pt x="0" y="579"/>
                    <a:pt x="0" y="627"/>
                    <a:pt x="0" y="675"/>
                  </a:cubicBezTo>
                  <a:cubicBezTo>
                    <a:pt x="0" y="675"/>
                    <a:pt x="49" y="724"/>
                    <a:pt x="49" y="724"/>
                  </a:cubicBezTo>
                  <a:cubicBezTo>
                    <a:pt x="97" y="724"/>
                    <a:pt x="97" y="675"/>
                    <a:pt x="97" y="675"/>
                  </a:cubicBezTo>
                  <a:lnTo>
                    <a:pt x="1110" y="145"/>
                  </a:lnTo>
                  <a:cubicBezTo>
                    <a:pt x="1158" y="145"/>
                    <a:pt x="1158" y="97"/>
                    <a:pt x="1158" y="48"/>
                  </a:cubicBezTo>
                  <a:cubicBezTo>
                    <a:pt x="1158" y="0"/>
                    <a:pt x="1110" y="0"/>
                    <a:pt x="1061"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32"/>
            <p:cNvSpPr/>
            <p:nvPr/>
          </p:nvSpPr>
          <p:spPr>
            <a:xfrm rot="5400000" flipH="1">
              <a:off x="4322095" y="924654"/>
              <a:ext cx="95606" cy="27627"/>
            </a:xfrm>
            <a:custGeom>
              <a:avLst/>
              <a:gdLst/>
              <a:ahLst/>
              <a:cxnLst/>
              <a:rect l="l" t="t" r="r" b="b"/>
              <a:pathLst>
                <a:path w="2412" h="697" extrusionOk="0">
                  <a:moveTo>
                    <a:pt x="2356" y="1"/>
                  </a:moveTo>
                  <a:cubicBezTo>
                    <a:pt x="2343" y="1"/>
                    <a:pt x="2329" y="7"/>
                    <a:pt x="2315" y="21"/>
                  </a:cubicBezTo>
                  <a:lnTo>
                    <a:pt x="97" y="551"/>
                  </a:lnTo>
                  <a:cubicBezTo>
                    <a:pt x="48" y="551"/>
                    <a:pt x="0" y="600"/>
                    <a:pt x="0" y="648"/>
                  </a:cubicBezTo>
                  <a:cubicBezTo>
                    <a:pt x="48" y="648"/>
                    <a:pt x="48" y="696"/>
                    <a:pt x="97" y="696"/>
                  </a:cubicBezTo>
                  <a:lnTo>
                    <a:pt x="2363" y="166"/>
                  </a:lnTo>
                  <a:cubicBezTo>
                    <a:pt x="2411" y="117"/>
                    <a:pt x="2411" y="69"/>
                    <a:pt x="2411" y="69"/>
                  </a:cubicBezTo>
                  <a:cubicBezTo>
                    <a:pt x="2411" y="35"/>
                    <a:pt x="2387" y="1"/>
                    <a:pt x="2356"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32"/>
            <p:cNvSpPr/>
            <p:nvPr/>
          </p:nvSpPr>
          <p:spPr>
            <a:xfrm rot="5400000" flipH="1">
              <a:off x="4354202" y="737762"/>
              <a:ext cx="152961" cy="80306"/>
            </a:xfrm>
            <a:custGeom>
              <a:avLst/>
              <a:gdLst/>
              <a:ahLst/>
              <a:cxnLst/>
              <a:rect l="l" t="t" r="r" b="b"/>
              <a:pathLst>
                <a:path w="3859" h="2026" extrusionOk="0">
                  <a:moveTo>
                    <a:pt x="3714" y="0"/>
                  </a:moveTo>
                  <a:lnTo>
                    <a:pt x="49" y="1881"/>
                  </a:lnTo>
                  <a:cubicBezTo>
                    <a:pt x="49" y="1930"/>
                    <a:pt x="1" y="1978"/>
                    <a:pt x="49" y="1978"/>
                  </a:cubicBezTo>
                  <a:cubicBezTo>
                    <a:pt x="49" y="2026"/>
                    <a:pt x="97" y="2026"/>
                    <a:pt x="97" y="2026"/>
                  </a:cubicBezTo>
                  <a:lnTo>
                    <a:pt x="145" y="2026"/>
                  </a:lnTo>
                  <a:lnTo>
                    <a:pt x="3811" y="145"/>
                  </a:lnTo>
                  <a:cubicBezTo>
                    <a:pt x="3811" y="97"/>
                    <a:pt x="3859" y="49"/>
                    <a:pt x="3811" y="49"/>
                  </a:cubicBezTo>
                  <a:cubicBezTo>
                    <a:pt x="3811" y="0"/>
                    <a:pt x="3763" y="0"/>
                    <a:pt x="3714"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32"/>
            <p:cNvSpPr/>
            <p:nvPr/>
          </p:nvSpPr>
          <p:spPr>
            <a:xfrm rot="5400000" flipH="1">
              <a:off x="4329725" y="1134952"/>
              <a:ext cx="34445" cy="16132"/>
            </a:xfrm>
            <a:custGeom>
              <a:avLst/>
              <a:gdLst/>
              <a:ahLst/>
              <a:cxnLst/>
              <a:rect l="l" t="t" r="r" b="b"/>
              <a:pathLst>
                <a:path w="869" h="407" extrusionOk="0">
                  <a:moveTo>
                    <a:pt x="86" y="0"/>
                  </a:moveTo>
                  <a:cubicBezTo>
                    <a:pt x="69" y="0"/>
                    <a:pt x="34" y="34"/>
                    <a:pt x="0" y="69"/>
                  </a:cubicBezTo>
                  <a:cubicBezTo>
                    <a:pt x="0" y="69"/>
                    <a:pt x="0" y="117"/>
                    <a:pt x="49" y="165"/>
                  </a:cubicBezTo>
                  <a:lnTo>
                    <a:pt x="772" y="406"/>
                  </a:lnTo>
                  <a:cubicBezTo>
                    <a:pt x="772" y="406"/>
                    <a:pt x="820" y="406"/>
                    <a:pt x="820" y="358"/>
                  </a:cubicBezTo>
                  <a:cubicBezTo>
                    <a:pt x="868" y="358"/>
                    <a:pt x="820" y="310"/>
                    <a:pt x="772" y="261"/>
                  </a:cubicBezTo>
                  <a:lnTo>
                    <a:pt x="97" y="20"/>
                  </a:lnTo>
                  <a:cubicBezTo>
                    <a:pt x="97" y="6"/>
                    <a:pt x="93" y="0"/>
                    <a:pt x="86"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32"/>
            <p:cNvSpPr/>
            <p:nvPr/>
          </p:nvSpPr>
          <p:spPr>
            <a:xfrm rot="5400000" flipH="1">
              <a:off x="5060909" y="653021"/>
              <a:ext cx="940558" cy="551833"/>
            </a:xfrm>
            <a:custGeom>
              <a:avLst/>
              <a:gdLst/>
              <a:ahLst/>
              <a:cxnLst/>
              <a:rect l="l" t="t" r="r" b="b"/>
              <a:pathLst>
                <a:path w="23729" h="13922" extrusionOk="0">
                  <a:moveTo>
                    <a:pt x="14896" y="1"/>
                  </a:moveTo>
                  <a:cubicBezTo>
                    <a:pt x="14808" y="1"/>
                    <a:pt x="14716" y="15"/>
                    <a:pt x="14614" y="49"/>
                  </a:cubicBezTo>
                  <a:cubicBezTo>
                    <a:pt x="13767" y="238"/>
                    <a:pt x="13563" y="1160"/>
                    <a:pt x="12971" y="1160"/>
                  </a:cubicBezTo>
                  <a:cubicBezTo>
                    <a:pt x="12956" y="1160"/>
                    <a:pt x="12941" y="1160"/>
                    <a:pt x="12926" y="1159"/>
                  </a:cubicBezTo>
                  <a:cubicBezTo>
                    <a:pt x="12540" y="1110"/>
                    <a:pt x="12492" y="725"/>
                    <a:pt x="12058" y="628"/>
                  </a:cubicBezTo>
                  <a:cubicBezTo>
                    <a:pt x="12014" y="621"/>
                    <a:pt x="11972" y="617"/>
                    <a:pt x="11931" y="617"/>
                  </a:cubicBezTo>
                  <a:cubicBezTo>
                    <a:pt x="11426" y="617"/>
                    <a:pt x="11091" y="1132"/>
                    <a:pt x="10466" y="1400"/>
                  </a:cubicBezTo>
                  <a:cubicBezTo>
                    <a:pt x="10246" y="1490"/>
                    <a:pt x="10058" y="1525"/>
                    <a:pt x="9869" y="1525"/>
                  </a:cubicBezTo>
                  <a:cubicBezTo>
                    <a:pt x="9353" y="1525"/>
                    <a:pt x="8834" y="1264"/>
                    <a:pt x="7669" y="1159"/>
                  </a:cubicBezTo>
                  <a:cubicBezTo>
                    <a:pt x="7600" y="1159"/>
                    <a:pt x="7433" y="1151"/>
                    <a:pt x="7193" y="1151"/>
                  </a:cubicBezTo>
                  <a:cubicBezTo>
                    <a:pt x="6593" y="1151"/>
                    <a:pt x="5540" y="1200"/>
                    <a:pt x="4438" y="1544"/>
                  </a:cubicBezTo>
                  <a:cubicBezTo>
                    <a:pt x="4004" y="1737"/>
                    <a:pt x="2268" y="2316"/>
                    <a:pt x="1496" y="3522"/>
                  </a:cubicBezTo>
                  <a:cubicBezTo>
                    <a:pt x="1" y="5885"/>
                    <a:pt x="2316" y="11045"/>
                    <a:pt x="6222" y="12974"/>
                  </a:cubicBezTo>
                  <a:cubicBezTo>
                    <a:pt x="6418" y="13072"/>
                    <a:pt x="8205" y="13922"/>
                    <a:pt x="10207" y="13922"/>
                  </a:cubicBezTo>
                  <a:cubicBezTo>
                    <a:pt x="11163" y="13922"/>
                    <a:pt x="12167" y="13728"/>
                    <a:pt x="13071" y="13167"/>
                  </a:cubicBezTo>
                  <a:cubicBezTo>
                    <a:pt x="15578" y="11624"/>
                    <a:pt x="14807" y="8682"/>
                    <a:pt x="17411" y="7332"/>
                  </a:cubicBezTo>
                  <a:cubicBezTo>
                    <a:pt x="18107" y="6963"/>
                    <a:pt x="18802" y="6857"/>
                    <a:pt x="19459" y="6857"/>
                  </a:cubicBezTo>
                  <a:cubicBezTo>
                    <a:pt x="20341" y="6857"/>
                    <a:pt x="21152" y="7048"/>
                    <a:pt x="21796" y="7048"/>
                  </a:cubicBezTo>
                  <a:cubicBezTo>
                    <a:pt x="22301" y="7048"/>
                    <a:pt x="22703" y="6931"/>
                    <a:pt x="22957" y="6512"/>
                  </a:cubicBezTo>
                  <a:cubicBezTo>
                    <a:pt x="23729" y="5306"/>
                    <a:pt x="22716" y="3088"/>
                    <a:pt x="21607" y="1930"/>
                  </a:cubicBezTo>
                  <a:cubicBezTo>
                    <a:pt x="21366" y="1689"/>
                    <a:pt x="20112" y="339"/>
                    <a:pt x="18424" y="290"/>
                  </a:cubicBezTo>
                  <a:cubicBezTo>
                    <a:pt x="17861" y="290"/>
                    <a:pt x="17600" y="458"/>
                    <a:pt x="16970" y="458"/>
                  </a:cubicBezTo>
                  <a:cubicBezTo>
                    <a:pt x="16844" y="458"/>
                    <a:pt x="16704" y="451"/>
                    <a:pt x="16543" y="435"/>
                  </a:cubicBezTo>
                  <a:cubicBezTo>
                    <a:pt x="15630" y="316"/>
                    <a:pt x="15305" y="1"/>
                    <a:pt x="148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32"/>
            <p:cNvSpPr/>
            <p:nvPr/>
          </p:nvSpPr>
          <p:spPr>
            <a:xfrm rot="5400000" flipH="1">
              <a:off x="5088100" y="630863"/>
              <a:ext cx="913803" cy="557898"/>
            </a:xfrm>
            <a:custGeom>
              <a:avLst/>
              <a:gdLst/>
              <a:ahLst/>
              <a:cxnLst/>
              <a:rect l="l" t="t" r="r" b="b"/>
              <a:pathLst>
                <a:path w="23054" h="14075" extrusionOk="0">
                  <a:moveTo>
                    <a:pt x="14003" y="119"/>
                  </a:moveTo>
                  <a:cubicBezTo>
                    <a:pt x="14207" y="119"/>
                    <a:pt x="14397" y="173"/>
                    <a:pt x="14614" y="281"/>
                  </a:cubicBezTo>
                  <a:cubicBezTo>
                    <a:pt x="14855" y="378"/>
                    <a:pt x="15192" y="474"/>
                    <a:pt x="15723" y="523"/>
                  </a:cubicBezTo>
                  <a:cubicBezTo>
                    <a:pt x="15968" y="563"/>
                    <a:pt x="16160" y="578"/>
                    <a:pt x="16327" y="578"/>
                  </a:cubicBezTo>
                  <a:cubicBezTo>
                    <a:pt x="16555" y="578"/>
                    <a:pt x="16734" y="550"/>
                    <a:pt x="16929" y="523"/>
                  </a:cubicBezTo>
                  <a:cubicBezTo>
                    <a:pt x="17122" y="474"/>
                    <a:pt x="17314" y="426"/>
                    <a:pt x="17604" y="426"/>
                  </a:cubicBezTo>
                  <a:cubicBezTo>
                    <a:pt x="19051" y="474"/>
                    <a:pt x="20160" y="1439"/>
                    <a:pt x="20739" y="2018"/>
                  </a:cubicBezTo>
                  <a:cubicBezTo>
                    <a:pt x="21800" y="3127"/>
                    <a:pt x="22861" y="5297"/>
                    <a:pt x="22089" y="6551"/>
                  </a:cubicBezTo>
                  <a:cubicBezTo>
                    <a:pt x="21849" y="6911"/>
                    <a:pt x="21460" y="7010"/>
                    <a:pt x="20979" y="7010"/>
                  </a:cubicBezTo>
                  <a:cubicBezTo>
                    <a:pt x="20687" y="7010"/>
                    <a:pt x="20362" y="6973"/>
                    <a:pt x="20015" y="6937"/>
                  </a:cubicBezTo>
                  <a:cubicBezTo>
                    <a:pt x="19603" y="6898"/>
                    <a:pt x="19159" y="6850"/>
                    <a:pt x="18693" y="6850"/>
                  </a:cubicBezTo>
                  <a:cubicBezTo>
                    <a:pt x="18013" y="6850"/>
                    <a:pt x="17287" y="6951"/>
                    <a:pt x="16543" y="7323"/>
                  </a:cubicBezTo>
                  <a:cubicBezTo>
                    <a:pt x="15192" y="8046"/>
                    <a:pt x="14758" y="9155"/>
                    <a:pt x="14276" y="10265"/>
                  </a:cubicBezTo>
                  <a:cubicBezTo>
                    <a:pt x="13842" y="11326"/>
                    <a:pt x="13408" y="12387"/>
                    <a:pt x="12202" y="13158"/>
                  </a:cubicBezTo>
                  <a:cubicBezTo>
                    <a:pt x="11323" y="13704"/>
                    <a:pt x="10343" y="13893"/>
                    <a:pt x="9406" y="13893"/>
                  </a:cubicBezTo>
                  <a:cubicBezTo>
                    <a:pt x="7366" y="13893"/>
                    <a:pt x="5535" y="12998"/>
                    <a:pt x="5402" y="12965"/>
                  </a:cubicBezTo>
                  <a:cubicBezTo>
                    <a:pt x="3184" y="11856"/>
                    <a:pt x="1255" y="9541"/>
                    <a:pt x="580" y="7082"/>
                  </a:cubicBezTo>
                  <a:cubicBezTo>
                    <a:pt x="145" y="5683"/>
                    <a:pt x="242" y="4429"/>
                    <a:pt x="772" y="3609"/>
                  </a:cubicBezTo>
                  <a:cubicBezTo>
                    <a:pt x="1255" y="2838"/>
                    <a:pt x="2219" y="2211"/>
                    <a:pt x="3666" y="1680"/>
                  </a:cubicBezTo>
                  <a:cubicBezTo>
                    <a:pt x="4631" y="1391"/>
                    <a:pt x="5595" y="1294"/>
                    <a:pt x="6222" y="1294"/>
                  </a:cubicBezTo>
                  <a:lnTo>
                    <a:pt x="6849" y="1294"/>
                  </a:lnTo>
                  <a:cubicBezTo>
                    <a:pt x="7476" y="1342"/>
                    <a:pt x="7862" y="1439"/>
                    <a:pt x="8248" y="1535"/>
                  </a:cubicBezTo>
                  <a:cubicBezTo>
                    <a:pt x="8532" y="1613"/>
                    <a:pt x="8774" y="1663"/>
                    <a:pt x="9019" y="1663"/>
                  </a:cubicBezTo>
                  <a:cubicBezTo>
                    <a:pt x="9233" y="1663"/>
                    <a:pt x="9448" y="1625"/>
                    <a:pt x="9695" y="1535"/>
                  </a:cubicBezTo>
                  <a:cubicBezTo>
                    <a:pt x="9936" y="1391"/>
                    <a:pt x="10177" y="1246"/>
                    <a:pt x="10370" y="1101"/>
                  </a:cubicBezTo>
                  <a:cubicBezTo>
                    <a:pt x="10607" y="904"/>
                    <a:pt x="10812" y="738"/>
                    <a:pt x="11037" y="738"/>
                  </a:cubicBezTo>
                  <a:cubicBezTo>
                    <a:pt x="11087" y="738"/>
                    <a:pt x="11137" y="746"/>
                    <a:pt x="11190" y="764"/>
                  </a:cubicBezTo>
                  <a:cubicBezTo>
                    <a:pt x="11431" y="764"/>
                    <a:pt x="11527" y="908"/>
                    <a:pt x="11624" y="1005"/>
                  </a:cubicBezTo>
                  <a:cubicBezTo>
                    <a:pt x="11768" y="1150"/>
                    <a:pt x="11865" y="1246"/>
                    <a:pt x="12106" y="1294"/>
                  </a:cubicBezTo>
                  <a:cubicBezTo>
                    <a:pt x="12444" y="1294"/>
                    <a:pt x="12685" y="1053"/>
                    <a:pt x="12926" y="812"/>
                  </a:cubicBezTo>
                  <a:cubicBezTo>
                    <a:pt x="13119" y="571"/>
                    <a:pt x="13408" y="281"/>
                    <a:pt x="13794" y="137"/>
                  </a:cubicBezTo>
                  <a:cubicBezTo>
                    <a:pt x="13866" y="125"/>
                    <a:pt x="13936" y="119"/>
                    <a:pt x="14003" y="119"/>
                  </a:cubicBezTo>
                  <a:close/>
                  <a:moveTo>
                    <a:pt x="14052" y="0"/>
                  </a:moveTo>
                  <a:cubicBezTo>
                    <a:pt x="13959" y="0"/>
                    <a:pt x="13859" y="12"/>
                    <a:pt x="13746" y="40"/>
                  </a:cubicBezTo>
                  <a:cubicBezTo>
                    <a:pt x="13312" y="137"/>
                    <a:pt x="13070" y="474"/>
                    <a:pt x="12829" y="715"/>
                  </a:cubicBezTo>
                  <a:cubicBezTo>
                    <a:pt x="12609" y="936"/>
                    <a:pt x="12429" y="1156"/>
                    <a:pt x="12216" y="1156"/>
                  </a:cubicBezTo>
                  <a:cubicBezTo>
                    <a:pt x="12196" y="1156"/>
                    <a:pt x="12175" y="1154"/>
                    <a:pt x="12154" y="1150"/>
                  </a:cubicBezTo>
                  <a:cubicBezTo>
                    <a:pt x="11961" y="1150"/>
                    <a:pt x="11865" y="1053"/>
                    <a:pt x="11768" y="908"/>
                  </a:cubicBezTo>
                  <a:cubicBezTo>
                    <a:pt x="11624" y="812"/>
                    <a:pt x="11479" y="667"/>
                    <a:pt x="11238" y="619"/>
                  </a:cubicBezTo>
                  <a:cubicBezTo>
                    <a:pt x="11177" y="604"/>
                    <a:pt x="11120" y="597"/>
                    <a:pt x="11066" y="597"/>
                  </a:cubicBezTo>
                  <a:cubicBezTo>
                    <a:pt x="10774" y="597"/>
                    <a:pt x="10558" y="794"/>
                    <a:pt x="10273" y="957"/>
                  </a:cubicBezTo>
                  <a:cubicBezTo>
                    <a:pt x="10080" y="1101"/>
                    <a:pt x="9887" y="1294"/>
                    <a:pt x="9598" y="1391"/>
                  </a:cubicBezTo>
                  <a:cubicBezTo>
                    <a:pt x="9396" y="1480"/>
                    <a:pt x="9215" y="1518"/>
                    <a:pt x="9021" y="1518"/>
                  </a:cubicBezTo>
                  <a:cubicBezTo>
                    <a:pt x="8798" y="1518"/>
                    <a:pt x="8557" y="1468"/>
                    <a:pt x="8248" y="1391"/>
                  </a:cubicBezTo>
                  <a:cubicBezTo>
                    <a:pt x="7910" y="1342"/>
                    <a:pt x="7476" y="1246"/>
                    <a:pt x="6849" y="1198"/>
                  </a:cubicBezTo>
                  <a:cubicBezTo>
                    <a:pt x="6715" y="1181"/>
                    <a:pt x="6458" y="1158"/>
                    <a:pt x="6119" y="1158"/>
                  </a:cubicBezTo>
                  <a:cubicBezTo>
                    <a:pt x="5484" y="1158"/>
                    <a:pt x="4561" y="1238"/>
                    <a:pt x="3618" y="1584"/>
                  </a:cubicBezTo>
                  <a:cubicBezTo>
                    <a:pt x="2123" y="2066"/>
                    <a:pt x="1158" y="2741"/>
                    <a:pt x="628" y="3513"/>
                  </a:cubicBezTo>
                  <a:cubicBezTo>
                    <a:pt x="97" y="4429"/>
                    <a:pt x="1" y="5683"/>
                    <a:pt x="435" y="7130"/>
                  </a:cubicBezTo>
                  <a:cubicBezTo>
                    <a:pt x="1110" y="9638"/>
                    <a:pt x="3087" y="11953"/>
                    <a:pt x="5354" y="13110"/>
                  </a:cubicBezTo>
                  <a:cubicBezTo>
                    <a:pt x="5643" y="13255"/>
                    <a:pt x="7380" y="14075"/>
                    <a:pt x="9357" y="14075"/>
                  </a:cubicBezTo>
                  <a:cubicBezTo>
                    <a:pt x="10321" y="14075"/>
                    <a:pt x="11334" y="13882"/>
                    <a:pt x="12251" y="13303"/>
                  </a:cubicBezTo>
                  <a:cubicBezTo>
                    <a:pt x="13553" y="12531"/>
                    <a:pt x="13987" y="11422"/>
                    <a:pt x="14421" y="10313"/>
                  </a:cubicBezTo>
                  <a:cubicBezTo>
                    <a:pt x="14903" y="9204"/>
                    <a:pt x="15337" y="8143"/>
                    <a:pt x="16639" y="7467"/>
                  </a:cubicBezTo>
                  <a:cubicBezTo>
                    <a:pt x="17296" y="7112"/>
                    <a:pt x="17983" y="7004"/>
                    <a:pt x="18631" y="7004"/>
                  </a:cubicBezTo>
                  <a:cubicBezTo>
                    <a:pt x="19126" y="7004"/>
                    <a:pt x="19598" y="7067"/>
                    <a:pt x="20015" y="7130"/>
                  </a:cubicBezTo>
                  <a:cubicBezTo>
                    <a:pt x="20339" y="7164"/>
                    <a:pt x="20657" y="7198"/>
                    <a:pt x="20952" y="7198"/>
                  </a:cubicBezTo>
                  <a:cubicBezTo>
                    <a:pt x="21491" y="7198"/>
                    <a:pt x="21953" y="7084"/>
                    <a:pt x="22234" y="6648"/>
                  </a:cubicBezTo>
                  <a:cubicBezTo>
                    <a:pt x="23054" y="5297"/>
                    <a:pt x="21896" y="3030"/>
                    <a:pt x="20835" y="1969"/>
                  </a:cubicBezTo>
                  <a:cubicBezTo>
                    <a:pt x="20305" y="1342"/>
                    <a:pt x="19099" y="330"/>
                    <a:pt x="17652" y="330"/>
                  </a:cubicBezTo>
                  <a:cubicBezTo>
                    <a:pt x="17553" y="316"/>
                    <a:pt x="17467" y="310"/>
                    <a:pt x="17388" y="310"/>
                  </a:cubicBezTo>
                  <a:cubicBezTo>
                    <a:pt x="17197" y="310"/>
                    <a:pt x="17051" y="344"/>
                    <a:pt x="16880" y="378"/>
                  </a:cubicBezTo>
                  <a:cubicBezTo>
                    <a:pt x="16676" y="412"/>
                    <a:pt x="16471" y="446"/>
                    <a:pt x="16181" y="446"/>
                  </a:cubicBezTo>
                  <a:cubicBezTo>
                    <a:pt x="16061" y="446"/>
                    <a:pt x="15927" y="440"/>
                    <a:pt x="15771" y="426"/>
                  </a:cubicBezTo>
                  <a:cubicBezTo>
                    <a:pt x="15241" y="330"/>
                    <a:pt x="14951" y="233"/>
                    <a:pt x="14662" y="137"/>
                  </a:cubicBezTo>
                  <a:cubicBezTo>
                    <a:pt x="14457" y="69"/>
                    <a:pt x="14277" y="0"/>
                    <a:pt x="140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33F65D89-FDD2-E139-972D-2C56367A40AC}"/>
              </a:ext>
            </a:extLst>
          </p:cNvPr>
          <p:cNvPicPr>
            <a:picLocks noChangeAspect="1"/>
          </p:cNvPicPr>
          <p:nvPr/>
        </p:nvPicPr>
        <p:blipFill>
          <a:blip r:embed="rId2"/>
          <a:stretch>
            <a:fillRect/>
          </a:stretch>
        </p:blipFill>
        <p:spPr>
          <a:xfrm>
            <a:off x="479705" y="7175"/>
            <a:ext cx="8184589" cy="5136325"/>
          </a:xfrm>
          <a:prstGeom prst="rect">
            <a:avLst/>
          </a:prstGeom>
        </p:spPr>
      </p:pic>
    </p:spTree>
    <p:extLst>
      <p:ext uri="{BB962C8B-B14F-4D97-AF65-F5344CB8AC3E}">
        <p14:creationId xmlns:p14="http://schemas.microsoft.com/office/powerpoint/2010/main" val="2439514022"/>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C1A8BED9-CEB2-9DCE-A0F7-821EBF33BFBD}"/>
              </a:ext>
            </a:extLst>
          </p:cNvPr>
          <p:cNvPicPr>
            <a:picLocks noChangeAspect="1"/>
          </p:cNvPicPr>
          <p:nvPr/>
        </p:nvPicPr>
        <p:blipFill>
          <a:blip r:embed="rId2"/>
          <a:stretch>
            <a:fillRect/>
          </a:stretch>
        </p:blipFill>
        <p:spPr>
          <a:xfrm>
            <a:off x="494946" y="1878270"/>
            <a:ext cx="8154107" cy="1386960"/>
          </a:xfrm>
          <a:prstGeom prst="rect">
            <a:avLst/>
          </a:prstGeom>
        </p:spPr>
      </p:pic>
    </p:spTree>
    <p:extLst>
      <p:ext uri="{BB962C8B-B14F-4D97-AF65-F5344CB8AC3E}">
        <p14:creationId xmlns:p14="http://schemas.microsoft.com/office/powerpoint/2010/main" val="2455302327"/>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2BB74A38-39B6-84DC-D157-6C045A891217}"/>
              </a:ext>
            </a:extLst>
          </p:cNvPr>
          <p:cNvPicPr>
            <a:picLocks noChangeAspect="1"/>
          </p:cNvPicPr>
          <p:nvPr/>
        </p:nvPicPr>
        <p:blipFill>
          <a:blip r:embed="rId2"/>
          <a:stretch>
            <a:fillRect/>
          </a:stretch>
        </p:blipFill>
        <p:spPr>
          <a:xfrm>
            <a:off x="2000250" y="0"/>
            <a:ext cx="5143500" cy="5143500"/>
          </a:xfrm>
          <a:prstGeom prst="rect">
            <a:avLst/>
          </a:prstGeom>
        </p:spPr>
      </p:pic>
    </p:spTree>
    <p:extLst>
      <p:ext uri="{BB962C8B-B14F-4D97-AF65-F5344CB8AC3E}">
        <p14:creationId xmlns:p14="http://schemas.microsoft.com/office/powerpoint/2010/main" val="4561666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Google Shape;621;p32"/>
          <p:cNvSpPr txBox="1">
            <a:spLocks noGrp="1"/>
          </p:cNvSpPr>
          <p:nvPr>
            <p:ph type="title"/>
          </p:nvPr>
        </p:nvSpPr>
        <p:spPr>
          <a:xfrm>
            <a:off x="1764315" y="3387334"/>
            <a:ext cx="5614500" cy="863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Preventing sleep issues</a:t>
            </a:r>
            <a:endParaRPr dirty="0"/>
          </a:p>
        </p:txBody>
      </p:sp>
      <p:grpSp>
        <p:nvGrpSpPr>
          <p:cNvPr id="623" name="Google Shape;623;p32"/>
          <p:cNvGrpSpPr/>
          <p:nvPr/>
        </p:nvGrpSpPr>
        <p:grpSpPr>
          <a:xfrm>
            <a:off x="2513029" y="132875"/>
            <a:ext cx="4120919" cy="2393124"/>
            <a:chOff x="2909279" y="-207575"/>
            <a:chExt cx="4120919" cy="2393124"/>
          </a:xfrm>
        </p:grpSpPr>
        <p:sp>
          <p:nvSpPr>
            <p:cNvPr id="624" name="Google Shape;624;p32"/>
            <p:cNvSpPr/>
            <p:nvPr/>
          </p:nvSpPr>
          <p:spPr>
            <a:xfrm rot="5400000" flipH="1">
              <a:off x="3894048" y="1272438"/>
              <a:ext cx="223714" cy="515406"/>
            </a:xfrm>
            <a:custGeom>
              <a:avLst/>
              <a:gdLst/>
              <a:ahLst/>
              <a:cxnLst/>
              <a:rect l="l" t="t" r="r" b="b"/>
              <a:pathLst>
                <a:path w="5644" h="13003" extrusionOk="0">
                  <a:moveTo>
                    <a:pt x="201" y="0"/>
                  </a:moveTo>
                  <a:cubicBezTo>
                    <a:pt x="168" y="0"/>
                    <a:pt x="133" y="12"/>
                    <a:pt x="97" y="29"/>
                  </a:cubicBezTo>
                  <a:lnTo>
                    <a:pt x="49" y="29"/>
                  </a:lnTo>
                  <a:lnTo>
                    <a:pt x="1" y="174"/>
                  </a:lnTo>
                  <a:cubicBezTo>
                    <a:pt x="1" y="174"/>
                    <a:pt x="1" y="222"/>
                    <a:pt x="1" y="222"/>
                  </a:cubicBezTo>
                  <a:cubicBezTo>
                    <a:pt x="1" y="270"/>
                    <a:pt x="1" y="270"/>
                    <a:pt x="1" y="270"/>
                  </a:cubicBezTo>
                  <a:cubicBezTo>
                    <a:pt x="49" y="415"/>
                    <a:pt x="97" y="512"/>
                    <a:pt x="97" y="608"/>
                  </a:cubicBezTo>
                  <a:cubicBezTo>
                    <a:pt x="290" y="1042"/>
                    <a:pt x="531" y="1476"/>
                    <a:pt x="773" y="1910"/>
                  </a:cubicBezTo>
                  <a:cubicBezTo>
                    <a:pt x="1158" y="2585"/>
                    <a:pt x="1496" y="3212"/>
                    <a:pt x="1882" y="3887"/>
                  </a:cubicBezTo>
                  <a:cubicBezTo>
                    <a:pt x="2654" y="5093"/>
                    <a:pt x="3666" y="6251"/>
                    <a:pt x="4293" y="7553"/>
                  </a:cubicBezTo>
                  <a:cubicBezTo>
                    <a:pt x="4872" y="8758"/>
                    <a:pt x="5017" y="10157"/>
                    <a:pt x="5161" y="11459"/>
                  </a:cubicBezTo>
                  <a:cubicBezTo>
                    <a:pt x="5210" y="11990"/>
                    <a:pt x="5258" y="12472"/>
                    <a:pt x="5258" y="13003"/>
                  </a:cubicBezTo>
                  <a:cubicBezTo>
                    <a:pt x="5402" y="12954"/>
                    <a:pt x="5499" y="12858"/>
                    <a:pt x="5644" y="12761"/>
                  </a:cubicBezTo>
                  <a:cubicBezTo>
                    <a:pt x="5595" y="12424"/>
                    <a:pt x="5595" y="12086"/>
                    <a:pt x="5547" y="11749"/>
                  </a:cubicBezTo>
                  <a:cubicBezTo>
                    <a:pt x="5451" y="10446"/>
                    <a:pt x="5306" y="9048"/>
                    <a:pt x="4776" y="7794"/>
                  </a:cubicBezTo>
                  <a:cubicBezTo>
                    <a:pt x="4293" y="6540"/>
                    <a:pt x="3377" y="5527"/>
                    <a:pt x="2654" y="4370"/>
                  </a:cubicBezTo>
                  <a:cubicBezTo>
                    <a:pt x="2219" y="3695"/>
                    <a:pt x="1834" y="3019"/>
                    <a:pt x="1448" y="2296"/>
                  </a:cubicBezTo>
                  <a:cubicBezTo>
                    <a:pt x="1062" y="1621"/>
                    <a:pt x="580" y="946"/>
                    <a:pt x="387" y="222"/>
                  </a:cubicBezTo>
                  <a:cubicBezTo>
                    <a:pt x="387" y="174"/>
                    <a:pt x="339" y="126"/>
                    <a:pt x="339" y="126"/>
                  </a:cubicBezTo>
                  <a:cubicBezTo>
                    <a:pt x="308" y="34"/>
                    <a:pt x="258" y="0"/>
                    <a:pt x="201" y="0"/>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25" name="Google Shape;625;p32"/>
            <p:cNvGrpSpPr/>
            <p:nvPr/>
          </p:nvGrpSpPr>
          <p:grpSpPr>
            <a:xfrm>
              <a:off x="2909279" y="884960"/>
              <a:ext cx="1162013" cy="1139380"/>
              <a:chOff x="3260504" y="1337985"/>
              <a:chExt cx="1162013" cy="1139380"/>
            </a:xfrm>
          </p:grpSpPr>
          <p:sp>
            <p:nvSpPr>
              <p:cNvPr id="626" name="Google Shape;626;p32"/>
              <p:cNvSpPr/>
              <p:nvPr/>
            </p:nvSpPr>
            <p:spPr>
              <a:xfrm rot="5400000" flipH="1">
                <a:off x="3271820" y="1326669"/>
                <a:ext cx="1139380" cy="1162013"/>
              </a:xfrm>
              <a:custGeom>
                <a:avLst/>
                <a:gdLst/>
                <a:ahLst/>
                <a:cxnLst/>
                <a:rect l="l" t="t" r="r" b="b"/>
                <a:pathLst>
                  <a:path w="28745" h="29316" extrusionOk="0">
                    <a:moveTo>
                      <a:pt x="24036" y="0"/>
                    </a:moveTo>
                    <a:cubicBezTo>
                      <a:pt x="23487" y="0"/>
                      <a:pt x="22844" y="268"/>
                      <a:pt x="21799" y="469"/>
                    </a:cubicBezTo>
                    <a:cubicBezTo>
                      <a:pt x="21129" y="590"/>
                      <a:pt x="20556" y="638"/>
                      <a:pt x="20039" y="638"/>
                    </a:cubicBezTo>
                    <a:cubicBezTo>
                      <a:pt x="18187" y="638"/>
                      <a:pt x="17071" y="28"/>
                      <a:pt x="14847" y="28"/>
                    </a:cubicBezTo>
                    <a:cubicBezTo>
                      <a:pt x="14480" y="28"/>
                      <a:pt x="14084" y="45"/>
                      <a:pt x="13649" y="84"/>
                    </a:cubicBezTo>
                    <a:cubicBezTo>
                      <a:pt x="12395" y="180"/>
                      <a:pt x="8874" y="469"/>
                      <a:pt x="8489" y="1868"/>
                    </a:cubicBezTo>
                    <a:cubicBezTo>
                      <a:pt x="8440" y="2013"/>
                      <a:pt x="8440" y="2206"/>
                      <a:pt x="8489" y="2398"/>
                    </a:cubicBezTo>
                    <a:cubicBezTo>
                      <a:pt x="8489" y="2543"/>
                      <a:pt x="8537" y="2688"/>
                      <a:pt x="8633" y="2833"/>
                    </a:cubicBezTo>
                    <a:cubicBezTo>
                      <a:pt x="9598" y="4810"/>
                      <a:pt x="14276" y="7221"/>
                      <a:pt x="14565" y="7414"/>
                    </a:cubicBezTo>
                    <a:cubicBezTo>
                      <a:pt x="13954" y="7192"/>
                      <a:pt x="12254" y="6633"/>
                      <a:pt x="10305" y="6633"/>
                    </a:cubicBezTo>
                    <a:cubicBezTo>
                      <a:pt x="8871" y="6633"/>
                      <a:pt x="7302" y="6936"/>
                      <a:pt x="5933" y="7896"/>
                    </a:cubicBezTo>
                    <a:cubicBezTo>
                      <a:pt x="5691" y="8041"/>
                      <a:pt x="5113" y="8475"/>
                      <a:pt x="4582" y="9006"/>
                    </a:cubicBezTo>
                    <a:cubicBezTo>
                      <a:pt x="4534" y="9102"/>
                      <a:pt x="4437" y="9247"/>
                      <a:pt x="4341" y="9343"/>
                    </a:cubicBezTo>
                    <a:cubicBezTo>
                      <a:pt x="3955" y="9826"/>
                      <a:pt x="3714" y="10404"/>
                      <a:pt x="3810" y="11031"/>
                    </a:cubicBezTo>
                    <a:cubicBezTo>
                      <a:pt x="4052" y="12237"/>
                      <a:pt x="5740" y="13298"/>
                      <a:pt x="7958" y="13298"/>
                    </a:cubicBezTo>
                    <a:cubicBezTo>
                      <a:pt x="6752" y="13394"/>
                      <a:pt x="3955" y="13877"/>
                      <a:pt x="1881" y="16143"/>
                    </a:cubicBezTo>
                    <a:cubicBezTo>
                      <a:pt x="1785" y="16240"/>
                      <a:pt x="869" y="17204"/>
                      <a:pt x="386" y="18217"/>
                    </a:cubicBezTo>
                    <a:cubicBezTo>
                      <a:pt x="338" y="18362"/>
                      <a:pt x="242" y="18507"/>
                      <a:pt x="193" y="18651"/>
                    </a:cubicBezTo>
                    <a:cubicBezTo>
                      <a:pt x="49" y="19085"/>
                      <a:pt x="1" y="19519"/>
                      <a:pt x="193" y="19809"/>
                    </a:cubicBezTo>
                    <a:cubicBezTo>
                      <a:pt x="448" y="20213"/>
                      <a:pt x="1041" y="20410"/>
                      <a:pt x="1863" y="20410"/>
                    </a:cubicBezTo>
                    <a:cubicBezTo>
                      <a:pt x="2906" y="20410"/>
                      <a:pt x="4320" y="20092"/>
                      <a:pt x="5884" y="19471"/>
                    </a:cubicBezTo>
                    <a:lnTo>
                      <a:pt x="5884" y="19471"/>
                    </a:lnTo>
                    <a:cubicBezTo>
                      <a:pt x="5354" y="19809"/>
                      <a:pt x="3714" y="20870"/>
                      <a:pt x="3135" y="22895"/>
                    </a:cubicBezTo>
                    <a:cubicBezTo>
                      <a:pt x="2605" y="24873"/>
                      <a:pt x="3135" y="27332"/>
                      <a:pt x="4341" y="28538"/>
                    </a:cubicBezTo>
                    <a:cubicBezTo>
                      <a:pt x="4437" y="28634"/>
                      <a:pt x="4534" y="28731"/>
                      <a:pt x="4630" y="28779"/>
                    </a:cubicBezTo>
                    <a:cubicBezTo>
                      <a:pt x="4920" y="29020"/>
                      <a:pt x="5257" y="29165"/>
                      <a:pt x="5595" y="29261"/>
                    </a:cubicBezTo>
                    <a:cubicBezTo>
                      <a:pt x="5755" y="29298"/>
                      <a:pt x="5916" y="29315"/>
                      <a:pt x="6076" y="29315"/>
                    </a:cubicBezTo>
                    <a:cubicBezTo>
                      <a:pt x="7604" y="29315"/>
                      <a:pt x="9092" y="27762"/>
                      <a:pt x="9791" y="26802"/>
                    </a:cubicBezTo>
                    <a:cubicBezTo>
                      <a:pt x="10466" y="25837"/>
                      <a:pt x="10707" y="24873"/>
                      <a:pt x="10852" y="24246"/>
                    </a:cubicBezTo>
                    <a:cubicBezTo>
                      <a:pt x="12232" y="26791"/>
                      <a:pt x="13111" y="27252"/>
                      <a:pt x="13557" y="27252"/>
                    </a:cubicBezTo>
                    <a:cubicBezTo>
                      <a:pt x="13610" y="27252"/>
                      <a:pt x="13656" y="27246"/>
                      <a:pt x="13697" y="27236"/>
                    </a:cubicBezTo>
                    <a:lnTo>
                      <a:pt x="13745" y="27236"/>
                    </a:lnTo>
                    <a:cubicBezTo>
                      <a:pt x="13842" y="27236"/>
                      <a:pt x="13938" y="27188"/>
                      <a:pt x="14035" y="27139"/>
                    </a:cubicBezTo>
                    <a:cubicBezTo>
                      <a:pt x="15289" y="26223"/>
                      <a:pt x="15385" y="21497"/>
                      <a:pt x="15385" y="20098"/>
                    </a:cubicBezTo>
                    <a:cubicBezTo>
                      <a:pt x="17307" y="22747"/>
                      <a:pt x="18776" y="24071"/>
                      <a:pt x="19756" y="24071"/>
                    </a:cubicBezTo>
                    <a:cubicBezTo>
                      <a:pt x="19883" y="24071"/>
                      <a:pt x="20001" y="24049"/>
                      <a:pt x="20111" y="24005"/>
                    </a:cubicBezTo>
                    <a:cubicBezTo>
                      <a:pt x="20256" y="23956"/>
                      <a:pt x="20353" y="23908"/>
                      <a:pt x="20449" y="23812"/>
                    </a:cubicBezTo>
                    <a:cubicBezTo>
                      <a:pt x="21414" y="22847"/>
                      <a:pt x="21510" y="19423"/>
                      <a:pt x="20690" y="13539"/>
                    </a:cubicBezTo>
                    <a:lnTo>
                      <a:pt x="20690" y="13539"/>
                    </a:lnTo>
                    <a:cubicBezTo>
                      <a:pt x="22195" y="15689"/>
                      <a:pt x="24084" y="17226"/>
                      <a:pt x="25535" y="17226"/>
                    </a:cubicBezTo>
                    <a:cubicBezTo>
                      <a:pt x="25712" y="17226"/>
                      <a:pt x="25881" y="17203"/>
                      <a:pt x="26043" y="17156"/>
                    </a:cubicBezTo>
                    <a:cubicBezTo>
                      <a:pt x="26188" y="17108"/>
                      <a:pt x="26285" y="17060"/>
                      <a:pt x="26381" y="17012"/>
                    </a:cubicBezTo>
                    <a:cubicBezTo>
                      <a:pt x="26477" y="16963"/>
                      <a:pt x="26622" y="16867"/>
                      <a:pt x="26719" y="16770"/>
                    </a:cubicBezTo>
                    <a:cubicBezTo>
                      <a:pt x="28262" y="15420"/>
                      <a:pt x="28744" y="11514"/>
                      <a:pt x="27683" y="8716"/>
                    </a:cubicBezTo>
                    <a:cubicBezTo>
                      <a:pt x="27104" y="7077"/>
                      <a:pt x="26477" y="7077"/>
                      <a:pt x="25899" y="5099"/>
                    </a:cubicBezTo>
                    <a:cubicBezTo>
                      <a:pt x="25079" y="2495"/>
                      <a:pt x="25802" y="807"/>
                      <a:pt x="24741" y="180"/>
                    </a:cubicBezTo>
                    <a:cubicBezTo>
                      <a:pt x="24597" y="132"/>
                      <a:pt x="24500" y="84"/>
                      <a:pt x="24355" y="35"/>
                    </a:cubicBezTo>
                    <a:cubicBezTo>
                      <a:pt x="24251" y="11"/>
                      <a:pt x="24145" y="0"/>
                      <a:pt x="2403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2"/>
              <p:cNvSpPr/>
              <p:nvPr/>
            </p:nvSpPr>
            <p:spPr>
              <a:xfrm rot="5400000" flipH="1">
                <a:off x="3447117" y="1331285"/>
                <a:ext cx="808645" cy="1139380"/>
              </a:xfrm>
              <a:custGeom>
                <a:avLst/>
                <a:gdLst/>
                <a:ahLst/>
                <a:cxnLst/>
                <a:rect l="l" t="t" r="r" b="b"/>
                <a:pathLst>
                  <a:path w="20401" h="28745" extrusionOk="0">
                    <a:moveTo>
                      <a:pt x="20014" y="0"/>
                    </a:moveTo>
                    <a:cubicBezTo>
                      <a:pt x="19195" y="820"/>
                      <a:pt x="18471" y="1688"/>
                      <a:pt x="17748" y="2605"/>
                    </a:cubicBezTo>
                    <a:cubicBezTo>
                      <a:pt x="17410" y="3039"/>
                      <a:pt x="17121" y="3473"/>
                      <a:pt x="16831" y="3955"/>
                    </a:cubicBezTo>
                    <a:cubicBezTo>
                      <a:pt x="16783" y="4003"/>
                      <a:pt x="16783" y="4003"/>
                      <a:pt x="16783" y="4003"/>
                    </a:cubicBezTo>
                    <a:lnTo>
                      <a:pt x="16735" y="4148"/>
                    </a:lnTo>
                    <a:cubicBezTo>
                      <a:pt x="16687" y="4196"/>
                      <a:pt x="16639" y="4244"/>
                      <a:pt x="16590" y="4293"/>
                    </a:cubicBezTo>
                    <a:cubicBezTo>
                      <a:pt x="15578" y="6029"/>
                      <a:pt x="14758" y="7813"/>
                      <a:pt x="13697" y="9501"/>
                    </a:cubicBezTo>
                    <a:cubicBezTo>
                      <a:pt x="13070" y="10466"/>
                      <a:pt x="12346" y="11334"/>
                      <a:pt x="11575" y="12202"/>
                    </a:cubicBezTo>
                    <a:cubicBezTo>
                      <a:pt x="11478" y="12298"/>
                      <a:pt x="11382" y="12443"/>
                      <a:pt x="11285" y="12540"/>
                    </a:cubicBezTo>
                    <a:cubicBezTo>
                      <a:pt x="10369" y="13601"/>
                      <a:pt x="9356" y="14565"/>
                      <a:pt x="8343" y="15578"/>
                    </a:cubicBezTo>
                    <a:cubicBezTo>
                      <a:pt x="7813" y="16205"/>
                      <a:pt x="7234" y="16784"/>
                      <a:pt x="6704" y="17411"/>
                    </a:cubicBezTo>
                    <a:lnTo>
                      <a:pt x="6655" y="17459"/>
                    </a:lnTo>
                    <a:cubicBezTo>
                      <a:pt x="6559" y="17603"/>
                      <a:pt x="6463" y="17700"/>
                      <a:pt x="6414" y="17796"/>
                    </a:cubicBezTo>
                    <a:cubicBezTo>
                      <a:pt x="5305" y="19099"/>
                      <a:pt x="4292" y="20497"/>
                      <a:pt x="3424" y="21944"/>
                    </a:cubicBezTo>
                    <a:cubicBezTo>
                      <a:pt x="2122" y="24066"/>
                      <a:pt x="1206" y="26381"/>
                      <a:pt x="0" y="28503"/>
                    </a:cubicBezTo>
                    <a:cubicBezTo>
                      <a:pt x="96" y="28599"/>
                      <a:pt x="145" y="28696"/>
                      <a:pt x="289" y="28744"/>
                    </a:cubicBezTo>
                    <a:cubicBezTo>
                      <a:pt x="1254" y="27008"/>
                      <a:pt x="2026" y="25127"/>
                      <a:pt x="3038" y="23391"/>
                    </a:cubicBezTo>
                    <a:cubicBezTo>
                      <a:pt x="4003" y="21558"/>
                      <a:pt x="5209" y="19822"/>
                      <a:pt x="6511" y="18230"/>
                    </a:cubicBezTo>
                    <a:cubicBezTo>
                      <a:pt x="6607" y="18134"/>
                      <a:pt x="6655" y="17989"/>
                      <a:pt x="6752" y="17893"/>
                    </a:cubicBezTo>
                    <a:cubicBezTo>
                      <a:pt x="7089" y="17555"/>
                      <a:pt x="7427" y="17169"/>
                      <a:pt x="7765" y="16784"/>
                    </a:cubicBezTo>
                    <a:cubicBezTo>
                      <a:pt x="9019" y="15433"/>
                      <a:pt x="10369" y="14131"/>
                      <a:pt x="11671" y="12732"/>
                    </a:cubicBezTo>
                    <a:cubicBezTo>
                      <a:pt x="11671" y="12684"/>
                      <a:pt x="11719" y="12636"/>
                      <a:pt x="11768" y="12588"/>
                    </a:cubicBezTo>
                    <a:cubicBezTo>
                      <a:pt x="11816" y="12540"/>
                      <a:pt x="11816" y="12491"/>
                      <a:pt x="11864" y="12491"/>
                    </a:cubicBezTo>
                    <a:cubicBezTo>
                      <a:pt x="11912" y="12443"/>
                      <a:pt x="11960" y="12395"/>
                      <a:pt x="12009" y="12298"/>
                    </a:cubicBezTo>
                    <a:cubicBezTo>
                      <a:pt x="12443" y="11816"/>
                      <a:pt x="12829" y="11334"/>
                      <a:pt x="13214" y="10803"/>
                    </a:cubicBezTo>
                    <a:cubicBezTo>
                      <a:pt x="14661" y="8874"/>
                      <a:pt x="15626" y="6656"/>
                      <a:pt x="16880" y="4582"/>
                    </a:cubicBezTo>
                    <a:cubicBezTo>
                      <a:pt x="16928" y="4486"/>
                      <a:pt x="17024" y="4341"/>
                      <a:pt x="17121" y="4196"/>
                    </a:cubicBezTo>
                    <a:lnTo>
                      <a:pt x="17217" y="4003"/>
                    </a:lnTo>
                    <a:cubicBezTo>
                      <a:pt x="18134" y="2605"/>
                      <a:pt x="19195" y="1351"/>
                      <a:pt x="20400" y="145"/>
                    </a:cubicBezTo>
                    <a:cubicBezTo>
                      <a:pt x="20256" y="97"/>
                      <a:pt x="20111" y="49"/>
                      <a:pt x="200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2"/>
              <p:cNvSpPr/>
              <p:nvPr/>
            </p:nvSpPr>
            <p:spPr>
              <a:xfrm rot="5400000" flipH="1">
                <a:off x="3471033" y="1792961"/>
                <a:ext cx="131914" cy="388091"/>
              </a:xfrm>
              <a:custGeom>
                <a:avLst/>
                <a:gdLst/>
                <a:ahLst/>
                <a:cxnLst/>
                <a:rect l="l" t="t" r="r" b="b"/>
                <a:pathLst>
                  <a:path w="3328" h="9791" extrusionOk="0">
                    <a:moveTo>
                      <a:pt x="241" y="1"/>
                    </a:moveTo>
                    <a:cubicBezTo>
                      <a:pt x="48" y="49"/>
                      <a:pt x="0" y="242"/>
                      <a:pt x="48" y="386"/>
                    </a:cubicBezTo>
                    <a:cubicBezTo>
                      <a:pt x="48" y="435"/>
                      <a:pt x="48" y="531"/>
                      <a:pt x="97" y="579"/>
                    </a:cubicBezTo>
                    <a:cubicBezTo>
                      <a:pt x="97" y="676"/>
                      <a:pt x="145" y="724"/>
                      <a:pt x="145" y="820"/>
                    </a:cubicBezTo>
                    <a:cubicBezTo>
                      <a:pt x="289" y="1303"/>
                      <a:pt x="434" y="1737"/>
                      <a:pt x="531" y="2219"/>
                    </a:cubicBezTo>
                    <a:cubicBezTo>
                      <a:pt x="868" y="3280"/>
                      <a:pt x="1254" y="4341"/>
                      <a:pt x="1640" y="5402"/>
                    </a:cubicBezTo>
                    <a:cubicBezTo>
                      <a:pt x="2122" y="6849"/>
                      <a:pt x="2604" y="8296"/>
                      <a:pt x="2942" y="9791"/>
                    </a:cubicBezTo>
                    <a:lnTo>
                      <a:pt x="3038" y="9791"/>
                    </a:lnTo>
                    <a:cubicBezTo>
                      <a:pt x="3135" y="9791"/>
                      <a:pt x="3231" y="9743"/>
                      <a:pt x="3328" y="9694"/>
                    </a:cubicBezTo>
                    <a:cubicBezTo>
                      <a:pt x="3038" y="8489"/>
                      <a:pt x="2653" y="7283"/>
                      <a:pt x="2267" y="6126"/>
                    </a:cubicBezTo>
                    <a:cubicBezTo>
                      <a:pt x="2122" y="5691"/>
                      <a:pt x="675" y="1351"/>
                      <a:pt x="386" y="483"/>
                    </a:cubicBezTo>
                    <a:cubicBezTo>
                      <a:pt x="386" y="483"/>
                      <a:pt x="386" y="435"/>
                      <a:pt x="386" y="386"/>
                    </a:cubicBezTo>
                    <a:cubicBezTo>
                      <a:pt x="482" y="386"/>
                      <a:pt x="579" y="242"/>
                      <a:pt x="482" y="145"/>
                    </a:cubicBezTo>
                    <a:lnTo>
                      <a:pt x="434" y="97"/>
                    </a:lnTo>
                    <a:cubicBezTo>
                      <a:pt x="434" y="49"/>
                      <a:pt x="386" y="1"/>
                      <a:pt x="3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2"/>
              <p:cNvSpPr/>
              <p:nvPr/>
            </p:nvSpPr>
            <p:spPr>
              <a:xfrm rot="5400000" flipH="1">
                <a:off x="3492041" y="2230721"/>
                <a:ext cx="430146" cy="47842"/>
              </a:xfrm>
              <a:custGeom>
                <a:avLst/>
                <a:gdLst/>
                <a:ahLst/>
                <a:cxnLst/>
                <a:rect l="l" t="t" r="r" b="b"/>
                <a:pathLst>
                  <a:path w="10852" h="1207" extrusionOk="0">
                    <a:moveTo>
                      <a:pt x="10659" y="1"/>
                    </a:moveTo>
                    <a:cubicBezTo>
                      <a:pt x="8440" y="338"/>
                      <a:pt x="6270" y="724"/>
                      <a:pt x="4052" y="772"/>
                    </a:cubicBezTo>
                    <a:cubicBezTo>
                      <a:pt x="3906" y="778"/>
                      <a:pt x="3759" y="780"/>
                      <a:pt x="3611" y="780"/>
                    </a:cubicBezTo>
                    <a:cubicBezTo>
                      <a:pt x="2845" y="780"/>
                      <a:pt x="2053" y="717"/>
                      <a:pt x="1276" y="717"/>
                    </a:cubicBezTo>
                    <a:cubicBezTo>
                      <a:pt x="910" y="717"/>
                      <a:pt x="548" y="731"/>
                      <a:pt x="193" y="772"/>
                    </a:cubicBezTo>
                    <a:cubicBezTo>
                      <a:pt x="97" y="917"/>
                      <a:pt x="49" y="1062"/>
                      <a:pt x="0" y="1206"/>
                    </a:cubicBezTo>
                    <a:cubicBezTo>
                      <a:pt x="434" y="1110"/>
                      <a:pt x="869" y="1110"/>
                      <a:pt x="1303" y="1110"/>
                    </a:cubicBezTo>
                    <a:cubicBezTo>
                      <a:pt x="2113" y="1110"/>
                      <a:pt x="2954" y="1172"/>
                      <a:pt x="3776" y="1172"/>
                    </a:cubicBezTo>
                    <a:cubicBezTo>
                      <a:pt x="3982" y="1172"/>
                      <a:pt x="4187" y="1168"/>
                      <a:pt x="4389" y="1158"/>
                    </a:cubicBezTo>
                    <a:cubicBezTo>
                      <a:pt x="6463" y="1062"/>
                      <a:pt x="8537" y="724"/>
                      <a:pt x="10562" y="386"/>
                    </a:cubicBezTo>
                    <a:cubicBezTo>
                      <a:pt x="10611" y="386"/>
                      <a:pt x="10659" y="338"/>
                      <a:pt x="10707" y="338"/>
                    </a:cubicBezTo>
                    <a:cubicBezTo>
                      <a:pt x="10852" y="338"/>
                      <a:pt x="10852" y="145"/>
                      <a:pt x="10803" y="49"/>
                    </a:cubicBezTo>
                    <a:cubicBezTo>
                      <a:pt x="10803" y="49"/>
                      <a:pt x="10803" y="1"/>
                      <a:pt x="1075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2"/>
              <p:cNvSpPr/>
              <p:nvPr/>
            </p:nvSpPr>
            <p:spPr>
              <a:xfrm rot="5400000" flipH="1">
                <a:off x="3609012" y="1528775"/>
                <a:ext cx="179756" cy="455752"/>
              </a:xfrm>
              <a:custGeom>
                <a:avLst/>
                <a:gdLst/>
                <a:ahLst/>
                <a:cxnLst/>
                <a:rect l="l" t="t" r="r" b="b"/>
                <a:pathLst>
                  <a:path w="4535" h="11498" extrusionOk="0">
                    <a:moveTo>
                      <a:pt x="243" y="0"/>
                    </a:moveTo>
                    <a:cubicBezTo>
                      <a:pt x="194" y="0"/>
                      <a:pt x="132" y="45"/>
                      <a:pt x="97" y="116"/>
                    </a:cubicBezTo>
                    <a:cubicBezTo>
                      <a:pt x="97" y="116"/>
                      <a:pt x="97" y="164"/>
                      <a:pt x="97" y="164"/>
                    </a:cubicBezTo>
                    <a:cubicBezTo>
                      <a:pt x="97" y="164"/>
                      <a:pt x="97" y="212"/>
                      <a:pt x="97" y="260"/>
                    </a:cubicBezTo>
                    <a:cubicBezTo>
                      <a:pt x="1" y="1129"/>
                      <a:pt x="242" y="1948"/>
                      <a:pt x="579" y="2768"/>
                    </a:cubicBezTo>
                    <a:cubicBezTo>
                      <a:pt x="1062" y="3829"/>
                      <a:pt x="1544" y="4890"/>
                      <a:pt x="2026" y="5951"/>
                    </a:cubicBezTo>
                    <a:cubicBezTo>
                      <a:pt x="2508" y="7061"/>
                      <a:pt x="2991" y="8218"/>
                      <a:pt x="3377" y="9376"/>
                    </a:cubicBezTo>
                    <a:cubicBezTo>
                      <a:pt x="3666" y="10051"/>
                      <a:pt x="3907" y="10822"/>
                      <a:pt x="4196" y="11498"/>
                    </a:cubicBezTo>
                    <a:cubicBezTo>
                      <a:pt x="4341" y="11449"/>
                      <a:pt x="4438" y="11401"/>
                      <a:pt x="4534" y="11305"/>
                    </a:cubicBezTo>
                    <a:cubicBezTo>
                      <a:pt x="4245" y="10629"/>
                      <a:pt x="4004" y="9906"/>
                      <a:pt x="3762" y="9231"/>
                    </a:cubicBezTo>
                    <a:cubicBezTo>
                      <a:pt x="3328" y="8170"/>
                      <a:pt x="2894" y="7061"/>
                      <a:pt x="2460" y="6048"/>
                    </a:cubicBezTo>
                    <a:cubicBezTo>
                      <a:pt x="2026" y="4987"/>
                      <a:pt x="1544" y="4022"/>
                      <a:pt x="1110" y="3009"/>
                    </a:cubicBezTo>
                    <a:cubicBezTo>
                      <a:pt x="724" y="2093"/>
                      <a:pt x="338" y="1177"/>
                      <a:pt x="435" y="212"/>
                    </a:cubicBezTo>
                    <a:cubicBezTo>
                      <a:pt x="483" y="164"/>
                      <a:pt x="435" y="68"/>
                      <a:pt x="386" y="68"/>
                    </a:cubicBezTo>
                    <a:cubicBezTo>
                      <a:pt x="386" y="19"/>
                      <a:pt x="338" y="19"/>
                      <a:pt x="290" y="19"/>
                    </a:cubicBezTo>
                    <a:cubicBezTo>
                      <a:pt x="277" y="6"/>
                      <a:pt x="261" y="0"/>
                      <a:pt x="24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2"/>
              <p:cNvSpPr/>
              <p:nvPr/>
            </p:nvSpPr>
            <p:spPr>
              <a:xfrm rot="5400000" flipH="1">
                <a:off x="3754523" y="1994242"/>
                <a:ext cx="477909" cy="144201"/>
              </a:xfrm>
              <a:custGeom>
                <a:avLst/>
                <a:gdLst/>
                <a:ahLst/>
                <a:cxnLst/>
                <a:rect l="l" t="t" r="r" b="b"/>
                <a:pathLst>
                  <a:path w="12057" h="3638" extrusionOk="0">
                    <a:moveTo>
                      <a:pt x="241" y="1"/>
                    </a:moveTo>
                    <a:cubicBezTo>
                      <a:pt x="145" y="97"/>
                      <a:pt x="96" y="242"/>
                      <a:pt x="0" y="338"/>
                    </a:cubicBezTo>
                    <a:cubicBezTo>
                      <a:pt x="1543" y="676"/>
                      <a:pt x="3038" y="1206"/>
                      <a:pt x="4485" y="1689"/>
                    </a:cubicBezTo>
                    <a:cubicBezTo>
                      <a:pt x="5691" y="2074"/>
                      <a:pt x="6897" y="2557"/>
                      <a:pt x="8102" y="2943"/>
                    </a:cubicBezTo>
                    <a:cubicBezTo>
                      <a:pt x="9163" y="3280"/>
                      <a:pt x="10224" y="3473"/>
                      <a:pt x="11285" y="3570"/>
                    </a:cubicBezTo>
                    <a:cubicBezTo>
                      <a:pt x="11430" y="3618"/>
                      <a:pt x="11526" y="3618"/>
                      <a:pt x="11671" y="3618"/>
                    </a:cubicBezTo>
                    <a:lnTo>
                      <a:pt x="11816" y="3618"/>
                    </a:lnTo>
                    <a:cubicBezTo>
                      <a:pt x="11830" y="3632"/>
                      <a:pt x="11848" y="3638"/>
                      <a:pt x="11867" y="3638"/>
                    </a:cubicBezTo>
                    <a:cubicBezTo>
                      <a:pt x="11912" y="3638"/>
                      <a:pt x="11960" y="3604"/>
                      <a:pt x="11960" y="3570"/>
                    </a:cubicBezTo>
                    <a:cubicBezTo>
                      <a:pt x="12009" y="3521"/>
                      <a:pt x="12057" y="3425"/>
                      <a:pt x="12009" y="3377"/>
                    </a:cubicBezTo>
                    <a:cubicBezTo>
                      <a:pt x="12009" y="3328"/>
                      <a:pt x="11960" y="3280"/>
                      <a:pt x="11864" y="3280"/>
                    </a:cubicBezTo>
                    <a:cubicBezTo>
                      <a:pt x="11768" y="3280"/>
                      <a:pt x="11671" y="3232"/>
                      <a:pt x="11623" y="3232"/>
                    </a:cubicBezTo>
                    <a:cubicBezTo>
                      <a:pt x="10321" y="3087"/>
                      <a:pt x="9067" y="2846"/>
                      <a:pt x="7861" y="2460"/>
                    </a:cubicBezTo>
                    <a:cubicBezTo>
                      <a:pt x="6559" y="2026"/>
                      <a:pt x="5305" y="1544"/>
                      <a:pt x="4003" y="1110"/>
                    </a:cubicBezTo>
                    <a:cubicBezTo>
                      <a:pt x="2797" y="724"/>
                      <a:pt x="1543" y="338"/>
                      <a:pt x="24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2"/>
              <p:cNvSpPr/>
              <p:nvPr/>
            </p:nvSpPr>
            <p:spPr>
              <a:xfrm rot="5400000" flipH="1">
                <a:off x="4030382" y="1843836"/>
                <a:ext cx="504704" cy="89462"/>
              </a:xfrm>
              <a:custGeom>
                <a:avLst/>
                <a:gdLst/>
                <a:ahLst/>
                <a:cxnLst/>
                <a:rect l="l" t="t" r="r" b="b"/>
                <a:pathLst>
                  <a:path w="12733" h="2257" extrusionOk="0">
                    <a:moveTo>
                      <a:pt x="1" y="0"/>
                    </a:moveTo>
                    <a:cubicBezTo>
                      <a:pt x="1" y="145"/>
                      <a:pt x="49" y="290"/>
                      <a:pt x="97" y="435"/>
                    </a:cubicBezTo>
                    <a:cubicBezTo>
                      <a:pt x="1640" y="676"/>
                      <a:pt x="3135" y="1013"/>
                      <a:pt x="4679" y="1303"/>
                    </a:cubicBezTo>
                    <a:cubicBezTo>
                      <a:pt x="6077" y="1592"/>
                      <a:pt x="7524" y="1833"/>
                      <a:pt x="8971" y="2074"/>
                    </a:cubicBezTo>
                    <a:cubicBezTo>
                      <a:pt x="9589" y="2152"/>
                      <a:pt x="10235" y="2256"/>
                      <a:pt x="10864" y="2256"/>
                    </a:cubicBezTo>
                    <a:cubicBezTo>
                      <a:pt x="11413" y="2256"/>
                      <a:pt x="11949" y="2177"/>
                      <a:pt x="12443" y="1930"/>
                    </a:cubicBezTo>
                    <a:cubicBezTo>
                      <a:pt x="12492" y="1930"/>
                      <a:pt x="12540" y="1930"/>
                      <a:pt x="12588" y="1881"/>
                    </a:cubicBezTo>
                    <a:cubicBezTo>
                      <a:pt x="12684" y="1833"/>
                      <a:pt x="12733" y="1688"/>
                      <a:pt x="12684" y="1592"/>
                    </a:cubicBezTo>
                    <a:cubicBezTo>
                      <a:pt x="12650" y="1558"/>
                      <a:pt x="12592" y="1524"/>
                      <a:pt x="12527" y="1524"/>
                    </a:cubicBezTo>
                    <a:cubicBezTo>
                      <a:pt x="12500" y="1524"/>
                      <a:pt x="12472" y="1530"/>
                      <a:pt x="12443" y="1544"/>
                    </a:cubicBezTo>
                    <a:cubicBezTo>
                      <a:pt x="11940" y="1805"/>
                      <a:pt x="11387" y="1891"/>
                      <a:pt x="10821" y="1891"/>
                    </a:cubicBezTo>
                    <a:cubicBezTo>
                      <a:pt x="10032" y="1891"/>
                      <a:pt x="9219" y="1725"/>
                      <a:pt x="8489" y="1640"/>
                    </a:cubicBezTo>
                    <a:cubicBezTo>
                      <a:pt x="7090" y="1399"/>
                      <a:pt x="5691" y="1110"/>
                      <a:pt x="4293" y="820"/>
                    </a:cubicBezTo>
                    <a:cubicBezTo>
                      <a:pt x="2846" y="531"/>
                      <a:pt x="1447" y="24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3" name="Google Shape;633;p32"/>
            <p:cNvSpPr/>
            <p:nvPr/>
          </p:nvSpPr>
          <p:spPr>
            <a:xfrm rot="5400000" flipH="1">
              <a:off x="5452388" y="132672"/>
              <a:ext cx="78443" cy="390073"/>
            </a:xfrm>
            <a:custGeom>
              <a:avLst/>
              <a:gdLst/>
              <a:ahLst/>
              <a:cxnLst/>
              <a:rect l="l" t="t" r="r" b="b"/>
              <a:pathLst>
                <a:path w="1979" h="9841" extrusionOk="0">
                  <a:moveTo>
                    <a:pt x="965" y="0"/>
                  </a:moveTo>
                  <a:cubicBezTo>
                    <a:pt x="869" y="49"/>
                    <a:pt x="821" y="49"/>
                    <a:pt x="724" y="97"/>
                  </a:cubicBezTo>
                  <a:cubicBezTo>
                    <a:pt x="338" y="1303"/>
                    <a:pt x="49" y="2508"/>
                    <a:pt x="1" y="3762"/>
                  </a:cubicBezTo>
                  <a:cubicBezTo>
                    <a:pt x="1" y="4775"/>
                    <a:pt x="242" y="5643"/>
                    <a:pt x="724" y="6559"/>
                  </a:cubicBezTo>
                  <a:cubicBezTo>
                    <a:pt x="1207" y="7524"/>
                    <a:pt x="1785" y="8537"/>
                    <a:pt x="1592" y="9694"/>
                  </a:cubicBezTo>
                  <a:cubicBezTo>
                    <a:pt x="1592" y="9743"/>
                    <a:pt x="1641" y="9791"/>
                    <a:pt x="1641" y="9791"/>
                  </a:cubicBezTo>
                  <a:cubicBezTo>
                    <a:pt x="1658" y="9825"/>
                    <a:pt x="1693" y="9841"/>
                    <a:pt x="1731" y="9841"/>
                  </a:cubicBezTo>
                  <a:cubicBezTo>
                    <a:pt x="1801" y="9841"/>
                    <a:pt x="1882" y="9788"/>
                    <a:pt x="1882" y="9694"/>
                  </a:cubicBezTo>
                  <a:cubicBezTo>
                    <a:pt x="1882" y="9646"/>
                    <a:pt x="1930" y="9550"/>
                    <a:pt x="1930" y="9501"/>
                  </a:cubicBezTo>
                  <a:cubicBezTo>
                    <a:pt x="1978" y="8681"/>
                    <a:pt x="1689" y="7910"/>
                    <a:pt x="1351" y="7186"/>
                  </a:cubicBezTo>
                  <a:cubicBezTo>
                    <a:pt x="821" y="6174"/>
                    <a:pt x="290" y="5209"/>
                    <a:pt x="290" y="4052"/>
                  </a:cubicBezTo>
                  <a:cubicBezTo>
                    <a:pt x="290" y="2991"/>
                    <a:pt x="531" y="1930"/>
                    <a:pt x="772" y="917"/>
                  </a:cubicBezTo>
                  <a:cubicBezTo>
                    <a:pt x="869" y="627"/>
                    <a:pt x="965" y="290"/>
                    <a:pt x="1062" y="0"/>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4" name="Google Shape;634;p32"/>
            <p:cNvGrpSpPr/>
            <p:nvPr/>
          </p:nvGrpSpPr>
          <p:grpSpPr>
            <a:xfrm>
              <a:off x="5692276" y="38086"/>
              <a:ext cx="886770" cy="1076277"/>
              <a:chOff x="5153326" y="-518214"/>
              <a:chExt cx="886770" cy="1076277"/>
            </a:xfrm>
          </p:grpSpPr>
          <p:sp>
            <p:nvSpPr>
              <p:cNvPr id="635" name="Google Shape;635;p32"/>
              <p:cNvSpPr/>
              <p:nvPr/>
            </p:nvSpPr>
            <p:spPr>
              <a:xfrm rot="5400000" flipH="1">
                <a:off x="5058572" y="-423461"/>
                <a:ext cx="1076277" cy="886770"/>
              </a:xfrm>
              <a:custGeom>
                <a:avLst/>
                <a:gdLst/>
                <a:ahLst/>
                <a:cxnLst/>
                <a:rect l="l" t="t" r="r" b="b"/>
                <a:pathLst>
                  <a:path w="27153" h="22372" extrusionOk="0">
                    <a:moveTo>
                      <a:pt x="24750" y="1"/>
                    </a:moveTo>
                    <a:cubicBezTo>
                      <a:pt x="24039" y="1"/>
                      <a:pt x="23278" y="172"/>
                      <a:pt x="22667" y="429"/>
                    </a:cubicBezTo>
                    <a:cubicBezTo>
                      <a:pt x="20497" y="1394"/>
                      <a:pt x="20834" y="3082"/>
                      <a:pt x="18905" y="4046"/>
                    </a:cubicBezTo>
                    <a:cubicBezTo>
                      <a:pt x="18369" y="4306"/>
                      <a:pt x="17883" y="4397"/>
                      <a:pt x="17425" y="4397"/>
                    </a:cubicBezTo>
                    <a:cubicBezTo>
                      <a:pt x="16523" y="4397"/>
                      <a:pt x="15734" y="4046"/>
                      <a:pt x="14902" y="3950"/>
                    </a:cubicBezTo>
                    <a:cubicBezTo>
                      <a:pt x="14806" y="3950"/>
                      <a:pt x="14709" y="3902"/>
                      <a:pt x="14613" y="3902"/>
                    </a:cubicBezTo>
                    <a:cubicBezTo>
                      <a:pt x="14179" y="3902"/>
                      <a:pt x="13697" y="3998"/>
                      <a:pt x="13214" y="4239"/>
                    </a:cubicBezTo>
                    <a:cubicBezTo>
                      <a:pt x="10900" y="5397"/>
                      <a:pt x="11382" y="8532"/>
                      <a:pt x="9163" y="9255"/>
                    </a:cubicBezTo>
                    <a:cubicBezTo>
                      <a:pt x="8911" y="9333"/>
                      <a:pt x="8687" y="9365"/>
                      <a:pt x="8481" y="9365"/>
                    </a:cubicBezTo>
                    <a:cubicBezTo>
                      <a:pt x="7671" y="9365"/>
                      <a:pt x="7145" y="8880"/>
                      <a:pt x="6298" y="8880"/>
                    </a:cubicBezTo>
                    <a:cubicBezTo>
                      <a:pt x="6168" y="8880"/>
                      <a:pt x="6031" y="8891"/>
                      <a:pt x="5884" y="8917"/>
                    </a:cubicBezTo>
                    <a:lnTo>
                      <a:pt x="5787" y="8917"/>
                    </a:lnTo>
                    <a:cubicBezTo>
                      <a:pt x="5691" y="8966"/>
                      <a:pt x="5643" y="8966"/>
                      <a:pt x="5546" y="9014"/>
                    </a:cubicBezTo>
                    <a:cubicBezTo>
                      <a:pt x="2363" y="10027"/>
                      <a:pt x="0" y="16682"/>
                      <a:pt x="2074" y="20685"/>
                    </a:cubicBezTo>
                    <a:cubicBezTo>
                      <a:pt x="2363" y="21216"/>
                      <a:pt x="2604" y="21698"/>
                      <a:pt x="3087" y="22035"/>
                    </a:cubicBezTo>
                    <a:cubicBezTo>
                      <a:pt x="3135" y="22035"/>
                      <a:pt x="3135" y="22035"/>
                      <a:pt x="3183" y="22084"/>
                    </a:cubicBezTo>
                    <a:cubicBezTo>
                      <a:pt x="3231" y="22132"/>
                      <a:pt x="3280" y="22132"/>
                      <a:pt x="3328" y="22180"/>
                    </a:cubicBezTo>
                    <a:cubicBezTo>
                      <a:pt x="3587" y="22310"/>
                      <a:pt x="3853" y="22371"/>
                      <a:pt x="4145" y="22371"/>
                    </a:cubicBezTo>
                    <a:cubicBezTo>
                      <a:pt x="5591" y="22371"/>
                      <a:pt x="7676" y="20859"/>
                      <a:pt x="12732" y="18611"/>
                    </a:cubicBezTo>
                    <a:cubicBezTo>
                      <a:pt x="14661" y="17743"/>
                      <a:pt x="15963" y="17261"/>
                      <a:pt x="16687" y="16345"/>
                    </a:cubicBezTo>
                    <a:cubicBezTo>
                      <a:pt x="16735" y="16248"/>
                      <a:pt x="16783" y="16200"/>
                      <a:pt x="16832" y="16103"/>
                    </a:cubicBezTo>
                    <a:cubicBezTo>
                      <a:pt x="16976" y="15911"/>
                      <a:pt x="17024" y="15766"/>
                      <a:pt x="17121" y="15573"/>
                    </a:cubicBezTo>
                    <a:cubicBezTo>
                      <a:pt x="17555" y="14367"/>
                      <a:pt x="16880" y="13788"/>
                      <a:pt x="17458" y="12776"/>
                    </a:cubicBezTo>
                    <a:cubicBezTo>
                      <a:pt x="18230" y="11522"/>
                      <a:pt x="19725" y="11811"/>
                      <a:pt x="20979" y="10943"/>
                    </a:cubicBezTo>
                    <a:cubicBezTo>
                      <a:pt x="21076" y="10895"/>
                      <a:pt x="21172" y="10798"/>
                      <a:pt x="21268" y="10750"/>
                    </a:cubicBezTo>
                    <a:cubicBezTo>
                      <a:pt x="21413" y="10605"/>
                      <a:pt x="21510" y="10509"/>
                      <a:pt x="21654" y="10364"/>
                    </a:cubicBezTo>
                    <a:cubicBezTo>
                      <a:pt x="22329" y="9448"/>
                      <a:pt x="21799" y="9207"/>
                      <a:pt x="22522" y="7808"/>
                    </a:cubicBezTo>
                    <a:cubicBezTo>
                      <a:pt x="23680" y="5493"/>
                      <a:pt x="25464" y="5638"/>
                      <a:pt x="26381" y="3468"/>
                    </a:cubicBezTo>
                    <a:cubicBezTo>
                      <a:pt x="26477" y="3178"/>
                      <a:pt x="27152" y="1490"/>
                      <a:pt x="26429" y="622"/>
                    </a:cubicBezTo>
                    <a:cubicBezTo>
                      <a:pt x="26332" y="478"/>
                      <a:pt x="26188" y="333"/>
                      <a:pt x="25995" y="285"/>
                    </a:cubicBezTo>
                    <a:cubicBezTo>
                      <a:pt x="25947" y="236"/>
                      <a:pt x="25850" y="188"/>
                      <a:pt x="25754" y="140"/>
                    </a:cubicBezTo>
                    <a:cubicBezTo>
                      <a:pt x="25448" y="44"/>
                      <a:pt x="25105" y="1"/>
                      <a:pt x="2475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2"/>
              <p:cNvSpPr/>
              <p:nvPr/>
            </p:nvSpPr>
            <p:spPr>
              <a:xfrm rot="5400000" flipH="1">
                <a:off x="5143694" y="-455112"/>
                <a:ext cx="908055" cy="873650"/>
              </a:xfrm>
              <a:custGeom>
                <a:avLst/>
                <a:gdLst/>
                <a:ahLst/>
                <a:cxnLst/>
                <a:rect l="l" t="t" r="r" b="b"/>
                <a:pathLst>
                  <a:path w="22909" h="22041" extrusionOk="0">
                    <a:moveTo>
                      <a:pt x="22619" y="0"/>
                    </a:moveTo>
                    <a:cubicBezTo>
                      <a:pt x="22041" y="531"/>
                      <a:pt x="21510" y="1109"/>
                      <a:pt x="21028" y="1784"/>
                    </a:cubicBezTo>
                    <a:cubicBezTo>
                      <a:pt x="20160" y="2942"/>
                      <a:pt x="19533" y="4244"/>
                      <a:pt x="18472" y="5305"/>
                    </a:cubicBezTo>
                    <a:cubicBezTo>
                      <a:pt x="17411" y="6318"/>
                      <a:pt x="16157" y="7138"/>
                      <a:pt x="14999" y="8054"/>
                    </a:cubicBezTo>
                    <a:cubicBezTo>
                      <a:pt x="13938" y="8874"/>
                      <a:pt x="12926" y="9742"/>
                      <a:pt x="11961" y="10562"/>
                    </a:cubicBezTo>
                    <a:cubicBezTo>
                      <a:pt x="11768" y="10707"/>
                      <a:pt x="11623" y="10851"/>
                      <a:pt x="11431" y="10996"/>
                    </a:cubicBezTo>
                    <a:cubicBezTo>
                      <a:pt x="11334" y="11092"/>
                      <a:pt x="11189" y="11189"/>
                      <a:pt x="11093" y="11285"/>
                    </a:cubicBezTo>
                    <a:cubicBezTo>
                      <a:pt x="8875" y="13166"/>
                      <a:pt x="6753" y="15144"/>
                      <a:pt x="4727" y="17169"/>
                    </a:cubicBezTo>
                    <a:cubicBezTo>
                      <a:pt x="4341" y="17555"/>
                      <a:pt x="4004" y="17893"/>
                      <a:pt x="3618" y="18278"/>
                    </a:cubicBezTo>
                    <a:cubicBezTo>
                      <a:pt x="3521" y="18375"/>
                      <a:pt x="3473" y="18471"/>
                      <a:pt x="3377" y="18568"/>
                    </a:cubicBezTo>
                    <a:cubicBezTo>
                      <a:pt x="2267" y="19677"/>
                      <a:pt x="1158" y="20834"/>
                      <a:pt x="1" y="21895"/>
                    </a:cubicBezTo>
                    <a:cubicBezTo>
                      <a:pt x="49" y="21895"/>
                      <a:pt x="49" y="21895"/>
                      <a:pt x="97" y="21944"/>
                    </a:cubicBezTo>
                    <a:cubicBezTo>
                      <a:pt x="145" y="21992"/>
                      <a:pt x="194" y="21992"/>
                      <a:pt x="242" y="22040"/>
                    </a:cubicBezTo>
                    <a:lnTo>
                      <a:pt x="290" y="22040"/>
                    </a:lnTo>
                    <a:cubicBezTo>
                      <a:pt x="1882" y="20593"/>
                      <a:pt x="3377" y="18905"/>
                      <a:pt x="4920" y="17410"/>
                    </a:cubicBezTo>
                    <a:cubicBezTo>
                      <a:pt x="5113" y="17169"/>
                      <a:pt x="5354" y="16976"/>
                      <a:pt x="5595" y="16735"/>
                    </a:cubicBezTo>
                    <a:cubicBezTo>
                      <a:pt x="5740" y="16590"/>
                      <a:pt x="5933" y="16397"/>
                      <a:pt x="6126" y="16205"/>
                    </a:cubicBezTo>
                    <a:cubicBezTo>
                      <a:pt x="7910" y="14468"/>
                      <a:pt x="9743" y="12829"/>
                      <a:pt x="11623" y="11189"/>
                    </a:cubicBezTo>
                    <a:cubicBezTo>
                      <a:pt x="12250" y="10707"/>
                      <a:pt x="12829" y="10176"/>
                      <a:pt x="13456" y="9694"/>
                    </a:cubicBezTo>
                    <a:cubicBezTo>
                      <a:pt x="13601" y="9549"/>
                      <a:pt x="13746" y="9453"/>
                      <a:pt x="13890" y="9308"/>
                    </a:cubicBezTo>
                    <a:cubicBezTo>
                      <a:pt x="14324" y="8970"/>
                      <a:pt x="14758" y="8633"/>
                      <a:pt x="15144" y="8295"/>
                    </a:cubicBezTo>
                    <a:cubicBezTo>
                      <a:pt x="16302" y="7379"/>
                      <a:pt x="17555" y="6511"/>
                      <a:pt x="18665" y="5498"/>
                    </a:cubicBezTo>
                    <a:cubicBezTo>
                      <a:pt x="19581" y="4582"/>
                      <a:pt x="20160" y="3472"/>
                      <a:pt x="20931" y="2411"/>
                    </a:cubicBezTo>
                    <a:cubicBezTo>
                      <a:pt x="21462" y="1543"/>
                      <a:pt x="22137" y="820"/>
                      <a:pt x="22909" y="145"/>
                    </a:cubicBezTo>
                    <a:cubicBezTo>
                      <a:pt x="22812" y="96"/>
                      <a:pt x="22764" y="48"/>
                      <a:pt x="2261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2"/>
              <p:cNvSpPr/>
              <p:nvPr/>
            </p:nvSpPr>
            <p:spPr>
              <a:xfrm rot="5400000" flipH="1">
                <a:off x="5238997" y="21626"/>
                <a:ext cx="326930" cy="65442"/>
              </a:xfrm>
              <a:custGeom>
                <a:avLst/>
                <a:gdLst/>
                <a:ahLst/>
                <a:cxnLst/>
                <a:rect l="l" t="t" r="r" b="b"/>
                <a:pathLst>
                  <a:path w="8248" h="1651" extrusionOk="0">
                    <a:moveTo>
                      <a:pt x="5115" y="1"/>
                    </a:moveTo>
                    <a:cubicBezTo>
                      <a:pt x="4319" y="1"/>
                      <a:pt x="3476" y="205"/>
                      <a:pt x="2701" y="408"/>
                    </a:cubicBezTo>
                    <a:cubicBezTo>
                      <a:pt x="2026" y="553"/>
                      <a:pt x="1303" y="746"/>
                      <a:pt x="676" y="1035"/>
                    </a:cubicBezTo>
                    <a:cubicBezTo>
                      <a:pt x="435" y="1132"/>
                      <a:pt x="242" y="1276"/>
                      <a:pt x="49" y="1421"/>
                    </a:cubicBezTo>
                    <a:cubicBezTo>
                      <a:pt x="1" y="1469"/>
                      <a:pt x="1" y="1566"/>
                      <a:pt x="97" y="1614"/>
                    </a:cubicBezTo>
                    <a:cubicBezTo>
                      <a:pt x="121" y="1638"/>
                      <a:pt x="145" y="1650"/>
                      <a:pt x="169" y="1650"/>
                    </a:cubicBezTo>
                    <a:cubicBezTo>
                      <a:pt x="193" y="1650"/>
                      <a:pt x="218" y="1638"/>
                      <a:pt x="242" y="1614"/>
                    </a:cubicBezTo>
                    <a:cubicBezTo>
                      <a:pt x="1110" y="987"/>
                      <a:pt x="2267" y="746"/>
                      <a:pt x="3328" y="553"/>
                    </a:cubicBezTo>
                    <a:cubicBezTo>
                      <a:pt x="3918" y="419"/>
                      <a:pt x="4492" y="315"/>
                      <a:pt x="5069" y="315"/>
                    </a:cubicBezTo>
                    <a:cubicBezTo>
                      <a:pt x="5529" y="315"/>
                      <a:pt x="5992" y="382"/>
                      <a:pt x="6463" y="553"/>
                    </a:cubicBezTo>
                    <a:cubicBezTo>
                      <a:pt x="6994" y="746"/>
                      <a:pt x="7524" y="939"/>
                      <a:pt x="8103" y="1084"/>
                    </a:cubicBezTo>
                    <a:cubicBezTo>
                      <a:pt x="8151" y="987"/>
                      <a:pt x="8199" y="939"/>
                      <a:pt x="8248" y="842"/>
                    </a:cubicBezTo>
                    <a:cubicBezTo>
                      <a:pt x="8199" y="842"/>
                      <a:pt x="8199" y="842"/>
                      <a:pt x="8151" y="794"/>
                    </a:cubicBezTo>
                    <a:cubicBezTo>
                      <a:pt x="7283" y="601"/>
                      <a:pt x="6463" y="71"/>
                      <a:pt x="5547" y="23"/>
                    </a:cubicBezTo>
                    <a:cubicBezTo>
                      <a:pt x="5405" y="8"/>
                      <a:pt x="5261" y="1"/>
                      <a:pt x="511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2"/>
              <p:cNvSpPr/>
              <p:nvPr/>
            </p:nvSpPr>
            <p:spPr>
              <a:xfrm rot="5400000" flipH="1">
                <a:off x="5700857" y="-173273"/>
                <a:ext cx="66948" cy="302276"/>
              </a:xfrm>
              <a:custGeom>
                <a:avLst/>
                <a:gdLst/>
                <a:ahLst/>
                <a:cxnLst/>
                <a:rect l="l" t="t" r="r" b="b"/>
                <a:pathLst>
                  <a:path w="1689" h="7626" extrusionOk="0">
                    <a:moveTo>
                      <a:pt x="820" y="1"/>
                    </a:moveTo>
                    <a:cubicBezTo>
                      <a:pt x="724" y="145"/>
                      <a:pt x="675" y="290"/>
                      <a:pt x="627" y="387"/>
                    </a:cubicBezTo>
                    <a:cubicBezTo>
                      <a:pt x="290" y="1158"/>
                      <a:pt x="0" y="1978"/>
                      <a:pt x="48" y="2798"/>
                    </a:cubicBezTo>
                    <a:cubicBezTo>
                      <a:pt x="48" y="3618"/>
                      <a:pt x="386" y="4245"/>
                      <a:pt x="916" y="4872"/>
                    </a:cubicBezTo>
                    <a:cubicBezTo>
                      <a:pt x="1254" y="5306"/>
                      <a:pt x="1495" y="5788"/>
                      <a:pt x="1206" y="6319"/>
                    </a:cubicBezTo>
                    <a:cubicBezTo>
                      <a:pt x="965" y="6704"/>
                      <a:pt x="675" y="7042"/>
                      <a:pt x="386" y="7380"/>
                    </a:cubicBezTo>
                    <a:cubicBezTo>
                      <a:pt x="386" y="7428"/>
                      <a:pt x="386" y="7476"/>
                      <a:pt x="386" y="7524"/>
                    </a:cubicBezTo>
                    <a:cubicBezTo>
                      <a:pt x="416" y="7584"/>
                      <a:pt x="464" y="7625"/>
                      <a:pt x="519" y="7625"/>
                    </a:cubicBezTo>
                    <a:cubicBezTo>
                      <a:pt x="553" y="7625"/>
                      <a:pt x="590" y="7609"/>
                      <a:pt x="627" y="7573"/>
                    </a:cubicBezTo>
                    <a:lnTo>
                      <a:pt x="627" y="7524"/>
                    </a:lnTo>
                    <a:cubicBezTo>
                      <a:pt x="772" y="7331"/>
                      <a:pt x="1013" y="7042"/>
                      <a:pt x="1206" y="6801"/>
                    </a:cubicBezTo>
                    <a:cubicBezTo>
                      <a:pt x="1495" y="6415"/>
                      <a:pt x="1688" y="6029"/>
                      <a:pt x="1640" y="5643"/>
                    </a:cubicBezTo>
                    <a:cubicBezTo>
                      <a:pt x="1592" y="5306"/>
                      <a:pt x="1351" y="5016"/>
                      <a:pt x="1158" y="4727"/>
                    </a:cubicBezTo>
                    <a:cubicBezTo>
                      <a:pt x="820" y="4341"/>
                      <a:pt x="531" y="3955"/>
                      <a:pt x="386" y="3473"/>
                    </a:cubicBezTo>
                    <a:cubicBezTo>
                      <a:pt x="193" y="2605"/>
                      <a:pt x="386" y="1737"/>
                      <a:pt x="675" y="965"/>
                    </a:cubicBezTo>
                    <a:cubicBezTo>
                      <a:pt x="820" y="628"/>
                      <a:pt x="965" y="338"/>
                      <a:pt x="1109" y="49"/>
                    </a:cubicBezTo>
                    <a:cubicBezTo>
                      <a:pt x="1013" y="1"/>
                      <a:pt x="916" y="1"/>
                      <a:pt x="82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2"/>
              <p:cNvSpPr/>
              <p:nvPr/>
            </p:nvSpPr>
            <p:spPr>
              <a:xfrm rot="5400000" flipH="1">
                <a:off x="5538916" y="-217608"/>
                <a:ext cx="195016" cy="60249"/>
              </a:xfrm>
              <a:custGeom>
                <a:avLst/>
                <a:gdLst/>
                <a:ahLst/>
                <a:cxnLst/>
                <a:rect l="l" t="t" r="r" b="b"/>
                <a:pathLst>
                  <a:path w="4920" h="1520" extrusionOk="0">
                    <a:moveTo>
                      <a:pt x="958" y="1"/>
                    </a:moveTo>
                    <a:cubicBezTo>
                      <a:pt x="848" y="1"/>
                      <a:pt x="738" y="8"/>
                      <a:pt x="627" y="24"/>
                    </a:cubicBezTo>
                    <a:cubicBezTo>
                      <a:pt x="483" y="24"/>
                      <a:pt x="338" y="72"/>
                      <a:pt x="193" y="120"/>
                    </a:cubicBezTo>
                    <a:cubicBezTo>
                      <a:pt x="0" y="169"/>
                      <a:pt x="48" y="362"/>
                      <a:pt x="193" y="362"/>
                    </a:cubicBezTo>
                    <a:lnTo>
                      <a:pt x="241" y="362"/>
                    </a:lnTo>
                    <a:cubicBezTo>
                      <a:pt x="456" y="290"/>
                      <a:pt x="667" y="260"/>
                      <a:pt x="876" y="260"/>
                    </a:cubicBezTo>
                    <a:cubicBezTo>
                      <a:pt x="1514" y="260"/>
                      <a:pt x="2132" y="541"/>
                      <a:pt x="2749" y="796"/>
                    </a:cubicBezTo>
                    <a:cubicBezTo>
                      <a:pt x="3328" y="1133"/>
                      <a:pt x="3955" y="1374"/>
                      <a:pt x="4582" y="1519"/>
                    </a:cubicBezTo>
                    <a:cubicBezTo>
                      <a:pt x="4727" y="1471"/>
                      <a:pt x="4823" y="1423"/>
                      <a:pt x="4919" y="1326"/>
                    </a:cubicBezTo>
                    <a:cubicBezTo>
                      <a:pt x="4775" y="1278"/>
                      <a:pt x="4630" y="1278"/>
                      <a:pt x="4485" y="1230"/>
                    </a:cubicBezTo>
                    <a:cubicBezTo>
                      <a:pt x="3290" y="920"/>
                      <a:pt x="2177" y="1"/>
                      <a:pt x="95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0" name="Google Shape;640;p32"/>
            <p:cNvGrpSpPr/>
            <p:nvPr/>
          </p:nvGrpSpPr>
          <p:grpSpPr>
            <a:xfrm>
              <a:off x="3057849" y="470132"/>
              <a:ext cx="670310" cy="615570"/>
              <a:chOff x="4095549" y="-210430"/>
              <a:chExt cx="670310" cy="615570"/>
            </a:xfrm>
          </p:grpSpPr>
          <p:sp>
            <p:nvSpPr>
              <p:cNvPr id="641" name="Google Shape;641;p32"/>
              <p:cNvSpPr/>
              <p:nvPr/>
            </p:nvSpPr>
            <p:spPr>
              <a:xfrm rot="5400000" flipH="1">
                <a:off x="4122919" y="-237800"/>
                <a:ext cx="615570" cy="670310"/>
              </a:xfrm>
              <a:custGeom>
                <a:avLst/>
                <a:gdLst/>
                <a:ahLst/>
                <a:cxnLst/>
                <a:rect l="l" t="t" r="r" b="b"/>
                <a:pathLst>
                  <a:path w="15530" h="16911" extrusionOk="0">
                    <a:moveTo>
                      <a:pt x="4409" y="0"/>
                    </a:moveTo>
                    <a:cubicBezTo>
                      <a:pt x="3622" y="0"/>
                      <a:pt x="2907" y="207"/>
                      <a:pt x="2315" y="643"/>
                    </a:cubicBezTo>
                    <a:cubicBezTo>
                      <a:pt x="2171" y="740"/>
                      <a:pt x="2026" y="884"/>
                      <a:pt x="1881" y="1029"/>
                    </a:cubicBezTo>
                    <a:cubicBezTo>
                      <a:pt x="1785" y="1077"/>
                      <a:pt x="1736" y="1174"/>
                      <a:pt x="1688" y="1222"/>
                    </a:cubicBezTo>
                    <a:cubicBezTo>
                      <a:pt x="0" y="3344"/>
                      <a:pt x="772" y="7781"/>
                      <a:pt x="3617" y="11687"/>
                    </a:cubicBezTo>
                    <a:cubicBezTo>
                      <a:pt x="3762" y="11880"/>
                      <a:pt x="3955" y="12121"/>
                      <a:pt x="4100" y="12314"/>
                    </a:cubicBezTo>
                    <a:cubicBezTo>
                      <a:pt x="4148" y="12411"/>
                      <a:pt x="4196" y="12459"/>
                      <a:pt x="4244" y="12507"/>
                    </a:cubicBezTo>
                    <a:cubicBezTo>
                      <a:pt x="5450" y="13954"/>
                      <a:pt x="6800" y="15112"/>
                      <a:pt x="8151" y="15835"/>
                    </a:cubicBezTo>
                    <a:cubicBezTo>
                      <a:pt x="8199" y="15883"/>
                      <a:pt x="8247" y="15931"/>
                      <a:pt x="8295" y="15931"/>
                    </a:cubicBezTo>
                    <a:cubicBezTo>
                      <a:pt x="9472" y="16561"/>
                      <a:pt x="10618" y="16911"/>
                      <a:pt x="11635" y="16911"/>
                    </a:cubicBezTo>
                    <a:cubicBezTo>
                      <a:pt x="12411" y="16911"/>
                      <a:pt x="13113" y="16707"/>
                      <a:pt x="13697" y="16269"/>
                    </a:cubicBezTo>
                    <a:cubicBezTo>
                      <a:pt x="13793" y="16221"/>
                      <a:pt x="13842" y="16173"/>
                      <a:pt x="13938" y="16076"/>
                    </a:cubicBezTo>
                    <a:cubicBezTo>
                      <a:pt x="13986" y="16028"/>
                      <a:pt x="14083" y="15980"/>
                      <a:pt x="14131" y="15883"/>
                    </a:cubicBezTo>
                    <a:cubicBezTo>
                      <a:pt x="15530" y="14388"/>
                      <a:pt x="15530" y="11543"/>
                      <a:pt x="14276" y="8504"/>
                    </a:cubicBezTo>
                    <a:cubicBezTo>
                      <a:pt x="14227" y="8408"/>
                      <a:pt x="14179" y="8311"/>
                      <a:pt x="14131" y="8263"/>
                    </a:cubicBezTo>
                    <a:cubicBezTo>
                      <a:pt x="13697" y="7250"/>
                      <a:pt x="13118" y="6238"/>
                      <a:pt x="12395" y="5273"/>
                    </a:cubicBezTo>
                    <a:cubicBezTo>
                      <a:pt x="11913" y="4598"/>
                      <a:pt x="11430" y="3971"/>
                      <a:pt x="10900" y="3440"/>
                    </a:cubicBezTo>
                    <a:cubicBezTo>
                      <a:pt x="10851" y="3392"/>
                      <a:pt x="10755" y="3344"/>
                      <a:pt x="10707" y="3296"/>
                    </a:cubicBezTo>
                    <a:cubicBezTo>
                      <a:pt x="8658" y="1213"/>
                      <a:pt x="6319" y="0"/>
                      <a:pt x="44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2"/>
              <p:cNvSpPr/>
              <p:nvPr/>
            </p:nvSpPr>
            <p:spPr>
              <a:xfrm rot="5400000" flipH="1">
                <a:off x="4180235" y="-206606"/>
                <a:ext cx="493209" cy="596465"/>
              </a:xfrm>
              <a:custGeom>
                <a:avLst/>
                <a:gdLst/>
                <a:ahLst/>
                <a:cxnLst/>
                <a:rect l="l" t="t" r="r" b="b"/>
                <a:pathLst>
                  <a:path w="12443" h="15048" extrusionOk="0">
                    <a:moveTo>
                      <a:pt x="193" y="0"/>
                    </a:moveTo>
                    <a:cubicBezTo>
                      <a:pt x="97" y="48"/>
                      <a:pt x="48" y="145"/>
                      <a:pt x="0" y="193"/>
                    </a:cubicBezTo>
                    <a:cubicBezTo>
                      <a:pt x="772" y="1254"/>
                      <a:pt x="1640" y="2315"/>
                      <a:pt x="2508" y="3328"/>
                    </a:cubicBezTo>
                    <a:cubicBezTo>
                      <a:pt x="3473" y="4341"/>
                      <a:pt x="4534" y="5209"/>
                      <a:pt x="5595" y="6173"/>
                    </a:cubicBezTo>
                    <a:cubicBezTo>
                      <a:pt x="5691" y="6221"/>
                      <a:pt x="5739" y="6318"/>
                      <a:pt x="5836" y="6366"/>
                    </a:cubicBezTo>
                    <a:cubicBezTo>
                      <a:pt x="6029" y="6559"/>
                      <a:pt x="6270" y="6752"/>
                      <a:pt x="6463" y="6993"/>
                    </a:cubicBezTo>
                    <a:cubicBezTo>
                      <a:pt x="6511" y="6993"/>
                      <a:pt x="6559" y="7041"/>
                      <a:pt x="6559" y="7090"/>
                    </a:cubicBezTo>
                    <a:cubicBezTo>
                      <a:pt x="6607" y="7138"/>
                      <a:pt x="6607" y="7138"/>
                      <a:pt x="6656" y="7186"/>
                    </a:cubicBezTo>
                    <a:cubicBezTo>
                      <a:pt x="7379" y="7909"/>
                      <a:pt x="7958" y="8729"/>
                      <a:pt x="8488" y="9597"/>
                    </a:cubicBezTo>
                    <a:cubicBezTo>
                      <a:pt x="8537" y="9694"/>
                      <a:pt x="8585" y="9790"/>
                      <a:pt x="8633" y="9887"/>
                    </a:cubicBezTo>
                    <a:cubicBezTo>
                      <a:pt x="8922" y="10369"/>
                      <a:pt x="9212" y="10803"/>
                      <a:pt x="9501" y="11285"/>
                    </a:cubicBezTo>
                    <a:cubicBezTo>
                      <a:pt x="10273" y="12636"/>
                      <a:pt x="11189" y="13890"/>
                      <a:pt x="12250" y="15047"/>
                    </a:cubicBezTo>
                    <a:cubicBezTo>
                      <a:pt x="12298" y="14999"/>
                      <a:pt x="12395" y="14951"/>
                      <a:pt x="12443" y="14854"/>
                    </a:cubicBezTo>
                    <a:cubicBezTo>
                      <a:pt x="11382" y="13697"/>
                      <a:pt x="10514" y="12443"/>
                      <a:pt x="9694" y="11141"/>
                    </a:cubicBezTo>
                    <a:cubicBezTo>
                      <a:pt x="8922" y="9790"/>
                      <a:pt x="8151" y="8440"/>
                      <a:pt x="7138" y="7282"/>
                    </a:cubicBezTo>
                    <a:cubicBezTo>
                      <a:pt x="7041" y="7186"/>
                      <a:pt x="6945" y="7090"/>
                      <a:pt x="6849" y="6945"/>
                    </a:cubicBezTo>
                    <a:lnTo>
                      <a:pt x="6656" y="6800"/>
                    </a:lnTo>
                    <a:cubicBezTo>
                      <a:pt x="5691" y="5836"/>
                      <a:pt x="4630" y="4968"/>
                      <a:pt x="3617" y="4003"/>
                    </a:cubicBezTo>
                    <a:cubicBezTo>
                      <a:pt x="3521" y="3955"/>
                      <a:pt x="3473" y="3858"/>
                      <a:pt x="3376" y="3762"/>
                    </a:cubicBezTo>
                    <a:cubicBezTo>
                      <a:pt x="3183" y="3569"/>
                      <a:pt x="2942" y="3376"/>
                      <a:pt x="2749" y="3135"/>
                    </a:cubicBezTo>
                    <a:cubicBezTo>
                      <a:pt x="1833" y="2170"/>
                      <a:pt x="1013" y="1061"/>
                      <a:pt x="19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2"/>
              <p:cNvSpPr/>
              <p:nvPr/>
            </p:nvSpPr>
            <p:spPr>
              <a:xfrm rot="5400000" flipH="1">
                <a:off x="4195670" y="-69125"/>
                <a:ext cx="87995" cy="214439"/>
              </a:xfrm>
              <a:custGeom>
                <a:avLst/>
                <a:gdLst/>
                <a:ahLst/>
                <a:cxnLst/>
                <a:rect l="l" t="t" r="r" b="b"/>
                <a:pathLst>
                  <a:path w="2220" h="5410" extrusionOk="0">
                    <a:moveTo>
                      <a:pt x="2160" y="1"/>
                    </a:moveTo>
                    <a:cubicBezTo>
                      <a:pt x="2114" y="1"/>
                      <a:pt x="2054" y="29"/>
                      <a:pt x="2026" y="56"/>
                    </a:cubicBezTo>
                    <a:cubicBezTo>
                      <a:pt x="1978" y="105"/>
                      <a:pt x="1978" y="105"/>
                      <a:pt x="1978" y="153"/>
                    </a:cubicBezTo>
                    <a:cubicBezTo>
                      <a:pt x="1882" y="1262"/>
                      <a:pt x="1496" y="2420"/>
                      <a:pt x="869" y="3625"/>
                    </a:cubicBezTo>
                    <a:cubicBezTo>
                      <a:pt x="579" y="4204"/>
                      <a:pt x="242" y="4735"/>
                      <a:pt x="1" y="5265"/>
                    </a:cubicBezTo>
                    <a:lnTo>
                      <a:pt x="1" y="5313"/>
                    </a:lnTo>
                    <a:cubicBezTo>
                      <a:pt x="49" y="5313"/>
                      <a:pt x="97" y="5361"/>
                      <a:pt x="145" y="5410"/>
                    </a:cubicBezTo>
                    <a:cubicBezTo>
                      <a:pt x="435" y="4735"/>
                      <a:pt x="869" y="4011"/>
                      <a:pt x="1206" y="3384"/>
                    </a:cubicBezTo>
                    <a:cubicBezTo>
                      <a:pt x="1737" y="2323"/>
                      <a:pt x="2026" y="1310"/>
                      <a:pt x="2171" y="346"/>
                    </a:cubicBezTo>
                    <a:lnTo>
                      <a:pt x="2219" y="56"/>
                    </a:lnTo>
                    <a:cubicBezTo>
                      <a:pt x="2219" y="16"/>
                      <a:pt x="2193" y="1"/>
                      <a:pt x="216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2"/>
              <p:cNvSpPr/>
              <p:nvPr/>
            </p:nvSpPr>
            <p:spPr>
              <a:xfrm rot="5400000" flipH="1">
                <a:off x="4318726" y="-52854"/>
                <a:ext cx="238974" cy="23228"/>
              </a:xfrm>
              <a:custGeom>
                <a:avLst/>
                <a:gdLst/>
                <a:ahLst/>
                <a:cxnLst/>
                <a:rect l="l" t="t" r="r" b="b"/>
                <a:pathLst>
                  <a:path w="6029" h="586" extrusionOk="0">
                    <a:moveTo>
                      <a:pt x="193" y="1"/>
                    </a:moveTo>
                    <a:cubicBezTo>
                      <a:pt x="145" y="1"/>
                      <a:pt x="0" y="49"/>
                      <a:pt x="0" y="146"/>
                    </a:cubicBezTo>
                    <a:cubicBezTo>
                      <a:pt x="0" y="194"/>
                      <a:pt x="0" y="194"/>
                      <a:pt x="97" y="194"/>
                    </a:cubicBezTo>
                    <a:cubicBezTo>
                      <a:pt x="241" y="242"/>
                      <a:pt x="434" y="290"/>
                      <a:pt x="579" y="338"/>
                    </a:cubicBezTo>
                    <a:cubicBezTo>
                      <a:pt x="965" y="483"/>
                      <a:pt x="1302" y="580"/>
                      <a:pt x="1736" y="580"/>
                    </a:cubicBezTo>
                    <a:cubicBezTo>
                      <a:pt x="1789" y="584"/>
                      <a:pt x="1841" y="586"/>
                      <a:pt x="1894" y="586"/>
                    </a:cubicBezTo>
                    <a:cubicBezTo>
                      <a:pt x="2428" y="586"/>
                      <a:pt x="2999" y="382"/>
                      <a:pt x="3569" y="338"/>
                    </a:cubicBezTo>
                    <a:cubicBezTo>
                      <a:pt x="3829" y="297"/>
                      <a:pt x="4081" y="280"/>
                      <a:pt x="4325" y="280"/>
                    </a:cubicBezTo>
                    <a:cubicBezTo>
                      <a:pt x="4942" y="280"/>
                      <a:pt x="5510" y="393"/>
                      <a:pt x="6029" y="531"/>
                    </a:cubicBezTo>
                    <a:cubicBezTo>
                      <a:pt x="5980" y="435"/>
                      <a:pt x="5932" y="338"/>
                      <a:pt x="5884" y="242"/>
                    </a:cubicBezTo>
                    <a:cubicBezTo>
                      <a:pt x="5450" y="134"/>
                      <a:pt x="4989" y="79"/>
                      <a:pt x="4500" y="79"/>
                    </a:cubicBezTo>
                    <a:cubicBezTo>
                      <a:pt x="4338" y="79"/>
                      <a:pt x="4172" y="85"/>
                      <a:pt x="4003" y="97"/>
                    </a:cubicBezTo>
                    <a:cubicBezTo>
                      <a:pt x="3376" y="97"/>
                      <a:pt x="2653" y="387"/>
                      <a:pt x="2026" y="387"/>
                    </a:cubicBezTo>
                    <a:cubicBezTo>
                      <a:pt x="1399" y="387"/>
                      <a:pt x="820" y="194"/>
                      <a:pt x="29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2"/>
              <p:cNvSpPr/>
              <p:nvPr/>
            </p:nvSpPr>
            <p:spPr>
              <a:xfrm rot="5400000" flipH="1">
                <a:off x="4309094" y="65941"/>
                <a:ext cx="137701" cy="215747"/>
              </a:xfrm>
              <a:custGeom>
                <a:avLst/>
                <a:gdLst/>
                <a:ahLst/>
                <a:cxnLst/>
                <a:rect l="l" t="t" r="r" b="b"/>
                <a:pathLst>
                  <a:path w="3474" h="5443" extrusionOk="0">
                    <a:moveTo>
                      <a:pt x="3375" y="1"/>
                    </a:moveTo>
                    <a:cubicBezTo>
                      <a:pt x="3304" y="1"/>
                      <a:pt x="3184" y="69"/>
                      <a:pt x="3184" y="137"/>
                    </a:cubicBezTo>
                    <a:cubicBezTo>
                      <a:pt x="3280" y="668"/>
                      <a:pt x="2701" y="1343"/>
                      <a:pt x="2267" y="1922"/>
                    </a:cubicBezTo>
                    <a:cubicBezTo>
                      <a:pt x="1833" y="2452"/>
                      <a:pt x="1399" y="2983"/>
                      <a:pt x="1013" y="3513"/>
                    </a:cubicBezTo>
                    <a:cubicBezTo>
                      <a:pt x="628" y="3995"/>
                      <a:pt x="290" y="4526"/>
                      <a:pt x="97" y="5056"/>
                    </a:cubicBezTo>
                    <a:cubicBezTo>
                      <a:pt x="49" y="5105"/>
                      <a:pt x="49" y="5201"/>
                      <a:pt x="1" y="5249"/>
                    </a:cubicBezTo>
                    <a:cubicBezTo>
                      <a:pt x="49" y="5346"/>
                      <a:pt x="97" y="5394"/>
                      <a:pt x="194" y="5442"/>
                    </a:cubicBezTo>
                    <a:cubicBezTo>
                      <a:pt x="242" y="5298"/>
                      <a:pt x="290" y="5105"/>
                      <a:pt x="338" y="4960"/>
                    </a:cubicBezTo>
                    <a:cubicBezTo>
                      <a:pt x="628" y="4381"/>
                      <a:pt x="1013" y="3803"/>
                      <a:pt x="1447" y="3224"/>
                    </a:cubicBezTo>
                    <a:cubicBezTo>
                      <a:pt x="1882" y="2645"/>
                      <a:pt x="2364" y="2115"/>
                      <a:pt x="2750" y="1536"/>
                    </a:cubicBezTo>
                    <a:cubicBezTo>
                      <a:pt x="3087" y="1150"/>
                      <a:pt x="3377" y="716"/>
                      <a:pt x="3425" y="378"/>
                    </a:cubicBezTo>
                    <a:cubicBezTo>
                      <a:pt x="3473" y="234"/>
                      <a:pt x="3473" y="137"/>
                      <a:pt x="3425" y="41"/>
                    </a:cubicBezTo>
                    <a:cubicBezTo>
                      <a:pt x="3425" y="13"/>
                      <a:pt x="3404" y="1"/>
                      <a:pt x="33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2"/>
              <p:cNvSpPr/>
              <p:nvPr/>
            </p:nvSpPr>
            <p:spPr>
              <a:xfrm rot="5400000" flipH="1">
                <a:off x="4479596" y="57954"/>
                <a:ext cx="240520" cy="70793"/>
              </a:xfrm>
              <a:custGeom>
                <a:avLst/>
                <a:gdLst/>
                <a:ahLst/>
                <a:cxnLst/>
                <a:rect l="l" t="t" r="r" b="b"/>
                <a:pathLst>
                  <a:path w="6068" h="1786" extrusionOk="0">
                    <a:moveTo>
                      <a:pt x="5875" y="1"/>
                    </a:moveTo>
                    <a:cubicBezTo>
                      <a:pt x="5344" y="145"/>
                      <a:pt x="4766" y="290"/>
                      <a:pt x="4139" y="531"/>
                    </a:cubicBezTo>
                    <a:cubicBezTo>
                      <a:pt x="3415" y="821"/>
                      <a:pt x="2644" y="1206"/>
                      <a:pt x="1872" y="1448"/>
                    </a:cubicBezTo>
                    <a:cubicBezTo>
                      <a:pt x="1534" y="1544"/>
                      <a:pt x="1149" y="1592"/>
                      <a:pt x="811" y="1592"/>
                    </a:cubicBezTo>
                    <a:cubicBezTo>
                      <a:pt x="657" y="1592"/>
                      <a:pt x="533" y="1531"/>
                      <a:pt x="366" y="1531"/>
                    </a:cubicBezTo>
                    <a:cubicBezTo>
                      <a:pt x="325" y="1531"/>
                      <a:pt x="280" y="1534"/>
                      <a:pt x="232" y="1544"/>
                    </a:cubicBezTo>
                    <a:cubicBezTo>
                      <a:pt x="232" y="1528"/>
                      <a:pt x="227" y="1523"/>
                      <a:pt x="220" y="1523"/>
                    </a:cubicBezTo>
                    <a:cubicBezTo>
                      <a:pt x="205" y="1523"/>
                      <a:pt x="184" y="1544"/>
                      <a:pt x="184" y="1544"/>
                    </a:cubicBezTo>
                    <a:cubicBezTo>
                      <a:pt x="52" y="1544"/>
                      <a:pt x="1" y="1743"/>
                      <a:pt x="101" y="1743"/>
                    </a:cubicBezTo>
                    <a:cubicBezTo>
                      <a:pt x="111" y="1743"/>
                      <a:pt x="123" y="1741"/>
                      <a:pt x="136" y="1737"/>
                    </a:cubicBezTo>
                    <a:cubicBezTo>
                      <a:pt x="178" y="1723"/>
                      <a:pt x="216" y="1717"/>
                      <a:pt x="252" y="1717"/>
                    </a:cubicBezTo>
                    <a:cubicBezTo>
                      <a:pt x="337" y="1717"/>
                      <a:pt x="405" y="1751"/>
                      <a:pt x="473" y="1785"/>
                    </a:cubicBezTo>
                    <a:lnTo>
                      <a:pt x="907" y="1785"/>
                    </a:lnTo>
                    <a:cubicBezTo>
                      <a:pt x="1149" y="1785"/>
                      <a:pt x="1438" y="1737"/>
                      <a:pt x="1775" y="1689"/>
                    </a:cubicBezTo>
                    <a:cubicBezTo>
                      <a:pt x="2451" y="1496"/>
                      <a:pt x="3126" y="1158"/>
                      <a:pt x="3849" y="869"/>
                    </a:cubicBezTo>
                    <a:cubicBezTo>
                      <a:pt x="4573" y="531"/>
                      <a:pt x="5344" y="338"/>
                      <a:pt x="6068" y="145"/>
                    </a:cubicBezTo>
                    <a:cubicBezTo>
                      <a:pt x="6019" y="97"/>
                      <a:pt x="5923" y="49"/>
                      <a:pt x="587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47" name="Google Shape;647;p32"/>
            <p:cNvGrpSpPr/>
            <p:nvPr/>
          </p:nvGrpSpPr>
          <p:grpSpPr>
            <a:xfrm>
              <a:off x="5670546" y="867711"/>
              <a:ext cx="924901" cy="487502"/>
              <a:chOff x="5530321" y="85861"/>
              <a:chExt cx="924901" cy="487502"/>
            </a:xfrm>
          </p:grpSpPr>
          <p:sp>
            <p:nvSpPr>
              <p:cNvPr id="648" name="Google Shape;648;p32"/>
              <p:cNvSpPr/>
              <p:nvPr/>
            </p:nvSpPr>
            <p:spPr>
              <a:xfrm rot="5400000" flipH="1">
                <a:off x="5749021" y="-132839"/>
                <a:ext cx="487502" cy="924901"/>
              </a:xfrm>
              <a:custGeom>
                <a:avLst/>
                <a:gdLst/>
                <a:ahLst/>
                <a:cxnLst/>
                <a:rect l="l" t="t" r="r" b="b"/>
                <a:pathLst>
                  <a:path w="12299" h="23334" extrusionOk="0">
                    <a:moveTo>
                      <a:pt x="9148" y="0"/>
                    </a:moveTo>
                    <a:cubicBezTo>
                      <a:pt x="7288" y="0"/>
                      <a:pt x="5029" y="2341"/>
                      <a:pt x="3280" y="5887"/>
                    </a:cubicBezTo>
                    <a:cubicBezTo>
                      <a:pt x="3231" y="6031"/>
                      <a:pt x="3183" y="6128"/>
                      <a:pt x="3135" y="6224"/>
                    </a:cubicBezTo>
                    <a:cubicBezTo>
                      <a:pt x="2556" y="7430"/>
                      <a:pt x="2026" y="8780"/>
                      <a:pt x="1640" y="10275"/>
                    </a:cubicBezTo>
                    <a:cubicBezTo>
                      <a:pt x="1351" y="11240"/>
                      <a:pt x="1109" y="12205"/>
                      <a:pt x="917" y="13121"/>
                    </a:cubicBezTo>
                    <a:cubicBezTo>
                      <a:pt x="917" y="13217"/>
                      <a:pt x="917" y="13314"/>
                      <a:pt x="868" y="13410"/>
                    </a:cubicBezTo>
                    <a:cubicBezTo>
                      <a:pt x="0" y="18474"/>
                      <a:pt x="820" y="22574"/>
                      <a:pt x="2990" y="23249"/>
                    </a:cubicBezTo>
                    <a:cubicBezTo>
                      <a:pt x="3183" y="23297"/>
                      <a:pt x="3328" y="23297"/>
                      <a:pt x="3521" y="23297"/>
                    </a:cubicBezTo>
                    <a:cubicBezTo>
                      <a:pt x="3569" y="23321"/>
                      <a:pt x="3617" y="23333"/>
                      <a:pt x="3666" y="23333"/>
                    </a:cubicBezTo>
                    <a:cubicBezTo>
                      <a:pt x="3714" y="23333"/>
                      <a:pt x="3762" y="23321"/>
                      <a:pt x="3810" y="23297"/>
                    </a:cubicBezTo>
                    <a:cubicBezTo>
                      <a:pt x="6318" y="23104"/>
                      <a:pt x="9501" y="18860"/>
                      <a:pt x="11189" y="13073"/>
                    </a:cubicBezTo>
                    <a:cubicBezTo>
                      <a:pt x="11286" y="12735"/>
                      <a:pt x="11382" y="12397"/>
                      <a:pt x="11430" y="12060"/>
                    </a:cubicBezTo>
                    <a:lnTo>
                      <a:pt x="11527" y="11770"/>
                    </a:lnTo>
                    <a:cubicBezTo>
                      <a:pt x="12057" y="9504"/>
                      <a:pt x="12298" y="7334"/>
                      <a:pt x="12250" y="5501"/>
                    </a:cubicBezTo>
                    <a:cubicBezTo>
                      <a:pt x="12250" y="5404"/>
                      <a:pt x="12250" y="5356"/>
                      <a:pt x="12250" y="5260"/>
                    </a:cubicBezTo>
                    <a:cubicBezTo>
                      <a:pt x="12105" y="2463"/>
                      <a:pt x="11237" y="533"/>
                      <a:pt x="9790" y="99"/>
                    </a:cubicBezTo>
                    <a:cubicBezTo>
                      <a:pt x="9694" y="51"/>
                      <a:pt x="9598" y="51"/>
                      <a:pt x="9549" y="3"/>
                    </a:cubicBezTo>
                    <a:lnTo>
                      <a:pt x="9260" y="3"/>
                    </a:lnTo>
                    <a:cubicBezTo>
                      <a:pt x="9223" y="1"/>
                      <a:pt x="9186" y="0"/>
                      <a:pt x="914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2"/>
              <p:cNvSpPr/>
              <p:nvPr/>
            </p:nvSpPr>
            <p:spPr>
              <a:xfrm rot="5400000" flipH="1">
                <a:off x="5873958" y="-147347"/>
                <a:ext cx="239014" cy="923356"/>
              </a:xfrm>
              <a:custGeom>
                <a:avLst/>
                <a:gdLst/>
                <a:ahLst/>
                <a:cxnLst/>
                <a:rect l="l" t="t" r="r" b="b"/>
                <a:pathLst>
                  <a:path w="6030" h="23295" extrusionOk="0">
                    <a:moveTo>
                      <a:pt x="5740" y="1"/>
                    </a:moveTo>
                    <a:cubicBezTo>
                      <a:pt x="5354" y="1882"/>
                      <a:pt x="4824" y="3714"/>
                      <a:pt x="4148" y="5547"/>
                    </a:cubicBezTo>
                    <a:cubicBezTo>
                      <a:pt x="3473" y="7332"/>
                      <a:pt x="2750" y="9116"/>
                      <a:pt x="2364" y="10997"/>
                    </a:cubicBezTo>
                    <a:cubicBezTo>
                      <a:pt x="2316" y="11190"/>
                      <a:pt x="2268" y="11383"/>
                      <a:pt x="2268" y="11576"/>
                    </a:cubicBezTo>
                    <a:cubicBezTo>
                      <a:pt x="2219" y="11624"/>
                      <a:pt x="2219" y="11720"/>
                      <a:pt x="2219" y="11817"/>
                    </a:cubicBezTo>
                    <a:cubicBezTo>
                      <a:pt x="1930" y="13505"/>
                      <a:pt x="1785" y="15193"/>
                      <a:pt x="1496" y="16881"/>
                    </a:cubicBezTo>
                    <a:cubicBezTo>
                      <a:pt x="1496" y="17025"/>
                      <a:pt x="1448" y="17170"/>
                      <a:pt x="1448" y="17315"/>
                    </a:cubicBezTo>
                    <a:cubicBezTo>
                      <a:pt x="1351" y="17652"/>
                      <a:pt x="1303" y="18038"/>
                      <a:pt x="1255" y="18376"/>
                    </a:cubicBezTo>
                    <a:cubicBezTo>
                      <a:pt x="917" y="20064"/>
                      <a:pt x="483" y="21703"/>
                      <a:pt x="1" y="23295"/>
                    </a:cubicBezTo>
                    <a:lnTo>
                      <a:pt x="290" y="23295"/>
                    </a:lnTo>
                    <a:cubicBezTo>
                      <a:pt x="724" y="21703"/>
                      <a:pt x="1158" y="20112"/>
                      <a:pt x="1496" y="18472"/>
                    </a:cubicBezTo>
                    <a:cubicBezTo>
                      <a:pt x="1834" y="16784"/>
                      <a:pt x="1978" y="15048"/>
                      <a:pt x="2219" y="13360"/>
                    </a:cubicBezTo>
                    <a:cubicBezTo>
                      <a:pt x="2219" y="13215"/>
                      <a:pt x="2268" y="13071"/>
                      <a:pt x="2268" y="12926"/>
                    </a:cubicBezTo>
                    <a:cubicBezTo>
                      <a:pt x="2316" y="12588"/>
                      <a:pt x="2364" y="12251"/>
                      <a:pt x="2460" y="11913"/>
                    </a:cubicBezTo>
                    <a:cubicBezTo>
                      <a:pt x="2460" y="11817"/>
                      <a:pt x="2460" y="11768"/>
                      <a:pt x="2460" y="11672"/>
                    </a:cubicBezTo>
                    <a:cubicBezTo>
                      <a:pt x="2460" y="11672"/>
                      <a:pt x="2509" y="11624"/>
                      <a:pt x="2509" y="11576"/>
                    </a:cubicBezTo>
                    <a:cubicBezTo>
                      <a:pt x="2750" y="10322"/>
                      <a:pt x="3136" y="9068"/>
                      <a:pt x="3521" y="7910"/>
                    </a:cubicBezTo>
                    <a:cubicBezTo>
                      <a:pt x="3570" y="7766"/>
                      <a:pt x="3618" y="7621"/>
                      <a:pt x="3666" y="7524"/>
                    </a:cubicBezTo>
                    <a:cubicBezTo>
                      <a:pt x="3907" y="6897"/>
                      <a:pt x="4148" y="6271"/>
                      <a:pt x="4390" y="5595"/>
                    </a:cubicBezTo>
                    <a:cubicBezTo>
                      <a:pt x="5065" y="3763"/>
                      <a:pt x="5595" y="1930"/>
                      <a:pt x="602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2"/>
              <p:cNvSpPr/>
              <p:nvPr/>
            </p:nvSpPr>
            <p:spPr>
              <a:xfrm rot="5400000" flipH="1">
                <a:off x="6087088" y="142244"/>
                <a:ext cx="214161" cy="105198"/>
              </a:xfrm>
              <a:custGeom>
                <a:avLst/>
                <a:gdLst/>
                <a:ahLst/>
                <a:cxnLst/>
                <a:rect l="l" t="t" r="r" b="b"/>
                <a:pathLst>
                  <a:path w="5403" h="2654" extrusionOk="0">
                    <a:moveTo>
                      <a:pt x="5402" y="1"/>
                    </a:moveTo>
                    <a:cubicBezTo>
                      <a:pt x="4727" y="290"/>
                      <a:pt x="3955" y="483"/>
                      <a:pt x="3280" y="676"/>
                    </a:cubicBezTo>
                    <a:cubicBezTo>
                      <a:pt x="2171" y="1062"/>
                      <a:pt x="1158" y="1592"/>
                      <a:pt x="338" y="2267"/>
                    </a:cubicBezTo>
                    <a:cubicBezTo>
                      <a:pt x="242" y="2316"/>
                      <a:pt x="193" y="2412"/>
                      <a:pt x="97" y="2460"/>
                    </a:cubicBezTo>
                    <a:cubicBezTo>
                      <a:pt x="1" y="2509"/>
                      <a:pt x="97" y="2653"/>
                      <a:pt x="193" y="2653"/>
                    </a:cubicBezTo>
                    <a:cubicBezTo>
                      <a:pt x="242" y="2653"/>
                      <a:pt x="290" y="2653"/>
                      <a:pt x="290" y="2605"/>
                    </a:cubicBezTo>
                    <a:cubicBezTo>
                      <a:pt x="1254" y="1833"/>
                      <a:pt x="2364" y="1206"/>
                      <a:pt x="3666" y="772"/>
                    </a:cubicBezTo>
                    <a:cubicBezTo>
                      <a:pt x="4245" y="628"/>
                      <a:pt x="4823" y="483"/>
                      <a:pt x="5402" y="242"/>
                    </a:cubicBezTo>
                    <a:cubicBezTo>
                      <a:pt x="5402" y="145"/>
                      <a:pt x="5402" y="97"/>
                      <a:pt x="54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2"/>
              <p:cNvSpPr/>
              <p:nvPr/>
            </p:nvSpPr>
            <p:spPr>
              <a:xfrm rot="5400000" flipH="1">
                <a:off x="6049214" y="276398"/>
                <a:ext cx="114711" cy="230690"/>
              </a:xfrm>
              <a:custGeom>
                <a:avLst/>
                <a:gdLst/>
                <a:ahLst/>
                <a:cxnLst/>
                <a:rect l="l" t="t" r="r" b="b"/>
                <a:pathLst>
                  <a:path w="2894" h="5820" extrusionOk="0">
                    <a:moveTo>
                      <a:pt x="145" y="1"/>
                    </a:moveTo>
                    <a:cubicBezTo>
                      <a:pt x="96" y="145"/>
                      <a:pt x="48" y="242"/>
                      <a:pt x="0" y="338"/>
                    </a:cubicBezTo>
                    <a:cubicBezTo>
                      <a:pt x="193" y="965"/>
                      <a:pt x="434" y="1640"/>
                      <a:pt x="820" y="2219"/>
                    </a:cubicBezTo>
                    <a:cubicBezTo>
                      <a:pt x="1158" y="2750"/>
                      <a:pt x="1736" y="3184"/>
                      <a:pt x="2026" y="3762"/>
                    </a:cubicBezTo>
                    <a:cubicBezTo>
                      <a:pt x="2363" y="4341"/>
                      <a:pt x="2460" y="5065"/>
                      <a:pt x="2653" y="5692"/>
                    </a:cubicBezTo>
                    <a:cubicBezTo>
                      <a:pt x="2653" y="5692"/>
                      <a:pt x="2653" y="5740"/>
                      <a:pt x="2653" y="5740"/>
                    </a:cubicBezTo>
                    <a:cubicBezTo>
                      <a:pt x="2653" y="5796"/>
                      <a:pt x="2702" y="5820"/>
                      <a:pt x="2753" y="5820"/>
                    </a:cubicBezTo>
                    <a:cubicBezTo>
                      <a:pt x="2789" y="5820"/>
                      <a:pt x="2825" y="5808"/>
                      <a:pt x="2845" y="5788"/>
                    </a:cubicBezTo>
                    <a:cubicBezTo>
                      <a:pt x="2894" y="5788"/>
                      <a:pt x="2894" y="5740"/>
                      <a:pt x="2894" y="5692"/>
                    </a:cubicBezTo>
                    <a:cubicBezTo>
                      <a:pt x="2845" y="5499"/>
                      <a:pt x="2797" y="5306"/>
                      <a:pt x="2749" y="5113"/>
                    </a:cubicBezTo>
                    <a:cubicBezTo>
                      <a:pt x="2653" y="4679"/>
                      <a:pt x="2556" y="4245"/>
                      <a:pt x="2363" y="3859"/>
                    </a:cubicBezTo>
                    <a:cubicBezTo>
                      <a:pt x="2122" y="3328"/>
                      <a:pt x="1592" y="2894"/>
                      <a:pt x="1206" y="2412"/>
                    </a:cubicBezTo>
                    <a:cubicBezTo>
                      <a:pt x="675" y="1689"/>
                      <a:pt x="338" y="821"/>
                      <a:pt x="1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2"/>
              <p:cNvSpPr/>
              <p:nvPr/>
            </p:nvSpPr>
            <p:spPr>
              <a:xfrm rot="5400000" flipH="1">
                <a:off x="5836497" y="204277"/>
                <a:ext cx="240005" cy="64371"/>
              </a:xfrm>
              <a:custGeom>
                <a:avLst/>
                <a:gdLst/>
                <a:ahLst/>
                <a:cxnLst/>
                <a:rect l="l" t="t" r="r" b="b"/>
                <a:pathLst>
                  <a:path w="6055" h="1624" extrusionOk="0">
                    <a:moveTo>
                      <a:pt x="6055" y="0"/>
                    </a:moveTo>
                    <a:cubicBezTo>
                      <a:pt x="5862" y="97"/>
                      <a:pt x="5717" y="193"/>
                      <a:pt x="5524" y="242"/>
                    </a:cubicBezTo>
                    <a:cubicBezTo>
                      <a:pt x="4945" y="483"/>
                      <a:pt x="4270" y="579"/>
                      <a:pt x="3595" y="676"/>
                    </a:cubicBezTo>
                    <a:cubicBezTo>
                      <a:pt x="2968" y="724"/>
                      <a:pt x="2293" y="724"/>
                      <a:pt x="1618" y="820"/>
                    </a:cubicBezTo>
                    <a:cubicBezTo>
                      <a:pt x="1135" y="869"/>
                      <a:pt x="653" y="917"/>
                      <a:pt x="316" y="1158"/>
                    </a:cubicBezTo>
                    <a:cubicBezTo>
                      <a:pt x="219" y="1254"/>
                      <a:pt x="123" y="1351"/>
                      <a:pt x="74" y="1447"/>
                    </a:cubicBezTo>
                    <a:cubicBezTo>
                      <a:pt x="0" y="1521"/>
                      <a:pt x="97" y="1624"/>
                      <a:pt x="189" y="1624"/>
                    </a:cubicBezTo>
                    <a:cubicBezTo>
                      <a:pt x="217" y="1624"/>
                      <a:pt x="245" y="1614"/>
                      <a:pt x="267" y="1592"/>
                    </a:cubicBezTo>
                    <a:cubicBezTo>
                      <a:pt x="653" y="1013"/>
                      <a:pt x="1473" y="1013"/>
                      <a:pt x="2196" y="965"/>
                    </a:cubicBezTo>
                    <a:cubicBezTo>
                      <a:pt x="2823" y="917"/>
                      <a:pt x="3450" y="917"/>
                      <a:pt x="4077" y="820"/>
                    </a:cubicBezTo>
                    <a:cubicBezTo>
                      <a:pt x="4656" y="772"/>
                      <a:pt x="5235" y="627"/>
                      <a:pt x="5765" y="386"/>
                    </a:cubicBezTo>
                    <a:cubicBezTo>
                      <a:pt x="5814" y="338"/>
                      <a:pt x="5910" y="338"/>
                      <a:pt x="5958" y="290"/>
                    </a:cubicBezTo>
                    <a:lnTo>
                      <a:pt x="605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53" name="Google Shape;653;p32"/>
            <p:cNvSpPr/>
            <p:nvPr/>
          </p:nvSpPr>
          <p:spPr>
            <a:xfrm rot="5400000" flipH="1">
              <a:off x="5764812" y="366693"/>
              <a:ext cx="171194" cy="169530"/>
            </a:xfrm>
            <a:custGeom>
              <a:avLst/>
              <a:gdLst/>
              <a:ahLst/>
              <a:cxnLst/>
              <a:rect l="l" t="t" r="r" b="b"/>
              <a:pathLst>
                <a:path w="4319" h="4277" extrusionOk="0">
                  <a:moveTo>
                    <a:pt x="49" y="1"/>
                  </a:moveTo>
                  <a:cubicBezTo>
                    <a:pt x="1" y="97"/>
                    <a:pt x="1" y="194"/>
                    <a:pt x="1" y="290"/>
                  </a:cubicBezTo>
                  <a:cubicBezTo>
                    <a:pt x="386" y="676"/>
                    <a:pt x="772" y="1062"/>
                    <a:pt x="1303" y="1399"/>
                  </a:cubicBezTo>
                  <a:cubicBezTo>
                    <a:pt x="1881" y="1834"/>
                    <a:pt x="2605" y="2219"/>
                    <a:pt x="3135" y="2750"/>
                  </a:cubicBezTo>
                  <a:cubicBezTo>
                    <a:pt x="3425" y="2991"/>
                    <a:pt x="3666" y="3280"/>
                    <a:pt x="3811" y="3618"/>
                  </a:cubicBezTo>
                  <a:cubicBezTo>
                    <a:pt x="3859" y="3811"/>
                    <a:pt x="3907" y="4004"/>
                    <a:pt x="4052" y="4197"/>
                  </a:cubicBezTo>
                  <a:cubicBezTo>
                    <a:pt x="4052" y="4197"/>
                    <a:pt x="4052" y="4245"/>
                    <a:pt x="4052" y="4245"/>
                  </a:cubicBezTo>
                  <a:cubicBezTo>
                    <a:pt x="4074" y="4267"/>
                    <a:pt x="4102" y="4277"/>
                    <a:pt x="4130" y="4277"/>
                  </a:cubicBezTo>
                  <a:cubicBezTo>
                    <a:pt x="4222" y="4277"/>
                    <a:pt x="4319" y="4174"/>
                    <a:pt x="4245" y="4100"/>
                  </a:cubicBezTo>
                  <a:cubicBezTo>
                    <a:pt x="4148" y="4004"/>
                    <a:pt x="4148" y="3859"/>
                    <a:pt x="4100" y="3763"/>
                  </a:cubicBezTo>
                  <a:cubicBezTo>
                    <a:pt x="4100" y="3714"/>
                    <a:pt x="4100" y="3714"/>
                    <a:pt x="4100" y="3666"/>
                  </a:cubicBezTo>
                  <a:cubicBezTo>
                    <a:pt x="4052" y="3570"/>
                    <a:pt x="4003" y="3473"/>
                    <a:pt x="3955" y="3377"/>
                  </a:cubicBezTo>
                  <a:cubicBezTo>
                    <a:pt x="3811" y="3136"/>
                    <a:pt x="3618" y="2895"/>
                    <a:pt x="3377" y="2702"/>
                  </a:cubicBezTo>
                  <a:cubicBezTo>
                    <a:pt x="2894" y="2219"/>
                    <a:pt x="2267" y="1834"/>
                    <a:pt x="1689" y="1448"/>
                  </a:cubicBezTo>
                  <a:cubicBezTo>
                    <a:pt x="1062" y="1014"/>
                    <a:pt x="531" y="531"/>
                    <a:pt x="49"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4" name="Google Shape;654;p32"/>
            <p:cNvGrpSpPr/>
            <p:nvPr/>
          </p:nvGrpSpPr>
          <p:grpSpPr>
            <a:xfrm>
              <a:off x="3388284" y="-207575"/>
              <a:ext cx="442236" cy="1070569"/>
              <a:chOff x="4858734" y="-424550"/>
              <a:chExt cx="442236" cy="1070569"/>
            </a:xfrm>
          </p:grpSpPr>
          <p:sp>
            <p:nvSpPr>
              <p:cNvPr id="655" name="Google Shape;655;p32"/>
              <p:cNvSpPr/>
              <p:nvPr/>
            </p:nvSpPr>
            <p:spPr>
              <a:xfrm rot="5400000" flipH="1">
                <a:off x="4544567" y="-110383"/>
                <a:ext cx="1070569" cy="442236"/>
              </a:xfrm>
              <a:custGeom>
                <a:avLst/>
                <a:gdLst/>
                <a:ahLst/>
                <a:cxnLst/>
                <a:rect l="l" t="t" r="r" b="b"/>
                <a:pathLst>
                  <a:path w="27009" h="11157" extrusionOk="0">
                    <a:moveTo>
                      <a:pt x="14247" y="0"/>
                    </a:moveTo>
                    <a:cubicBezTo>
                      <a:pt x="13969" y="0"/>
                      <a:pt x="13689" y="4"/>
                      <a:pt x="13408" y="13"/>
                    </a:cubicBezTo>
                    <a:cubicBezTo>
                      <a:pt x="12299" y="13"/>
                      <a:pt x="11189" y="109"/>
                      <a:pt x="10128" y="254"/>
                    </a:cubicBezTo>
                    <a:lnTo>
                      <a:pt x="9839" y="254"/>
                    </a:lnTo>
                    <a:cubicBezTo>
                      <a:pt x="4148" y="1025"/>
                      <a:pt x="1" y="3244"/>
                      <a:pt x="49" y="5800"/>
                    </a:cubicBezTo>
                    <a:cubicBezTo>
                      <a:pt x="49" y="5993"/>
                      <a:pt x="49" y="6186"/>
                      <a:pt x="145" y="6379"/>
                    </a:cubicBezTo>
                    <a:cubicBezTo>
                      <a:pt x="145" y="6475"/>
                      <a:pt x="194" y="6571"/>
                      <a:pt x="194" y="6668"/>
                    </a:cubicBezTo>
                    <a:cubicBezTo>
                      <a:pt x="1276" y="9257"/>
                      <a:pt x="6631" y="11157"/>
                      <a:pt x="13120" y="11157"/>
                    </a:cubicBezTo>
                    <a:cubicBezTo>
                      <a:pt x="13280" y="11157"/>
                      <a:pt x="13440" y="11155"/>
                      <a:pt x="13601" y="11153"/>
                    </a:cubicBezTo>
                    <a:lnTo>
                      <a:pt x="13601" y="11105"/>
                    </a:lnTo>
                    <a:cubicBezTo>
                      <a:pt x="13987" y="11105"/>
                      <a:pt x="14372" y="11105"/>
                      <a:pt x="14758" y="11057"/>
                    </a:cubicBezTo>
                    <a:lnTo>
                      <a:pt x="15096" y="11057"/>
                    </a:lnTo>
                    <a:cubicBezTo>
                      <a:pt x="17748" y="10912"/>
                      <a:pt x="20112" y="10430"/>
                      <a:pt x="22041" y="9755"/>
                    </a:cubicBezTo>
                    <a:cubicBezTo>
                      <a:pt x="22137" y="9706"/>
                      <a:pt x="22234" y="9706"/>
                      <a:pt x="22282" y="9658"/>
                    </a:cubicBezTo>
                    <a:cubicBezTo>
                      <a:pt x="25175" y="8597"/>
                      <a:pt x="27008" y="7006"/>
                      <a:pt x="27008" y="5318"/>
                    </a:cubicBezTo>
                    <a:cubicBezTo>
                      <a:pt x="27008" y="5221"/>
                      <a:pt x="27008" y="5125"/>
                      <a:pt x="26960" y="5028"/>
                    </a:cubicBezTo>
                    <a:cubicBezTo>
                      <a:pt x="26960" y="4932"/>
                      <a:pt x="26912" y="4835"/>
                      <a:pt x="26912" y="4739"/>
                    </a:cubicBezTo>
                    <a:cubicBezTo>
                      <a:pt x="26333" y="2665"/>
                      <a:pt x="23102" y="1025"/>
                      <a:pt x="18616" y="350"/>
                    </a:cubicBezTo>
                    <a:cubicBezTo>
                      <a:pt x="18472" y="302"/>
                      <a:pt x="18327" y="302"/>
                      <a:pt x="18231" y="302"/>
                    </a:cubicBezTo>
                    <a:cubicBezTo>
                      <a:pt x="16985" y="101"/>
                      <a:pt x="15638" y="0"/>
                      <a:pt x="1424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2"/>
              <p:cNvSpPr/>
              <p:nvPr/>
            </p:nvSpPr>
            <p:spPr>
              <a:xfrm rot="5400000" flipH="1">
                <a:off x="4544348" y="69710"/>
                <a:ext cx="1062880" cy="78244"/>
              </a:xfrm>
              <a:custGeom>
                <a:avLst/>
                <a:gdLst/>
                <a:ahLst/>
                <a:cxnLst/>
                <a:rect l="l" t="t" r="r" b="b"/>
                <a:pathLst>
                  <a:path w="26815" h="1974" extrusionOk="0">
                    <a:moveTo>
                      <a:pt x="16123" y="0"/>
                    </a:moveTo>
                    <a:cubicBezTo>
                      <a:pt x="15383" y="0"/>
                      <a:pt x="14639" y="26"/>
                      <a:pt x="13890" y="93"/>
                    </a:cubicBezTo>
                    <a:cubicBezTo>
                      <a:pt x="13697" y="93"/>
                      <a:pt x="13456" y="141"/>
                      <a:pt x="13263" y="141"/>
                    </a:cubicBezTo>
                    <a:cubicBezTo>
                      <a:pt x="13166" y="190"/>
                      <a:pt x="13070" y="190"/>
                      <a:pt x="12974" y="190"/>
                    </a:cubicBezTo>
                    <a:cubicBezTo>
                      <a:pt x="11093" y="479"/>
                      <a:pt x="9212" y="865"/>
                      <a:pt x="7331" y="1154"/>
                    </a:cubicBezTo>
                    <a:cubicBezTo>
                      <a:pt x="7186" y="1154"/>
                      <a:pt x="7042" y="1202"/>
                      <a:pt x="6849" y="1202"/>
                    </a:cubicBezTo>
                    <a:cubicBezTo>
                      <a:pt x="6463" y="1299"/>
                      <a:pt x="6029" y="1347"/>
                      <a:pt x="5643" y="1395"/>
                    </a:cubicBezTo>
                    <a:cubicBezTo>
                      <a:pt x="3762" y="1588"/>
                      <a:pt x="1881" y="1636"/>
                      <a:pt x="0" y="1685"/>
                    </a:cubicBezTo>
                    <a:cubicBezTo>
                      <a:pt x="0" y="1781"/>
                      <a:pt x="49" y="1877"/>
                      <a:pt x="49" y="1974"/>
                    </a:cubicBezTo>
                    <a:cubicBezTo>
                      <a:pt x="1929" y="1926"/>
                      <a:pt x="3762" y="1829"/>
                      <a:pt x="5643" y="1636"/>
                    </a:cubicBezTo>
                    <a:cubicBezTo>
                      <a:pt x="7524" y="1443"/>
                      <a:pt x="9405" y="1058"/>
                      <a:pt x="11334" y="720"/>
                    </a:cubicBezTo>
                    <a:cubicBezTo>
                      <a:pt x="11478" y="720"/>
                      <a:pt x="11623" y="672"/>
                      <a:pt x="11768" y="672"/>
                    </a:cubicBezTo>
                    <a:cubicBezTo>
                      <a:pt x="12202" y="575"/>
                      <a:pt x="12588" y="527"/>
                      <a:pt x="12974" y="479"/>
                    </a:cubicBezTo>
                    <a:cubicBezTo>
                      <a:pt x="13022" y="479"/>
                      <a:pt x="13118" y="479"/>
                      <a:pt x="13166" y="431"/>
                    </a:cubicBezTo>
                    <a:lnTo>
                      <a:pt x="13311" y="431"/>
                    </a:lnTo>
                    <a:cubicBezTo>
                      <a:pt x="14228" y="339"/>
                      <a:pt x="15126" y="305"/>
                      <a:pt x="16029" y="305"/>
                    </a:cubicBezTo>
                    <a:cubicBezTo>
                      <a:pt x="16551" y="305"/>
                      <a:pt x="17074" y="317"/>
                      <a:pt x="17603" y="334"/>
                    </a:cubicBezTo>
                    <a:lnTo>
                      <a:pt x="18037" y="334"/>
                    </a:lnTo>
                    <a:cubicBezTo>
                      <a:pt x="18809" y="382"/>
                      <a:pt x="19532" y="431"/>
                      <a:pt x="20304" y="431"/>
                    </a:cubicBezTo>
                    <a:cubicBezTo>
                      <a:pt x="21160" y="488"/>
                      <a:pt x="22016" y="515"/>
                      <a:pt x="22872" y="515"/>
                    </a:cubicBezTo>
                    <a:cubicBezTo>
                      <a:pt x="24186" y="515"/>
                      <a:pt x="25501" y="451"/>
                      <a:pt x="26815" y="334"/>
                    </a:cubicBezTo>
                    <a:cubicBezTo>
                      <a:pt x="26815" y="238"/>
                      <a:pt x="26767" y="141"/>
                      <a:pt x="26767" y="45"/>
                    </a:cubicBezTo>
                    <a:cubicBezTo>
                      <a:pt x="25320" y="173"/>
                      <a:pt x="23894" y="238"/>
                      <a:pt x="22462" y="238"/>
                    </a:cubicBezTo>
                    <a:cubicBezTo>
                      <a:pt x="21746" y="238"/>
                      <a:pt x="21028" y="222"/>
                      <a:pt x="20304" y="190"/>
                    </a:cubicBezTo>
                    <a:cubicBezTo>
                      <a:pt x="18915" y="95"/>
                      <a:pt x="17526" y="0"/>
                      <a:pt x="1612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2"/>
              <p:cNvSpPr/>
              <p:nvPr/>
            </p:nvSpPr>
            <p:spPr>
              <a:xfrm rot="5400000" flipH="1">
                <a:off x="4920904" y="-243789"/>
                <a:ext cx="181183" cy="194382"/>
              </a:xfrm>
              <a:custGeom>
                <a:avLst/>
                <a:gdLst/>
                <a:ahLst/>
                <a:cxnLst/>
                <a:rect l="l" t="t" r="r" b="b"/>
                <a:pathLst>
                  <a:path w="4571" h="4904" extrusionOk="0">
                    <a:moveTo>
                      <a:pt x="117" y="1"/>
                    </a:moveTo>
                    <a:cubicBezTo>
                      <a:pt x="49" y="1"/>
                      <a:pt x="0" y="103"/>
                      <a:pt x="37" y="177"/>
                    </a:cubicBezTo>
                    <a:cubicBezTo>
                      <a:pt x="37" y="225"/>
                      <a:pt x="37" y="225"/>
                      <a:pt x="86" y="274"/>
                    </a:cubicBezTo>
                    <a:cubicBezTo>
                      <a:pt x="1243" y="997"/>
                      <a:pt x="2304" y="2010"/>
                      <a:pt x="3124" y="3216"/>
                    </a:cubicBezTo>
                    <a:cubicBezTo>
                      <a:pt x="3510" y="3794"/>
                      <a:pt x="3896" y="4373"/>
                      <a:pt x="4330" y="4904"/>
                    </a:cubicBezTo>
                    <a:cubicBezTo>
                      <a:pt x="4426" y="4904"/>
                      <a:pt x="4523" y="4855"/>
                      <a:pt x="4571" y="4807"/>
                    </a:cubicBezTo>
                    <a:cubicBezTo>
                      <a:pt x="4040" y="4228"/>
                      <a:pt x="3606" y="3457"/>
                      <a:pt x="3124" y="2782"/>
                    </a:cubicBezTo>
                    <a:cubicBezTo>
                      <a:pt x="2352" y="1720"/>
                      <a:pt x="1484" y="852"/>
                      <a:pt x="471" y="177"/>
                    </a:cubicBezTo>
                    <a:lnTo>
                      <a:pt x="182" y="33"/>
                    </a:lnTo>
                    <a:cubicBezTo>
                      <a:pt x="160" y="10"/>
                      <a:pt x="137" y="1"/>
                      <a:pt x="1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2"/>
              <p:cNvSpPr/>
              <p:nvPr/>
            </p:nvSpPr>
            <p:spPr>
              <a:xfrm rot="5400000" flipH="1">
                <a:off x="5085401" y="-81392"/>
                <a:ext cx="214161" cy="193114"/>
              </a:xfrm>
              <a:custGeom>
                <a:avLst/>
                <a:gdLst/>
                <a:ahLst/>
                <a:cxnLst/>
                <a:rect l="l" t="t" r="r" b="b"/>
                <a:pathLst>
                  <a:path w="5403" h="4872" extrusionOk="0">
                    <a:moveTo>
                      <a:pt x="5017" y="1"/>
                    </a:moveTo>
                    <a:cubicBezTo>
                      <a:pt x="4390" y="387"/>
                      <a:pt x="3763" y="869"/>
                      <a:pt x="3280" y="1448"/>
                    </a:cubicBezTo>
                    <a:cubicBezTo>
                      <a:pt x="2798" y="2026"/>
                      <a:pt x="2509" y="2750"/>
                      <a:pt x="2027" y="3280"/>
                    </a:cubicBezTo>
                    <a:cubicBezTo>
                      <a:pt x="1544" y="3859"/>
                      <a:pt x="821" y="4197"/>
                      <a:pt x="194" y="4583"/>
                    </a:cubicBezTo>
                    <a:cubicBezTo>
                      <a:pt x="146" y="4583"/>
                      <a:pt x="146" y="4583"/>
                      <a:pt x="97" y="4631"/>
                    </a:cubicBezTo>
                    <a:cubicBezTo>
                      <a:pt x="1" y="4679"/>
                      <a:pt x="49" y="4824"/>
                      <a:pt x="146" y="4872"/>
                    </a:cubicBezTo>
                    <a:lnTo>
                      <a:pt x="146" y="4824"/>
                    </a:lnTo>
                    <a:cubicBezTo>
                      <a:pt x="146" y="4848"/>
                      <a:pt x="158" y="4860"/>
                      <a:pt x="176" y="4860"/>
                    </a:cubicBezTo>
                    <a:cubicBezTo>
                      <a:pt x="194" y="4860"/>
                      <a:pt x="218" y="4848"/>
                      <a:pt x="242" y="4824"/>
                    </a:cubicBezTo>
                    <a:cubicBezTo>
                      <a:pt x="435" y="4727"/>
                      <a:pt x="628" y="4583"/>
                      <a:pt x="821" y="4486"/>
                    </a:cubicBezTo>
                    <a:cubicBezTo>
                      <a:pt x="1255" y="4245"/>
                      <a:pt x="1641" y="4004"/>
                      <a:pt x="2027" y="3666"/>
                    </a:cubicBezTo>
                    <a:cubicBezTo>
                      <a:pt x="2509" y="3232"/>
                      <a:pt x="2798" y="2509"/>
                      <a:pt x="3232" y="1930"/>
                    </a:cubicBezTo>
                    <a:cubicBezTo>
                      <a:pt x="3811" y="1158"/>
                      <a:pt x="4583" y="531"/>
                      <a:pt x="5402" y="49"/>
                    </a:cubicBezTo>
                    <a:cubicBezTo>
                      <a:pt x="5258" y="1"/>
                      <a:pt x="5113" y="1"/>
                      <a:pt x="50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2"/>
              <p:cNvSpPr/>
              <p:nvPr/>
            </p:nvSpPr>
            <p:spPr>
              <a:xfrm rot="5400000" flipH="1">
                <a:off x="4905148" y="3294"/>
                <a:ext cx="146698" cy="235407"/>
              </a:xfrm>
              <a:custGeom>
                <a:avLst/>
                <a:gdLst/>
                <a:ahLst/>
                <a:cxnLst/>
                <a:rect l="l" t="t" r="r" b="b"/>
                <a:pathLst>
                  <a:path w="3701" h="5939" extrusionOk="0">
                    <a:moveTo>
                      <a:pt x="144" y="1"/>
                    </a:moveTo>
                    <a:cubicBezTo>
                      <a:pt x="28" y="1"/>
                      <a:pt x="0" y="208"/>
                      <a:pt x="132" y="296"/>
                    </a:cubicBezTo>
                    <a:cubicBezTo>
                      <a:pt x="807" y="489"/>
                      <a:pt x="1097" y="1405"/>
                      <a:pt x="1386" y="2129"/>
                    </a:cubicBezTo>
                    <a:cubicBezTo>
                      <a:pt x="1675" y="2756"/>
                      <a:pt x="1868" y="3431"/>
                      <a:pt x="2158" y="4058"/>
                    </a:cubicBezTo>
                    <a:cubicBezTo>
                      <a:pt x="2447" y="4685"/>
                      <a:pt x="2785" y="5264"/>
                      <a:pt x="3219" y="5746"/>
                    </a:cubicBezTo>
                    <a:cubicBezTo>
                      <a:pt x="3267" y="5794"/>
                      <a:pt x="3315" y="5842"/>
                      <a:pt x="3363" y="5939"/>
                    </a:cubicBezTo>
                    <a:cubicBezTo>
                      <a:pt x="3508" y="5939"/>
                      <a:pt x="3604" y="5891"/>
                      <a:pt x="3701" y="5891"/>
                    </a:cubicBezTo>
                    <a:cubicBezTo>
                      <a:pt x="3556" y="5746"/>
                      <a:pt x="3411" y="5601"/>
                      <a:pt x="3267" y="5457"/>
                    </a:cubicBezTo>
                    <a:cubicBezTo>
                      <a:pt x="2833" y="4878"/>
                      <a:pt x="2495" y="4203"/>
                      <a:pt x="2206" y="3528"/>
                    </a:cubicBezTo>
                    <a:cubicBezTo>
                      <a:pt x="1916" y="2852"/>
                      <a:pt x="1675" y="2129"/>
                      <a:pt x="1386" y="1454"/>
                    </a:cubicBezTo>
                    <a:cubicBezTo>
                      <a:pt x="1145" y="971"/>
                      <a:pt x="904" y="489"/>
                      <a:pt x="566" y="200"/>
                    </a:cubicBezTo>
                    <a:cubicBezTo>
                      <a:pt x="421" y="103"/>
                      <a:pt x="325" y="55"/>
                      <a:pt x="180" y="7"/>
                    </a:cubicBezTo>
                    <a:cubicBezTo>
                      <a:pt x="167" y="3"/>
                      <a:pt x="155" y="1"/>
                      <a:pt x="14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0" name="Google Shape;660;p32"/>
            <p:cNvSpPr/>
            <p:nvPr/>
          </p:nvSpPr>
          <p:spPr>
            <a:xfrm rot="5400000" flipH="1">
              <a:off x="5109619" y="190206"/>
              <a:ext cx="126999" cy="235645"/>
            </a:xfrm>
            <a:custGeom>
              <a:avLst/>
              <a:gdLst/>
              <a:ahLst/>
              <a:cxnLst/>
              <a:rect l="l" t="t" r="r" b="b"/>
              <a:pathLst>
                <a:path w="3204" h="5945" extrusionOk="0">
                  <a:moveTo>
                    <a:pt x="3203" y="1"/>
                  </a:moveTo>
                  <a:cubicBezTo>
                    <a:pt x="3107" y="1"/>
                    <a:pt x="3010" y="1"/>
                    <a:pt x="2914" y="49"/>
                  </a:cubicBezTo>
                  <a:cubicBezTo>
                    <a:pt x="2576" y="579"/>
                    <a:pt x="2335" y="1158"/>
                    <a:pt x="2142" y="1785"/>
                  </a:cubicBezTo>
                  <a:cubicBezTo>
                    <a:pt x="1853" y="2605"/>
                    <a:pt x="1660" y="3473"/>
                    <a:pt x="1323" y="4245"/>
                  </a:cubicBezTo>
                  <a:cubicBezTo>
                    <a:pt x="1130" y="4582"/>
                    <a:pt x="937" y="4968"/>
                    <a:pt x="647" y="5209"/>
                  </a:cubicBezTo>
                  <a:cubicBezTo>
                    <a:pt x="454" y="5354"/>
                    <a:pt x="213" y="5450"/>
                    <a:pt x="69" y="5643"/>
                  </a:cubicBezTo>
                  <a:cubicBezTo>
                    <a:pt x="69" y="5692"/>
                    <a:pt x="69" y="5692"/>
                    <a:pt x="69" y="5692"/>
                  </a:cubicBezTo>
                  <a:lnTo>
                    <a:pt x="69" y="5740"/>
                  </a:lnTo>
                  <a:cubicBezTo>
                    <a:pt x="0" y="5842"/>
                    <a:pt x="77" y="5944"/>
                    <a:pt x="162" y="5944"/>
                  </a:cubicBezTo>
                  <a:cubicBezTo>
                    <a:pt x="197" y="5944"/>
                    <a:pt x="233" y="5927"/>
                    <a:pt x="262" y="5884"/>
                  </a:cubicBezTo>
                  <a:cubicBezTo>
                    <a:pt x="310" y="5740"/>
                    <a:pt x="454" y="5692"/>
                    <a:pt x="551" y="5595"/>
                  </a:cubicBezTo>
                  <a:cubicBezTo>
                    <a:pt x="599" y="5595"/>
                    <a:pt x="599" y="5595"/>
                    <a:pt x="647" y="5547"/>
                  </a:cubicBezTo>
                  <a:cubicBezTo>
                    <a:pt x="744" y="5499"/>
                    <a:pt x="840" y="5402"/>
                    <a:pt x="937" y="5306"/>
                  </a:cubicBezTo>
                  <a:cubicBezTo>
                    <a:pt x="1130" y="5065"/>
                    <a:pt x="1323" y="4775"/>
                    <a:pt x="1467" y="4486"/>
                  </a:cubicBezTo>
                  <a:cubicBezTo>
                    <a:pt x="1805" y="3811"/>
                    <a:pt x="1998" y="2991"/>
                    <a:pt x="2239" y="2267"/>
                  </a:cubicBezTo>
                  <a:cubicBezTo>
                    <a:pt x="2480" y="1447"/>
                    <a:pt x="2818" y="676"/>
                    <a:pt x="3203"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2"/>
            <p:cNvSpPr/>
            <p:nvPr/>
          </p:nvSpPr>
          <p:spPr>
            <a:xfrm rot="3784376" flipH="1">
              <a:off x="5764632" y="681926"/>
              <a:ext cx="757033" cy="1605312"/>
            </a:xfrm>
            <a:custGeom>
              <a:avLst/>
              <a:gdLst/>
              <a:ahLst/>
              <a:cxnLst/>
              <a:rect l="l" t="t" r="r" b="b"/>
              <a:pathLst>
                <a:path w="19099" h="40500" extrusionOk="0">
                  <a:moveTo>
                    <a:pt x="14312" y="1"/>
                  </a:moveTo>
                  <a:cubicBezTo>
                    <a:pt x="13839" y="1"/>
                    <a:pt x="13040" y="860"/>
                    <a:pt x="12395" y="2065"/>
                  </a:cubicBezTo>
                  <a:cubicBezTo>
                    <a:pt x="11720" y="3270"/>
                    <a:pt x="11430" y="4380"/>
                    <a:pt x="11623" y="4814"/>
                  </a:cubicBezTo>
                  <a:cubicBezTo>
                    <a:pt x="11334" y="5296"/>
                    <a:pt x="11044" y="5778"/>
                    <a:pt x="10803" y="6309"/>
                  </a:cubicBezTo>
                  <a:cubicBezTo>
                    <a:pt x="10803" y="6068"/>
                    <a:pt x="10803" y="5875"/>
                    <a:pt x="10803" y="5730"/>
                  </a:cubicBezTo>
                  <a:cubicBezTo>
                    <a:pt x="10803" y="5489"/>
                    <a:pt x="10803" y="4862"/>
                    <a:pt x="10562" y="3946"/>
                  </a:cubicBezTo>
                  <a:cubicBezTo>
                    <a:pt x="10369" y="3174"/>
                    <a:pt x="10080" y="2643"/>
                    <a:pt x="9839" y="2113"/>
                  </a:cubicBezTo>
                  <a:cubicBezTo>
                    <a:pt x="9356" y="1197"/>
                    <a:pt x="9163" y="762"/>
                    <a:pt x="8922" y="762"/>
                  </a:cubicBezTo>
                  <a:cubicBezTo>
                    <a:pt x="8392" y="762"/>
                    <a:pt x="7620" y="2740"/>
                    <a:pt x="8102" y="4380"/>
                  </a:cubicBezTo>
                  <a:cubicBezTo>
                    <a:pt x="8199" y="4572"/>
                    <a:pt x="8537" y="5682"/>
                    <a:pt x="9260" y="6068"/>
                  </a:cubicBezTo>
                  <a:cubicBezTo>
                    <a:pt x="9501" y="6164"/>
                    <a:pt x="9790" y="6260"/>
                    <a:pt x="10224" y="6598"/>
                  </a:cubicBezTo>
                  <a:cubicBezTo>
                    <a:pt x="10369" y="6743"/>
                    <a:pt x="10466" y="6839"/>
                    <a:pt x="10514" y="6887"/>
                  </a:cubicBezTo>
                  <a:cubicBezTo>
                    <a:pt x="10176" y="7659"/>
                    <a:pt x="9887" y="8527"/>
                    <a:pt x="9598" y="9347"/>
                  </a:cubicBezTo>
                  <a:cubicBezTo>
                    <a:pt x="9598" y="9106"/>
                    <a:pt x="9308" y="8672"/>
                    <a:pt x="9163" y="8431"/>
                  </a:cubicBezTo>
                  <a:cubicBezTo>
                    <a:pt x="9019" y="8238"/>
                    <a:pt x="8681" y="7707"/>
                    <a:pt x="8006" y="7080"/>
                  </a:cubicBezTo>
                  <a:cubicBezTo>
                    <a:pt x="7476" y="6550"/>
                    <a:pt x="6945" y="6260"/>
                    <a:pt x="6463" y="5971"/>
                  </a:cubicBezTo>
                  <a:cubicBezTo>
                    <a:pt x="5720" y="5517"/>
                    <a:pt x="5330" y="5275"/>
                    <a:pt x="5112" y="5275"/>
                  </a:cubicBezTo>
                  <a:cubicBezTo>
                    <a:pt x="5076" y="5275"/>
                    <a:pt x="5044" y="5282"/>
                    <a:pt x="5016" y="5296"/>
                  </a:cubicBezTo>
                  <a:cubicBezTo>
                    <a:pt x="4582" y="5634"/>
                    <a:pt x="4919" y="7707"/>
                    <a:pt x="6173" y="8768"/>
                  </a:cubicBezTo>
                  <a:cubicBezTo>
                    <a:pt x="6313" y="8908"/>
                    <a:pt x="7131" y="9590"/>
                    <a:pt x="7927" y="9590"/>
                  </a:cubicBezTo>
                  <a:cubicBezTo>
                    <a:pt x="7953" y="9590"/>
                    <a:pt x="7980" y="9590"/>
                    <a:pt x="8006" y="9588"/>
                  </a:cubicBezTo>
                  <a:cubicBezTo>
                    <a:pt x="8240" y="9549"/>
                    <a:pt x="8474" y="9479"/>
                    <a:pt x="8810" y="9479"/>
                  </a:cubicBezTo>
                  <a:cubicBezTo>
                    <a:pt x="8890" y="9479"/>
                    <a:pt x="8975" y="9483"/>
                    <a:pt x="9067" y="9492"/>
                  </a:cubicBezTo>
                  <a:cubicBezTo>
                    <a:pt x="9272" y="9526"/>
                    <a:pt x="9404" y="9560"/>
                    <a:pt x="9481" y="9560"/>
                  </a:cubicBezTo>
                  <a:cubicBezTo>
                    <a:pt x="9513" y="9560"/>
                    <a:pt x="9535" y="9554"/>
                    <a:pt x="9549" y="9540"/>
                  </a:cubicBezTo>
                  <a:lnTo>
                    <a:pt x="9549" y="9540"/>
                  </a:lnTo>
                  <a:cubicBezTo>
                    <a:pt x="9260" y="10553"/>
                    <a:pt x="9019" y="11662"/>
                    <a:pt x="8874" y="12723"/>
                  </a:cubicBezTo>
                  <a:cubicBezTo>
                    <a:pt x="8681" y="12530"/>
                    <a:pt x="8344" y="12289"/>
                    <a:pt x="8151" y="12096"/>
                  </a:cubicBezTo>
                  <a:cubicBezTo>
                    <a:pt x="7958" y="11951"/>
                    <a:pt x="7379" y="11566"/>
                    <a:pt x="6463" y="11180"/>
                  </a:cubicBezTo>
                  <a:cubicBezTo>
                    <a:pt x="5643" y="10842"/>
                    <a:pt x="5016" y="10697"/>
                    <a:pt x="4389" y="10601"/>
                  </a:cubicBezTo>
                  <a:cubicBezTo>
                    <a:pt x="3733" y="10482"/>
                    <a:pt x="3262" y="10399"/>
                    <a:pt x="2974" y="10399"/>
                  </a:cubicBezTo>
                  <a:cubicBezTo>
                    <a:pt x="2797" y="10399"/>
                    <a:pt x="2690" y="10431"/>
                    <a:pt x="2653" y="10505"/>
                  </a:cubicBezTo>
                  <a:cubicBezTo>
                    <a:pt x="2267" y="11035"/>
                    <a:pt x="3376" y="13061"/>
                    <a:pt x="5112" y="13688"/>
                  </a:cubicBezTo>
                  <a:cubicBezTo>
                    <a:pt x="5281" y="13721"/>
                    <a:pt x="5918" y="13942"/>
                    <a:pt x="6566" y="13942"/>
                  </a:cubicBezTo>
                  <a:cubicBezTo>
                    <a:pt x="6847" y="13942"/>
                    <a:pt x="7131" y="13901"/>
                    <a:pt x="7379" y="13784"/>
                  </a:cubicBezTo>
                  <a:cubicBezTo>
                    <a:pt x="7620" y="13639"/>
                    <a:pt x="7910" y="13398"/>
                    <a:pt x="8488" y="13254"/>
                  </a:cubicBezTo>
                  <a:cubicBezTo>
                    <a:pt x="8633" y="13205"/>
                    <a:pt x="8729" y="13205"/>
                    <a:pt x="8826" y="13205"/>
                  </a:cubicBezTo>
                  <a:cubicBezTo>
                    <a:pt x="8633" y="14507"/>
                    <a:pt x="8488" y="15858"/>
                    <a:pt x="8440" y="17160"/>
                  </a:cubicBezTo>
                  <a:cubicBezTo>
                    <a:pt x="8151" y="16967"/>
                    <a:pt x="7620" y="16774"/>
                    <a:pt x="7331" y="16629"/>
                  </a:cubicBezTo>
                  <a:cubicBezTo>
                    <a:pt x="7041" y="16533"/>
                    <a:pt x="6270" y="16195"/>
                    <a:pt x="5064" y="16051"/>
                  </a:cubicBezTo>
                  <a:cubicBezTo>
                    <a:pt x="4585" y="15985"/>
                    <a:pt x="4155" y="15959"/>
                    <a:pt x="3757" y="15959"/>
                  </a:cubicBezTo>
                  <a:cubicBezTo>
                    <a:pt x="3273" y="15959"/>
                    <a:pt x="2835" y="15998"/>
                    <a:pt x="2412" y="16051"/>
                  </a:cubicBezTo>
                  <a:cubicBezTo>
                    <a:pt x="1061" y="16147"/>
                    <a:pt x="386" y="16195"/>
                    <a:pt x="290" y="16485"/>
                  </a:cubicBezTo>
                  <a:cubicBezTo>
                    <a:pt x="0" y="17208"/>
                    <a:pt x="1929" y="19234"/>
                    <a:pt x="4196" y="19427"/>
                  </a:cubicBezTo>
                  <a:cubicBezTo>
                    <a:pt x="4292" y="19443"/>
                    <a:pt x="4528" y="19470"/>
                    <a:pt x="4832" y="19470"/>
                  </a:cubicBezTo>
                  <a:cubicBezTo>
                    <a:pt x="5439" y="19470"/>
                    <a:pt x="6318" y="19362"/>
                    <a:pt x="6897" y="18848"/>
                  </a:cubicBezTo>
                  <a:cubicBezTo>
                    <a:pt x="7186" y="18607"/>
                    <a:pt x="7476" y="18221"/>
                    <a:pt x="8102" y="17883"/>
                  </a:cubicBezTo>
                  <a:cubicBezTo>
                    <a:pt x="8199" y="17835"/>
                    <a:pt x="8295" y="17787"/>
                    <a:pt x="8392" y="17739"/>
                  </a:cubicBezTo>
                  <a:lnTo>
                    <a:pt x="8392" y="17739"/>
                  </a:lnTo>
                  <a:cubicBezTo>
                    <a:pt x="8392" y="18269"/>
                    <a:pt x="8344" y="18848"/>
                    <a:pt x="8344" y="19427"/>
                  </a:cubicBezTo>
                  <a:cubicBezTo>
                    <a:pt x="8344" y="20054"/>
                    <a:pt x="8344" y="20777"/>
                    <a:pt x="8344" y="21452"/>
                  </a:cubicBezTo>
                  <a:cubicBezTo>
                    <a:pt x="8006" y="21308"/>
                    <a:pt x="7427" y="21211"/>
                    <a:pt x="7090" y="21163"/>
                  </a:cubicBezTo>
                  <a:cubicBezTo>
                    <a:pt x="6870" y="21126"/>
                    <a:pt x="6344" y="21034"/>
                    <a:pt x="5555" y="21034"/>
                  </a:cubicBezTo>
                  <a:cubicBezTo>
                    <a:pt x="5305" y="21034"/>
                    <a:pt x="5028" y="21043"/>
                    <a:pt x="4727" y="21066"/>
                  </a:cubicBezTo>
                  <a:cubicBezTo>
                    <a:pt x="3666" y="21163"/>
                    <a:pt x="2894" y="21404"/>
                    <a:pt x="2122" y="21645"/>
                  </a:cubicBezTo>
                  <a:cubicBezTo>
                    <a:pt x="820" y="22079"/>
                    <a:pt x="193" y="22272"/>
                    <a:pt x="145" y="22561"/>
                  </a:cubicBezTo>
                  <a:cubicBezTo>
                    <a:pt x="12" y="23268"/>
                    <a:pt x="1984" y="24623"/>
                    <a:pt x="4022" y="24623"/>
                  </a:cubicBezTo>
                  <a:cubicBezTo>
                    <a:pt x="4208" y="24623"/>
                    <a:pt x="4396" y="24611"/>
                    <a:pt x="4582" y="24587"/>
                  </a:cubicBezTo>
                  <a:cubicBezTo>
                    <a:pt x="4871" y="24539"/>
                    <a:pt x="6414" y="24298"/>
                    <a:pt x="7138" y="23381"/>
                  </a:cubicBezTo>
                  <a:cubicBezTo>
                    <a:pt x="7331" y="23092"/>
                    <a:pt x="7524" y="22658"/>
                    <a:pt x="8102" y="22176"/>
                  </a:cubicBezTo>
                  <a:cubicBezTo>
                    <a:pt x="8199" y="22079"/>
                    <a:pt x="8247" y="22031"/>
                    <a:pt x="8344" y="21983"/>
                  </a:cubicBezTo>
                  <a:cubicBezTo>
                    <a:pt x="8392" y="23430"/>
                    <a:pt x="8488" y="24876"/>
                    <a:pt x="8729" y="26275"/>
                  </a:cubicBezTo>
                  <a:cubicBezTo>
                    <a:pt x="8392" y="26179"/>
                    <a:pt x="7861" y="26082"/>
                    <a:pt x="7524" y="26034"/>
                  </a:cubicBezTo>
                  <a:cubicBezTo>
                    <a:pt x="7304" y="25997"/>
                    <a:pt x="6778" y="25905"/>
                    <a:pt x="5989" y="25905"/>
                  </a:cubicBezTo>
                  <a:cubicBezTo>
                    <a:pt x="5739" y="25905"/>
                    <a:pt x="5462" y="25914"/>
                    <a:pt x="5161" y="25937"/>
                  </a:cubicBezTo>
                  <a:cubicBezTo>
                    <a:pt x="4100" y="26034"/>
                    <a:pt x="3328" y="26323"/>
                    <a:pt x="2556" y="26516"/>
                  </a:cubicBezTo>
                  <a:cubicBezTo>
                    <a:pt x="1254" y="26950"/>
                    <a:pt x="627" y="27143"/>
                    <a:pt x="579" y="27432"/>
                  </a:cubicBezTo>
                  <a:cubicBezTo>
                    <a:pt x="448" y="28132"/>
                    <a:pt x="2376" y="29504"/>
                    <a:pt x="4390" y="29504"/>
                  </a:cubicBezTo>
                  <a:cubicBezTo>
                    <a:pt x="4599" y="29504"/>
                    <a:pt x="4808" y="29490"/>
                    <a:pt x="5016" y="29458"/>
                  </a:cubicBezTo>
                  <a:cubicBezTo>
                    <a:pt x="5305" y="29410"/>
                    <a:pt x="6849" y="29169"/>
                    <a:pt x="7572" y="28252"/>
                  </a:cubicBezTo>
                  <a:cubicBezTo>
                    <a:pt x="7765" y="27963"/>
                    <a:pt x="7958" y="27529"/>
                    <a:pt x="8537" y="27047"/>
                  </a:cubicBezTo>
                  <a:cubicBezTo>
                    <a:pt x="8633" y="26950"/>
                    <a:pt x="8729" y="26902"/>
                    <a:pt x="8826" y="26806"/>
                  </a:cubicBezTo>
                  <a:cubicBezTo>
                    <a:pt x="8971" y="27818"/>
                    <a:pt x="9212" y="28831"/>
                    <a:pt x="9549" y="29796"/>
                  </a:cubicBezTo>
                  <a:cubicBezTo>
                    <a:pt x="9212" y="29844"/>
                    <a:pt x="8729" y="30085"/>
                    <a:pt x="8440" y="30230"/>
                  </a:cubicBezTo>
                  <a:cubicBezTo>
                    <a:pt x="8151" y="30326"/>
                    <a:pt x="7379" y="30664"/>
                    <a:pt x="6366" y="31435"/>
                  </a:cubicBezTo>
                  <a:cubicBezTo>
                    <a:pt x="5498" y="32111"/>
                    <a:pt x="4968" y="32738"/>
                    <a:pt x="4485" y="33365"/>
                  </a:cubicBezTo>
                  <a:cubicBezTo>
                    <a:pt x="3569" y="34426"/>
                    <a:pt x="3135" y="34956"/>
                    <a:pt x="3231" y="35245"/>
                  </a:cubicBezTo>
                  <a:cubicBezTo>
                    <a:pt x="3351" y="35525"/>
                    <a:pt x="3900" y="35697"/>
                    <a:pt x="4625" y="35697"/>
                  </a:cubicBezTo>
                  <a:cubicBezTo>
                    <a:pt x="5653" y="35697"/>
                    <a:pt x="7036" y="35351"/>
                    <a:pt x="8054" y="34474"/>
                  </a:cubicBezTo>
                  <a:cubicBezTo>
                    <a:pt x="8295" y="34281"/>
                    <a:pt x="9501" y="33220"/>
                    <a:pt x="9598" y="32062"/>
                  </a:cubicBezTo>
                  <a:cubicBezTo>
                    <a:pt x="9646" y="31677"/>
                    <a:pt x="9598" y="31242"/>
                    <a:pt x="9839" y="30519"/>
                  </a:cubicBezTo>
                  <a:cubicBezTo>
                    <a:pt x="10224" y="31532"/>
                    <a:pt x="10659" y="32545"/>
                    <a:pt x="11285" y="33461"/>
                  </a:cubicBezTo>
                  <a:cubicBezTo>
                    <a:pt x="11478" y="33750"/>
                    <a:pt x="11623" y="34040"/>
                    <a:pt x="11864" y="34281"/>
                  </a:cubicBezTo>
                  <a:cubicBezTo>
                    <a:pt x="11575" y="34377"/>
                    <a:pt x="11093" y="34763"/>
                    <a:pt x="10803" y="34956"/>
                  </a:cubicBezTo>
                  <a:cubicBezTo>
                    <a:pt x="10610" y="35149"/>
                    <a:pt x="10032" y="35583"/>
                    <a:pt x="9356" y="36451"/>
                  </a:cubicBezTo>
                  <a:cubicBezTo>
                    <a:pt x="8778" y="37223"/>
                    <a:pt x="8488" y="37850"/>
                    <a:pt x="8151" y="38477"/>
                  </a:cubicBezTo>
                  <a:cubicBezTo>
                    <a:pt x="7668" y="39586"/>
                    <a:pt x="7379" y="40116"/>
                    <a:pt x="7524" y="40309"/>
                  </a:cubicBezTo>
                  <a:cubicBezTo>
                    <a:pt x="7616" y="40436"/>
                    <a:pt x="7821" y="40500"/>
                    <a:pt x="8096" y="40500"/>
                  </a:cubicBezTo>
                  <a:cubicBezTo>
                    <a:pt x="8971" y="40500"/>
                    <a:pt x="10549" y="39857"/>
                    <a:pt x="11430" y="38573"/>
                  </a:cubicBezTo>
                  <a:cubicBezTo>
                    <a:pt x="11527" y="38380"/>
                    <a:pt x="12346" y="37223"/>
                    <a:pt x="12202" y="36258"/>
                  </a:cubicBezTo>
                  <a:cubicBezTo>
                    <a:pt x="12154" y="35921"/>
                    <a:pt x="12009" y="35583"/>
                    <a:pt x="12057" y="34956"/>
                  </a:cubicBezTo>
                  <a:cubicBezTo>
                    <a:pt x="12057" y="34763"/>
                    <a:pt x="12057" y="34667"/>
                    <a:pt x="12057" y="34570"/>
                  </a:cubicBezTo>
                  <a:cubicBezTo>
                    <a:pt x="13456" y="36355"/>
                    <a:pt x="15192" y="37753"/>
                    <a:pt x="17217" y="38766"/>
                  </a:cubicBezTo>
                  <a:cubicBezTo>
                    <a:pt x="17244" y="38777"/>
                    <a:pt x="17269" y="38781"/>
                    <a:pt x="17293" y="38781"/>
                  </a:cubicBezTo>
                  <a:cubicBezTo>
                    <a:pt x="17486" y="38781"/>
                    <a:pt x="17577" y="38466"/>
                    <a:pt x="17362" y="38380"/>
                  </a:cubicBezTo>
                  <a:lnTo>
                    <a:pt x="17362" y="38380"/>
                  </a:lnTo>
                  <a:lnTo>
                    <a:pt x="17362" y="38428"/>
                  </a:lnTo>
                  <a:cubicBezTo>
                    <a:pt x="15578" y="37560"/>
                    <a:pt x="14083" y="36355"/>
                    <a:pt x="12829" y="34908"/>
                  </a:cubicBezTo>
                  <a:lnTo>
                    <a:pt x="12829" y="34908"/>
                  </a:lnTo>
                  <a:cubicBezTo>
                    <a:pt x="13070" y="35052"/>
                    <a:pt x="13263" y="35197"/>
                    <a:pt x="13408" y="35342"/>
                  </a:cubicBezTo>
                  <a:cubicBezTo>
                    <a:pt x="13817" y="35607"/>
                    <a:pt x="14348" y="35679"/>
                    <a:pt x="14800" y="35679"/>
                  </a:cubicBezTo>
                  <a:cubicBezTo>
                    <a:pt x="15252" y="35679"/>
                    <a:pt x="15626" y="35607"/>
                    <a:pt x="15722" y="35583"/>
                  </a:cubicBezTo>
                  <a:cubicBezTo>
                    <a:pt x="17603" y="35197"/>
                    <a:pt x="19098" y="33316"/>
                    <a:pt x="18809" y="32738"/>
                  </a:cubicBezTo>
                  <a:cubicBezTo>
                    <a:pt x="18740" y="32565"/>
                    <a:pt x="18425" y="32541"/>
                    <a:pt x="17847" y="32541"/>
                  </a:cubicBezTo>
                  <a:cubicBezTo>
                    <a:pt x="17615" y="32541"/>
                    <a:pt x="17342" y="32545"/>
                    <a:pt x="17025" y="32545"/>
                  </a:cubicBezTo>
                  <a:cubicBezTo>
                    <a:pt x="16349" y="32593"/>
                    <a:pt x="15674" y="32593"/>
                    <a:pt x="14806" y="32834"/>
                  </a:cubicBezTo>
                  <a:cubicBezTo>
                    <a:pt x="13793" y="33075"/>
                    <a:pt x="13166" y="33413"/>
                    <a:pt x="12925" y="33509"/>
                  </a:cubicBezTo>
                  <a:cubicBezTo>
                    <a:pt x="12732" y="33654"/>
                    <a:pt x="12395" y="33799"/>
                    <a:pt x="12154" y="33991"/>
                  </a:cubicBezTo>
                  <a:cubicBezTo>
                    <a:pt x="11334" y="32834"/>
                    <a:pt x="10659" y="31580"/>
                    <a:pt x="10128" y="30230"/>
                  </a:cubicBezTo>
                  <a:cubicBezTo>
                    <a:pt x="10224" y="30230"/>
                    <a:pt x="10273" y="30278"/>
                    <a:pt x="10369" y="30326"/>
                  </a:cubicBezTo>
                  <a:cubicBezTo>
                    <a:pt x="10948" y="30567"/>
                    <a:pt x="11189" y="30808"/>
                    <a:pt x="11430" y="31001"/>
                  </a:cubicBezTo>
                  <a:cubicBezTo>
                    <a:pt x="11802" y="31280"/>
                    <a:pt x="12296" y="31357"/>
                    <a:pt x="12736" y="31357"/>
                  </a:cubicBezTo>
                  <a:cubicBezTo>
                    <a:pt x="13210" y="31357"/>
                    <a:pt x="13620" y="31268"/>
                    <a:pt x="13745" y="31242"/>
                  </a:cubicBezTo>
                  <a:cubicBezTo>
                    <a:pt x="15626" y="30857"/>
                    <a:pt x="17121" y="28976"/>
                    <a:pt x="16832" y="28397"/>
                  </a:cubicBezTo>
                  <a:cubicBezTo>
                    <a:pt x="16735" y="28268"/>
                    <a:pt x="16467" y="28226"/>
                    <a:pt x="15956" y="28226"/>
                  </a:cubicBezTo>
                  <a:cubicBezTo>
                    <a:pt x="15701" y="28226"/>
                    <a:pt x="15385" y="28236"/>
                    <a:pt x="14999" y="28252"/>
                  </a:cubicBezTo>
                  <a:cubicBezTo>
                    <a:pt x="14324" y="28252"/>
                    <a:pt x="13649" y="28252"/>
                    <a:pt x="12781" y="28494"/>
                  </a:cubicBezTo>
                  <a:cubicBezTo>
                    <a:pt x="11768" y="28735"/>
                    <a:pt x="11141" y="29072"/>
                    <a:pt x="10900" y="29217"/>
                  </a:cubicBezTo>
                  <a:cubicBezTo>
                    <a:pt x="10659" y="29362"/>
                    <a:pt x="10176" y="29555"/>
                    <a:pt x="9983" y="29796"/>
                  </a:cubicBezTo>
                  <a:cubicBezTo>
                    <a:pt x="9694" y="28976"/>
                    <a:pt x="9453" y="28156"/>
                    <a:pt x="9308" y="27288"/>
                  </a:cubicBezTo>
                  <a:cubicBezTo>
                    <a:pt x="9260" y="27047"/>
                    <a:pt x="9212" y="26854"/>
                    <a:pt x="9163" y="26613"/>
                  </a:cubicBezTo>
                  <a:lnTo>
                    <a:pt x="9163" y="26613"/>
                  </a:lnTo>
                  <a:cubicBezTo>
                    <a:pt x="9212" y="26661"/>
                    <a:pt x="9260" y="26661"/>
                    <a:pt x="9356" y="26661"/>
                  </a:cubicBezTo>
                  <a:cubicBezTo>
                    <a:pt x="9887" y="26902"/>
                    <a:pt x="10128" y="27191"/>
                    <a:pt x="10369" y="27384"/>
                  </a:cubicBezTo>
                  <a:cubicBezTo>
                    <a:pt x="10755" y="27650"/>
                    <a:pt x="11273" y="27722"/>
                    <a:pt x="11726" y="27722"/>
                  </a:cubicBezTo>
                  <a:cubicBezTo>
                    <a:pt x="12178" y="27722"/>
                    <a:pt x="12564" y="27650"/>
                    <a:pt x="12684" y="27625"/>
                  </a:cubicBezTo>
                  <a:cubicBezTo>
                    <a:pt x="14565" y="27240"/>
                    <a:pt x="16060" y="25359"/>
                    <a:pt x="15771" y="24780"/>
                  </a:cubicBezTo>
                  <a:cubicBezTo>
                    <a:pt x="15702" y="24608"/>
                    <a:pt x="15387" y="24583"/>
                    <a:pt x="14791" y="24583"/>
                  </a:cubicBezTo>
                  <a:cubicBezTo>
                    <a:pt x="14552" y="24583"/>
                    <a:pt x="14269" y="24587"/>
                    <a:pt x="13938" y="24587"/>
                  </a:cubicBezTo>
                  <a:cubicBezTo>
                    <a:pt x="13311" y="24635"/>
                    <a:pt x="12636" y="24635"/>
                    <a:pt x="11768" y="24876"/>
                  </a:cubicBezTo>
                  <a:cubicBezTo>
                    <a:pt x="10755" y="25118"/>
                    <a:pt x="10080" y="25455"/>
                    <a:pt x="9887" y="25552"/>
                  </a:cubicBezTo>
                  <a:cubicBezTo>
                    <a:pt x="9646" y="25696"/>
                    <a:pt x="9308" y="25841"/>
                    <a:pt x="9067" y="26034"/>
                  </a:cubicBezTo>
                  <a:cubicBezTo>
                    <a:pt x="8874" y="24587"/>
                    <a:pt x="8778" y="23140"/>
                    <a:pt x="8729" y="21693"/>
                  </a:cubicBezTo>
                  <a:lnTo>
                    <a:pt x="8729" y="21693"/>
                  </a:lnTo>
                  <a:cubicBezTo>
                    <a:pt x="8826" y="21742"/>
                    <a:pt x="8922" y="21790"/>
                    <a:pt x="9067" y="21838"/>
                  </a:cubicBezTo>
                  <a:cubicBezTo>
                    <a:pt x="9598" y="22079"/>
                    <a:pt x="9839" y="22320"/>
                    <a:pt x="10080" y="22513"/>
                  </a:cubicBezTo>
                  <a:cubicBezTo>
                    <a:pt x="10474" y="22792"/>
                    <a:pt x="10981" y="22869"/>
                    <a:pt x="11422" y="22869"/>
                  </a:cubicBezTo>
                  <a:cubicBezTo>
                    <a:pt x="11896" y="22869"/>
                    <a:pt x="12295" y="22779"/>
                    <a:pt x="12395" y="22754"/>
                  </a:cubicBezTo>
                  <a:cubicBezTo>
                    <a:pt x="14276" y="22369"/>
                    <a:pt x="15771" y="20488"/>
                    <a:pt x="15481" y="19909"/>
                  </a:cubicBezTo>
                  <a:cubicBezTo>
                    <a:pt x="15417" y="19780"/>
                    <a:pt x="15138" y="19737"/>
                    <a:pt x="14617" y="19737"/>
                  </a:cubicBezTo>
                  <a:cubicBezTo>
                    <a:pt x="14356" y="19737"/>
                    <a:pt x="14034" y="19748"/>
                    <a:pt x="13649" y="19764"/>
                  </a:cubicBezTo>
                  <a:cubicBezTo>
                    <a:pt x="13022" y="19764"/>
                    <a:pt x="12346" y="19764"/>
                    <a:pt x="11478" y="20005"/>
                  </a:cubicBezTo>
                  <a:cubicBezTo>
                    <a:pt x="10466" y="20247"/>
                    <a:pt x="9839" y="20584"/>
                    <a:pt x="9598" y="20729"/>
                  </a:cubicBezTo>
                  <a:cubicBezTo>
                    <a:pt x="9356" y="20825"/>
                    <a:pt x="8971" y="21018"/>
                    <a:pt x="8729" y="21211"/>
                  </a:cubicBezTo>
                  <a:cubicBezTo>
                    <a:pt x="8729" y="20922"/>
                    <a:pt x="8729" y="20632"/>
                    <a:pt x="8729" y="20391"/>
                  </a:cubicBezTo>
                  <a:cubicBezTo>
                    <a:pt x="8729" y="19475"/>
                    <a:pt x="8778" y="18510"/>
                    <a:pt x="8778" y="17594"/>
                  </a:cubicBezTo>
                  <a:cubicBezTo>
                    <a:pt x="8874" y="17642"/>
                    <a:pt x="8971" y="17690"/>
                    <a:pt x="9115" y="17739"/>
                  </a:cubicBezTo>
                  <a:cubicBezTo>
                    <a:pt x="9694" y="17980"/>
                    <a:pt x="9935" y="18221"/>
                    <a:pt x="10176" y="18414"/>
                  </a:cubicBezTo>
                  <a:cubicBezTo>
                    <a:pt x="10548" y="18692"/>
                    <a:pt x="11042" y="18770"/>
                    <a:pt x="11482" y="18770"/>
                  </a:cubicBezTo>
                  <a:cubicBezTo>
                    <a:pt x="11956" y="18770"/>
                    <a:pt x="12366" y="18680"/>
                    <a:pt x="12491" y="18655"/>
                  </a:cubicBezTo>
                  <a:cubicBezTo>
                    <a:pt x="14372" y="18269"/>
                    <a:pt x="15867" y="16388"/>
                    <a:pt x="15578" y="15810"/>
                  </a:cubicBezTo>
                  <a:cubicBezTo>
                    <a:pt x="15513" y="15681"/>
                    <a:pt x="15235" y="15638"/>
                    <a:pt x="14713" y="15638"/>
                  </a:cubicBezTo>
                  <a:cubicBezTo>
                    <a:pt x="14452" y="15638"/>
                    <a:pt x="14131" y="15649"/>
                    <a:pt x="13745" y="15665"/>
                  </a:cubicBezTo>
                  <a:cubicBezTo>
                    <a:pt x="13118" y="15665"/>
                    <a:pt x="12443" y="15713"/>
                    <a:pt x="11527" y="15906"/>
                  </a:cubicBezTo>
                  <a:cubicBezTo>
                    <a:pt x="10514" y="16147"/>
                    <a:pt x="9887" y="16485"/>
                    <a:pt x="9694" y="16629"/>
                  </a:cubicBezTo>
                  <a:cubicBezTo>
                    <a:pt x="9453" y="16726"/>
                    <a:pt x="9067" y="16919"/>
                    <a:pt x="8826" y="17112"/>
                  </a:cubicBezTo>
                  <a:cubicBezTo>
                    <a:pt x="8874" y="15761"/>
                    <a:pt x="9019" y="14411"/>
                    <a:pt x="9212" y="13109"/>
                  </a:cubicBezTo>
                  <a:cubicBezTo>
                    <a:pt x="9308" y="13109"/>
                    <a:pt x="9356" y="13157"/>
                    <a:pt x="9501" y="13205"/>
                  </a:cubicBezTo>
                  <a:cubicBezTo>
                    <a:pt x="9983" y="13398"/>
                    <a:pt x="10176" y="13639"/>
                    <a:pt x="10417" y="13784"/>
                  </a:cubicBezTo>
                  <a:cubicBezTo>
                    <a:pt x="10755" y="14049"/>
                    <a:pt x="11213" y="14122"/>
                    <a:pt x="11611" y="14122"/>
                  </a:cubicBezTo>
                  <a:cubicBezTo>
                    <a:pt x="12009" y="14122"/>
                    <a:pt x="12346" y="14049"/>
                    <a:pt x="12443" y="14025"/>
                  </a:cubicBezTo>
                  <a:cubicBezTo>
                    <a:pt x="14131" y="13688"/>
                    <a:pt x="15433" y="12000"/>
                    <a:pt x="15192" y="11517"/>
                  </a:cubicBezTo>
                  <a:cubicBezTo>
                    <a:pt x="15128" y="11389"/>
                    <a:pt x="14870" y="11346"/>
                    <a:pt x="14406" y="11346"/>
                  </a:cubicBezTo>
                  <a:cubicBezTo>
                    <a:pt x="14174" y="11346"/>
                    <a:pt x="13890" y="11357"/>
                    <a:pt x="13552" y="11373"/>
                  </a:cubicBezTo>
                  <a:cubicBezTo>
                    <a:pt x="12973" y="11373"/>
                    <a:pt x="12395" y="11373"/>
                    <a:pt x="11623" y="11566"/>
                  </a:cubicBezTo>
                  <a:cubicBezTo>
                    <a:pt x="10707" y="11807"/>
                    <a:pt x="10176" y="12096"/>
                    <a:pt x="9983" y="12192"/>
                  </a:cubicBezTo>
                  <a:cubicBezTo>
                    <a:pt x="9790" y="12337"/>
                    <a:pt x="9501" y="12482"/>
                    <a:pt x="9308" y="12627"/>
                  </a:cubicBezTo>
                  <a:cubicBezTo>
                    <a:pt x="9453" y="11614"/>
                    <a:pt x="9646" y="10649"/>
                    <a:pt x="9935" y="9685"/>
                  </a:cubicBezTo>
                  <a:cubicBezTo>
                    <a:pt x="9983" y="9685"/>
                    <a:pt x="10032" y="9685"/>
                    <a:pt x="10128" y="9733"/>
                  </a:cubicBezTo>
                  <a:cubicBezTo>
                    <a:pt x="10610" y="9829"/>
                    <a:pt x="10900" y="10022"/>
                    <a:pt x="11093" y="10119"/>
                  </a:cubicBezTo>
                  <a:cubicBezTo>
                    <a:pt x="11326" y="10235"/>
                    <a:pt x="11586" y="10277"/>
                    <a:pt x="11841" y="10277"/>
                  </a:cubicBezTo>
                  <a:cubicBezTo>
                    <a:pt x="12427" y="10277"/>
                    <a:pt x="12984" y="10056"/>
                    <a:pt x="13118" y="10022"/>
                  </a:cubicBezTo>
                  <a:cubicBezTo>
                    <a:pt x="14661" y="9395"/>
                    <a:pt x="15674" y="7563"/>
                    <a:pt x="15337" y="7129"/>
                  </a:cubicBezTo>
                  <a:cubicBezTo>
                    <a:pt x="15300" y="7055"/>
                    <a:pt x="15207" y="7023"/>
                    <a:pt x="15052" y="7023"/>
                  </a:cubicBezTo>
                  <a:cubicBezTo>
                    <a:pt x="14801" y="7023"/>
                    <a:pt x="14389" y="7106"/>
                    <a:pt x="13793" y="7225"/>
                  </a:cubicBezTo>
                  <a:cubicBezTo>
                    <a:pt x="13215" y="7370"/>
                    <a:pt x="12636" y="7466"/>
                    <a:pt x="11912" y="7804"/>
                  </a:cubicBezTo>
                  <a:cubicBezTo>
                    <a:pt x="11093" y="8190"/>
                    <a:pt x="10610" y="8575"/>
                    <a:pt x="10417" y="8672"/>
                  </a:cubicBezTo>
                  <a:cubicBezTo>
                    <a:pt x="10369" y="8768"/>
                    <a:pt x="10273" y="8817"/>
                    <a:pt x="10176" y="8865"/>
                  </a:cubicBezTo>
                  <a:cubicBezTo>
                    <a:pt x="10659" y="7514"/>
                    <a:pt x="11237" y="6212"/>
                    <a:pt x="12009" y="4958"/>
                  </a:cubicBezTo>
                  <a:cubicBezTo>
                    <a:pt x="12491" y="4862"/>
                    <a:pt x="13215" y="4042"/>
                    <a:pt x="13842" y="2933"/>
                  </a:cubicBezTo>
                  <a:cubicBezTo>
                    <a:pt x="14613" y="1582"/>
                    <a:pt x="14854" y="280"/>
                    <a:pt x="14469" y="39"/>
                  </a:cubicBezTo>
                  <a:cubicBezTo>
                    <a:pt x="14422" y="13"/>
                    <a:pt x="14369" y="1"/>
                    <a:pt x="1431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2"/>
            <p:cNvSpPr/>
            <p:nvPr/>
          </p:nvSpPr>
          <p:spPr>
            <a:xfrm rot="5400000" flipH="1">
              <a:off x="3810427" y="-154786"/>
              <a:ext cx="1955595" cy="2459903"/>
            </a:xfrm>
            <a:custGeom>
              <a:avLst/>
              <a:gdLst/>
              <a:ahLst/>
              <a:cxnLst/>
              <a:rect l="l" t="t" r="r" b="b"/>
              <a:pathLst>
                <a:path w="49337" h="62060" extrusionOk="0">
                  <a:moveTo>
                    <a:pt x="34084" y="0"/>
                  </a:moveTo>
                  <a:cubicBezTo>
                    <a:pt x="31442" y="0"/>
                    <a:pt x="28877" y="260"/>
                    <a:pt x="26911" y="455"/>
                  </a:cubicBezTo>
                  <a:cubicBezTo>
                    <a:pt x="22812" y="889"/>
                    <a:pt x="21461" y="1516"/>
                    <a:pt x="16639" y="1709"/>
                  </a:cubicBezTo>
                  <a:cubicBezTo>
                    <a:pt x="14902" y="1805"/>
                    <a:pt x="13504" y="1613"/>
                    <a:pt x="11575" y="2143"/>
                  </a:cubicBezTo>
                  <a:cubicBezTo>
                    <a:pt x="8729" y="2867"/>
                    <a:pt x="6655" y="4362"/>
                    <a:pt x="5353" y="5567"/>
                  </a:cubicBezTo>
                  <a:cubicBezTo>
                    <a:pt x="4919" y="6194"/>
                    <a:pt x="4244" y="7207"/>
                    <a:pt x="3569" y="8606"/>
                  </a:cubicBezTo>
                  <a:cubicBezTo>
                    <a:pt x="0" y="15888"/>
                    <a:pt x="2797" y="20807"/>
                    <a:pt x="1302" y="33057"/>
                  </a:cubicBezTo>
                  <a:cubicBezTo>
                    <a:pt x="916" y="36288"/>
                    <a:pt x="627" y="37060"/>
                    <a:pt x="627" y="39568"/>
                  </a:cubicBezTo>
                  <a:cubicBezTo>
                    <a:pt x="675" y="45355"/>
                    <a:pt x="3087" y="46995"/>
                    <a:pt x="1736" y="50178"/>
                  </a:cubicBezTo>
                  <a:cubicBezTo>
                    <a:pt x="1206" y="51528"/>
                    <a:pt x="48" y="53023"/>
                    <a:pt x="386" y="55145"/>
                  </a:cubicBezTo>
                  <a:cubicBezTo>
                    <a:pt x="482" y="55821"/>
                    <a:pt x="675" y="56399"/>
                    <a:pt x="820" y="56737"/>
                  </a:cubicBezTo>
                  <a:cubicBezTo>
                    <a:pt x="2749" y="58521"/>
                    <a:pt x="4630" y="59486"/>
                    <a:pt x="6173" y="60065"/>
                  </a:cubicBezTo>
                  <a:cubicBezTo>
                    <a:pt x="7833" y="60679"/>
                    <a:pt x="9316" y="60896"/>
                    <a:pt x="10728" y="60896"/>
                  </a:cubicBezTo>
                  <a:cubicBezTo>
                    <a:pt x="14144" y="60896"/>
                    <a:pt x="17138" y="59623"/>
                    <a:pt x="21198" y="59623"/>
                  </a:cubicBezTo>
                  <a:cubicBezTo>
                    <a:pt x="22574" y="59623"/>
                    <a:pt x="24074" y="59769"/>
                    <a:pt x="25754" y="60161"/>
                  </a:cubicBezTo>
                  <a:cubicBezTo>
                    <a:pt x="28792" y="60885"/>
                    <a:pt x="29612" y="61704"/>
                    <a:pt x="32940" y="61994"/>
                  </a:cubicBezTo>
                  <a:cubicBezTo>
                    <a:pt x="33527" y="62039"/>
                    <a:pt x="34098" y="62060"/>
                    <a:pt x="34651" y="62060"/>
                  </a:cubicBezTo>
                  <a:cubicBezTo>
                    <a:pt x="37637" y="62060"/>
                    <a:pt x="40089" y="61462"/>
                    <a:pt x="41717" y="60933"/>
                  </a:cubicBezTo>
                  <a:cubicBezTo>
                    <a:pt x="48903" y="49696"/>
                    <a:pt x="49337" y="41883"/>
                    <a:pt x="48228" y="36674"/>
                  </a:cubicBezTo>
                  <a:cubicBezTo>
                    <a:pt x="47360" y="32623"/>
                    <a:pt x="45623" y="30549"/>
                    <a:pt x="45961" y="25727"/>
                  </a:cubicBezTo>
                  <a:cubicBezTo>
                    <a:pt x="46347" y="20373"/>
                    <a:pt x="48806" y="17480"/>
                    <a:pt x="48228" y="11644"/>
                  </a:cubicBezTo>
                  <a:cubicBezTo>
                    <a:pt x="47987" y="9136"/>
                    <a:pt x="47311" y="7207"/>
                    <a:pt x="46829" y="6001"/>
                  </a:cubicBezTo>
                  <a:cubicBezTo>
                    <a:pt x="46684" y="5519"/>
                    <a:pt x="46347" y="4796"/>
                    <a:pt x="45768" y="3976"/>
                  </a:cubicBezTo>
                  <a:cubicBezTo>
                    <a:pt x="43418" y="772"/>
                    <a:pt x="38636" y="0"/>
                    <a:pt x="34084"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2"/>
            <p:cNvSpPr/>
            <p:nvPr/>
          </p:nvSpPr>
          <p:spPr>
            <a:xfrm rot="5400000" flipH="1">
              <a:off x="3743674" y="159102"/>
              <a:ext cx="1753008" cy="1877985"/>
            </a:xfrm>
            <a:custGeom>
              <a:avLst/>
              <a:gdLst/>
              <a:ahLst/>
              <a:cxnLst/>
              <a:rect l="l" t="t" r="r" b="b"/>
              <a:pathLst>
                <a:path w="44226" h="47379" extrusionOk="0">
                  <a:moveTo>
                    <a:pt x="40708" y="0"/>
                  </a:moveTo>
                  <a:cubicBezTo>
                    <a:pt x="40587" y="0"/>
                    <a:pt x="40472" y="21"/>
                    <a:pt x="40367" y="64"/>
                  </a:cubicBezTo>
                  <a:cubicBezTo>
                    <a:pt x="39595" y="402"/>
                    <a:pt x="39933" y="1655"/>
                    <a:pt x="38920" y="2717"/>
                  </a:cubicBezTo>
                  <a:cubicBezTo>
                    <a:pt x="37956" y="3826"/>
                    <a:pt x="36557" y="3247"/>
                    <a:pt x="35689" y="3970"/>
                  </a:cubicBezTo>
                  <a:cubicBezTo>
                    <a:pt x="31879" y="7202"/>
                    <a:pt x="33663" y="12410"/>
                    <a:pt x="31589" y="13471"/>
                  </a:cubicBezTo>
                  <a:cubicBezTo>
                    <a:pt x="31381" y="13577"/>
                    <a:pt x="31156" y="13626"/>
                    <a:pt x="30916" y="13626"/>
                  </a:cubicBezTo>
                  <a:cubicBezTo>
                    <a:pt x="27455" y="13626"/>
                    <a:pt x="20908" y="3333"/>
                    <a:pt x="16666" y="3333"/>
                  </a:cubicBezTo>
                  <a:cubicBezTo>
                    <a:pt x="16372" y="3333"/>
                    <a:pt x="16089" y="3383"/>
                    <a:pt x="15819" y="3488"/>
                  </a:cubicBezTo>
                  <a:cubicBezTo>
                    <a:pt x="14613" y="3922"/>
                    <a:pt x="13745" y="7780"/>
                    <a:pt x="12009" y="15497"/>
                  </a:cubicBezTo>
                  <a:cubicBezTo>
                    <a:pt x="11189" y="19355"/>
                    <a:pt x="12009" y="23647"/>
                    <a:pt x="11286" y="23744"/>
                  </a:cubicBezTo>
                  <a:cubicBezTo>
                    <a:pt x="11278" y="23745"/>
                    <a:pt x="11271" y="23745"/>
                    <a:pt x="11264" y="23745"/>
                  </a:cubicBezTo>
                  <a:cubicBezTo>
                    <a:pt x="10941" y="23745"/>
                    <a:pt x="10782" y="22716"/>
                    <a:pt x="9839" y="22056"/>
                  </a:cubicBezTo>
                  <a:cubicBezTo>
                    <a:pt x="9288" y="21639"/>
                    <a:pt x="8570" y="21464"/>
                    <a:pt x="7798" y="21464"/>
                  </a:cubicBezTo>
                  <a:cubicBezTo>
                    <a:pt x="6339" y="21464"/>
                    <a:pt x="4690" y="22087"/>
                    <a:pt x="3617" y="22876"/>
                  </a:cubicBezTo>
                  <a:cubicBezTo>
                    <a:pt x="0" y="25480"/>
                    <a:pt x="145" y="31846"/>
                    <a:pt x="1495" y="35849"/>
                  </a:cubicBezTo>
                  <a:cubicBezTo>
                    <a:pt x="2556" y="39225"/>
                    <a:pt x="5450" y="44289"/>
                    <a:pt x="9839" y="45253"/>
                  </a:cubicBezTo>
                  <a:cubicBezTo>
                    <a:pt x="10451" y="45393"/>
                    <a:pt x="10994" y="45423"/>
                    <a:pt x="11532" y="45423"/>
                  </a:cubicBezTo>
                  <a:cubicBezTo>
                    <a:pt x="11960" y="45423"/>
                    <a:pt x="12384" y="45404"/>
                    <a:pt x="12836" y="45404"/>
                  </a:cubicBezTo>
                  <a:cubicBezTo>
                    <a:pt x="13787" y="45404"/>
                    <a:pt x="14861" y="45490"/>
                    <a:pt x="16350" y="46025"/>
                  </a:cubicBezTo>
                  <a:cubicBezTo>
                    <a:pt x="18059" y="46608"/>
                    <a:pt x="19143" y="47379"/>
                    <a:pt x="19979" y="47379"/>
                  </a:cubicBezTo>
                  <a:cubicBezTo>
                    <a:pt x="20180" y="47379"/>
                    <a:pt x="20367" y="47334"/>
                    <a:pt x="20545" y="47231"/>
                  </a:cubicBezTo>
                  <a:cubicBezTo>
                    <a:pt x="21558" y="46652"/>
                    <a:pt x="20545" y="44916"/>
                    <a:pt x="21462" y="43421"/>
                  </a:cubicBezTo>
                  <a:cubicBezTo>
                    <a:pt x="23198" y="40527"/>
                    <a:pt x="27828" y="42504"/>
                    <a:pt x="32409" y="39611"/>
                  </a:cubicBezTo>
                  <a:cubicBezTo>
                    <a:pt x="32988" y="39225"/>
                    <a:pt x="36123" y="37248"/>
                    <a:pt x="36991" y="33872"/>
                  </a:cubicBezTo>
                  <a:cubicBezTo>
                    <a:pt x="38245" y="28856"/>
                    <a:pt x="32795" y="26638"/>
                    <a:pt x="33326" y="21670"/>
                  </a:cubicBezTo>
                  <a:cubicBezTo>
                    <a:pt x="33856" y="16751"/>
                    <a:pt x="39499" y="16654"/>
                    <a:pt x="42827" y="8456"/>
                  </a:cubicBezTo>
                  <a:cubicBezTo>
                    <a:pt x="43936" y="5755"/>
                    <a:pt x="44225" y="3585"/>
                    <a:pt x="43261" y="1945"/>
                  </a:cubicBezTo>
                  <a:cubicBezTo>
                    <a:pt x="42672" y="936"/>
                    <a:pt x="41534" y="0"/>
                    <a:pt x="40708" y="0"/>
                  </a:cubicBezTo>
                  <a:close/>
                </a:path>
              </a:pathLst>
            </a:custGeom>
            <a:solidFill>
              <a:srgbClr val="F4BDA4">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2"/>
            <p:cNvSpPr/>
            <p:nvPr/>
          </p:nvSpPr>
          <p:spPr>
            <a:xfrm rot="5400000" flipH="1">
              <a:off x="4802573" y="369594"/>
              <a:ext cx="1343909" cy="1059391"/>
            </a:xfrm>
            <a:custGeom>
              <a:avLst/>
              <a:gdLst/>
              <a:ahLst/>
              <a:cxnLst/>
              <a:rect l="l" t="t" r="r" b="b"/>
              <a:pathLst>
                <a:path w="33905" h="26727" extrusionOk="0">
                  <a:moveTo>
                    <a:pt x="7987" y="0"/>
                  </a:moveTo>
                  <a:cubicBezTo>
                    <a:pt x="6971" y="0"/>
                    <a:pt x="6053" y="223"/>
                    <a:pt x="5402" y="875"/>
                  </a:cubicBezTo>
                  <a:cubicBezTo>
                    <a:pt x="5113" y="1164"/>
                    <a:pt x="4968" y="1502"/>
                    <a:pt x="4871" y="1695"/>
                  </a:cubicBezTo>
                  <a:cubicBezTo>
                    <a:pt x="3135" y="11244"/>
                    <a:pt x="1881" y="14813"/>
                    <a:pt x="965" y="15970"/>
                  </a:cubicBezTo>
                  <a:cubicBezTo>
                    <a:pt x="772" y="16211"/>
                    <a:pt x="0" y="17176"/>
                    <a:pt x="49" y="18381"/>
                  </a:cubicBezTo>
                  <a:cubicBezTo>
                    <a:pt x="97" y="19201"/>
                    <a:pt x="531" y="19877"/>
                    <a:pt x="869" y="20311"/>
                  </a:cubicBezTo>
                  <a:cubicBezTo>
                    <a:pt x="6849" y="22674"/>
                    <a:pt x="11864" y="24362"/>
                    <a:pt x="15530" y="25471"/>
                  </a:cubicBezTo>
                  <a:cubicBezTo>
                    <a:pt x="17845" y="26194"/>
                    <a:pt x="19774" y="26725"/>
                    <a:pt x="22378" y="26725"/>
                  </a:cubicBezTo>
                  <a:cubicBezTo>
                    <a:pt x="22452" y="26726"/>
                    <a:pt x="22526" y="26726"/>
                    <a:pt x="22599" y="26726"/>
                  </a:cubicBezTo>
                  <a:cubicBezTo>
                    <a:pt x="26450" y="26726"/>
                    <a:pt x="29505" y="25501"/>
                    <a:pt x="31445" y="24555"/>
                  </a:cubicBezTo>
                  <a:cubicBezTo>
                    <a:pt x="32168" y="22529"/>
                    <a:pt x="32554" y="20841"/>
                    <a:pt x="32747" y="19684"/>
                  </a:cubicBezTo>
                  <a:cubicBezTo>
                    <a:pt x="33229" y="17272"/>
                    <a:pt x="33181" y="15825"/>
                    <a:pt x="33470" y="11678"/>
                  </a:cubicBezTo>
                  <a:cubicBezTo>
                    <a:pt x="33615" y="9749"/>
                    <a:pt x="33808" y="8157"/>
                    <a:pt x="33904" y="7144"/>
                  </a:cubicBezTo>
                  <a:cubicBezTo>
                    <a:pt x="33856" y="6710"/>
                    <a:pt x="33712" y="5939"/>
                    <a:pt x="33229" y="5263"/>
                  </a:cubicBezTo>
                  <a:cubicBezTo>
                    <a:pt x="32216" y="3817"/>
                    <a:pt x="30384" y="3576"/>
                    <a:pt x="29612" y="3431"/>
                  </a:cubicBezTo>
                  <a:cubicBezTo>
                    <a:pt x="18520" y="1743"/>
                    <a:pt x="13022" y="875"/>
                    <a:pt x="12491" y="778"/>
                  </a:cubicBezTo>
                  <a:cubicBezTo>
                    <a:pt x="11124" y="465"/>
                    <a:pt x="9454" y="0"/>
                    <a:pt x="798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2"/>
            <p:cNvSpPr/>
            <p:nvPr/>
          </p:nvSpPr>
          <p:spPr>
            <a:xfrm rot="5400000" flipH="1">
              <a:off x="4895105" y="497603"/>
              <a:ext cx="1150597" cy="732858"/>
            </a:xfrm>
            <a:custGeom>
              <a:avLst/>
              <a:gdLst/>
              <a:ahLst/>
              <a:cxnLst/>
              <a:rect l="l" t="t" r="r" b="b"/>
              <a:pathLst>
                <a:path w="29028" h="18489" extrusionOk="0">
                  <a:moveTo>
                    <a:pt x="20720" y="1"/>
                  </a:moveTo>
                  <a:cubicBezTo>
                    <a:pt x="18335" y="1"/>
                    <a:pt x="14840" y="1023"/>
                    <a:pt x="11912" y="2487"/>
                  </a:cubicBezTo>
                  <a:cubicBezTo>
                    <a:pt x="8247" y="4320"/>
                    <a:pt x="0" y="9529"/>
                    <a:pt x="1206" y="13869"/>
                  </a:cubicBezTo>
                  <a:cubicBezTo>
                    <a:pt x="2096" y="17018"/>
                    <a:pt x="7602" y="18489"/>
                    <a:pt x="11594" y="18489"/>
                  </a:cubicBezTo>
                  <a:cubicBezTo>
                    <a:pt x="13655" y="18489"/>
                    <a:pt x="15312" y="18097"/>
                    <a:pt x="15722" y="17342"/>
                  </a:cubicBezTo>
                  <a:cubicBezTo>
                    <a:pt x="15963" y="16859"/>
                    <a:pt x="15771" y="16136"/>
                    <a:pt x="16301" y="15798"/>
                  </a:cubicBezTo>
                  <a:cubicBezTo>
                    <a:pt x="16433" y="15710"/>
                    <a:pt x="16579" y="15674"/>
                    <a:pt x="16736" y="15674"/>
                  </a:cubicBezTo>
                  <a:cubicBezTo>
                    <a:pt x="17441" y="15674"/>
                    <a:pt x="18366" y="16412"/>
                    <a:pt x="19195" y="16570"/>
                  </a:cubicBezTo>
                  <a:cubicBezTo>
                    <a:pt x="19328" y="16597"/>
                    <a:pt x="19463" y="16610"/>
                    <a:pt x="19601" y="16610"/>
                  </a:cubicBezTo>
                  <a:cubicBezTo>
                    <a:pt x="23419" y="16610"/>
                    <a:pt x="29028" y="6633"/>
                    <a:pt x="27538" y="5236"/>
                  </a:cubicBezTo>
                  <a:cubicBezTo>
                    <a:pt x="27405" y="5111"/>
                    <a:pt x="27230" y="5063"/>
                    <a:pt x="27026" y="5063"/>
                  </a:cubicBezTo>
                  <a:cubicBezTo>
                    <a:pt x="26307" y="5063"/>
                    <a:pt x="25229" y="5668"/>
                    <a:pt x="24360" y="5668"/>
                  </a:cubicBezTo>
                  <a:cubicBezTo>
                    <a:pt x="24050" y="5668"/>
                    <a:pt x="23766" y="5591"/>
                    <a:pt x="23535" y="5381"/>
                  </a:cubicBezTo>
                  <a:cubicBezTo>
                    <a:pt x="22522" y="4465"/>
                    <a:pt x="24162" y="2198"/>
                    <a:pt x="23294" y="896"/>
                  </a:cubicBezTo>
                  <a:cubicBezTo>
                    <a:pt x="22884" y="272"/>
                    <a:pt x="21949" y="1"/>
                    <a:pt x="20720"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2"/>
            <p:cNvSpPr/>
            <p:nvPr/>
          </p:nvSpPr>
          <p:spPr>
            <a:xfrm rot="5400000" flipH="1">
              <a:off x="4703079" y="545623"/>
              <a:ext cx="648073" cy="1047619"/>
            </a:xfrm>
            <a:custGeom>
              <a:avLst/>
              <a:gdLst/>
              <a:ahLst/>
              <a:cxnLst/>
              <a:rect l="l" t="t" r="r" b="b"/>
              <a:pathLst>
                <a:path w="16350" h="26430" extrusionOk="0">
                  <a:moveTo>
                    <a:pt x="14710" y="1"/>
                  </a:moveTo>
                  <a:cubicBezTo>
                    <a:pt x="13119" y="1158"/>
                    <a:pt x="11575" y="2316"/>
                    <a:pt x="10032" y="3425"/>
                  </a:cubicBezTo>
                  <a:cubicBezTo>
                    <a:pt x="10032" y="3425"/>
                    <a:pt x="8778" y="4582"/>
                    <a:pt x="7621" y="5740"/>
                  </a:cubicBezTo>
                  <a:cubicBezTo>
                    <a:pt x="5354" y="8151"/>
                    <a:pt x="2460" y="13167"/>
                    <a:pt x="1" y="19919"/>
                  </a:cubicBezTo>
                  <a:cubicBezTo>
                    <a:pt x="1303" y="22089"/>
                    <a:pt x="2605" y="24259"/>
                    <a:pt x="3907" y="26430"/>
                  </a:cubicBezTo>
                  <a:cubicBezTo>
                    <a:pt x="4341" y="26188"/>
                    <a:pt x="4968" y="25803"/>
                    <a:pt x="5643" y="25224"/>
                  </a:cubicBezTo>
                  <a:cubicBezTo>
                    <a:pt x="6511" y="24452"/>
                    <a:pt x="6945" y="23681"/>
                    <a:pt x="7476" y="22716"/>
                  </a:cubicBezTo>
                  <a:cubicBezTo>
                    <a:pt x="8151" y="21559"/>
                    <a:pt x="8874" y="20401"/>
                    <a:pt x="9501" y="19244"/>
                  </a:cubicBezTo>
                  <a:cubicBezTo>
                    <a:pt x="10273" y="17652"/>
                    <a:pt x="11816" y="15385"/>
                    <a:pt x="15192" y="12299"/>
                  </a:cubicBezTo>
                  <a:lnTo>
                    <a:pt x="14710" y="6319"/>
                  </a:lnTo>
                  <a:cubicBezTo>
                    <a:pt x="14614" y="6077"/>
                    <a:pt x="14324" y="5016"/>
                    <a:pt x="14758" y="3811"/>
                  </a:cubicBezTo>
                  <a:cubicBezTo>
                    <a:pt x="14806" y="3618"/>
                    <a:pt x="14903" y="3473"/>
                    <a:pt x="14999" y="3328"/>
                  </a:cubicBezTo>
                  <a:cubicBezTo>
                    <a:pt x="15433" y="2460"/>
                    <a:pt x="16157" y="2074"/>
                    <a:pt x="16350" y="1930"/>
                  </a:cubicBezTo>
                  <a:cubicBezTo>
                    <a:pt x="16157" y="1689"/>
                    <a:pt x="15916" y="1399"/>
                    <a:pt x="15723" y="1158"/>
                  </a:cubicBezTo>
                  <a:cubicBezTo>
                    <a:pt x="15385" y="772"/>
                    <a:pt x="15048" y="386"/>
                    <a:pt x="14710"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2"/>
            <p:cNvSpPr/>
            <p:nvPr/>
          </p:nvSpPr>
          <p:spPr>
            <a:xfrm rot="5400000" flipH="1">
              <a:off x="4438296" y="1028210"/>
              <a:ext cx="447349" cy="382581"/>
            </a:xfrm>
            <a:custGeom>
              <a:avLst/>
              <a:gdLst/>
              <a:ahLst/>
              <a:cxnLst/>
              <a:rect l="l" t="t" r="r" b="b"/>
              <a:pathLst>
                <a:path w="11286" h="9652" extrusionOk="0">
                  <a:moveTo>
                    <a:pt x="5155" y="0"/>
                  </a:moveTo>
                  <a:cubicBezTo>
                    <a:pt x="3762" y="0"/>
                    <a:pt x="2443" y="574"/>
                    <a:pt x="1592" y="1691"/>
                  </a:cubicBezTo>
                  <a:cubicBezTo>
                    <a:pt x="1" y="3716"/>
                    <a:pt x="531" y="6755"/>
                    <a:pt x="2798" y="8491"/>
                  </a:cubicBezTo>
                  <a:cubicBezTo>
                    <a:pt x="3815" y="9270"/>
                    <a:pt x="4998" y="9651"/>
                    <a:pt x="6132" y="9651"/>
                  </a:cubicBezTo>
                  <a:cubicBezTo>
                    <a:pt x="7524" y="9651"/>
                    <a:pt x="8844" y="9077"/>
                    <a:pt x="9694" y="7960"/>
                  </a:cubicBezTo>
                  <a:cubicBezTo>
                    <a:pt x="11286" y="5935"/>
                    <a:pt x="10755" y="2896"/>
                    <a:pt x="8489" y="1160"/>
                  </a:cubicBezTo>
                  <a:cubicBezTo>
                    <a:pt x="7471" y="381"/>
                    <a:pt x="6289" y="0"/>
                    <a:pt x="5155"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2"/>
            <p:cNvSpPr/>
            <p:nvPr/>
          </p:nvSpPr>
          <p:spPr>
            <a:xfrm rot="5400000" flipH="1">
              <a:off x="4236639" y="566649"/>
              <a:ext cx="556312" cy="607960"/>
            </a:xfrm>
            <a:custGeom>
              <a:avLst/>
              <a:gdLst/>
              <a:ahLst/>
              <a:cxnLst/>
              <a:rect l="l" t="t" r="r" b="b"/>
              <a:pathLst>
                <a:path w="14035" h="15338" extrusionOk="0">
                  <a:moveTo>
                    <a:pt x="1833" y="1"/>
                  </a:moveTo>
                  <a:lnTo>
                    <a:pt x="1" y="8393"/>
                  </a:lnTo>
                  <a:cubicBezTo>
                    <a:pt x="1110" y="9791"/>
                    <a:pt x="2219" y="10659"/>
                    <a:pt x="2991" y="11238"/>
                  </a:cubicBezTo>
                  <a:cubicBezTo>
                    <a:pt x="3859" y="11865"/>
                    <a:pt x="4631" y="12251"/>
                    <a:pt x="9453" y="14469"/>
                  </a:cubicBezTo>
                  <a:cubicBezTo>
                    <a:pt x="10177" y="14807"/>
                    <a:pt x="10804" y="15096"/>
                    <a:pt x="11286" y="15337"/>
                  </a:cubicBezTo>
                  <a:cubicBezTo>
                    <a:pt x="12202" y="14180"/>
                    <a:pt x="13119" y="13022"/>
                    <a:pt x="14035" y="11865"/>
                  </a:cubicBezTo>
                  <a:cubicBezTo>
                    <a:pt x="13022" y="10322"/>
                    <a:pt x="11768" y="8682"/>
                    <a:pt x="10225" y="6994"/>
                  </a:cubicBezTo>
                  <a:cubicBezTo>
                    <a:pt x="7283" y="3859"/>
                    <a:pt x="4293" y="1592"/>
                    <a:pt x="1833"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2"/>
            <p:cNvSpPr/>
            <p:nvPr/>
          </p:nvSpPr>
          <p:spPr>
            <a:xfrm rot="5400000" flipH="1">
              <a:off x="3733319" y="647510"/>
              <a:ext cx="732184" cy="557105"/>
            </a:xfrm>
            <a:custGeom>
              <a:avLst/>
              <a:gdLst/>
              <a:ahLst/>
              <a:cxnLst/>
              <a:rect l="l" t="t" r="r" b="b"/>
              <a:pathLst>
                <a:path w="18472" h="14055" extrusionOk="0">
                  <a:moveTo>
                    <a:pt x="15994" y="0"/>
                  </a:moveTo>
                  <a:cubicBezTo>
                    <a:pt x="15508" y="0"/>
                    <a:pt x="15018" y="162"/>
                    <a:pt x="14614" y="503"/>
                  </a:cubicBezTo>
                  <a:cubicBezTo>
                    <a:pt x="13697" y="696"/>
                    <a:pt x="12540" y="1033"/>
                    <a:pt x="11238" y="1564"/>
                  </a:cubicBezTo>
                  <a:cubicBezTo>
                    <a:pt x="10080" y="2046"/>
                    <a:pt x="8537" y="2673"/>
                    <a:pt x="7090" y="3879"/>
                  </a:cubicBezTo>
                  <a:cubicBezTo>
                    <a:pt x="4679" y="5760"/>
                    <a:pt x="4775" y="7255"/>
                    <a:pt x="1496" y="10872"/>
                  </a:cubicBezTo>
                  <a:cubicBezTo>
                    <a:pt x="869" y="11595"/>
                    <a:pt x="338" y="12126"/>
                    <a:pt x="1" y="12463"/>
                  </a:cubicBezTo>
                  <a:cubicBezTo>
                    <a:pt x="386" y="12994"/>
                    <a:pt x="821" y="13524"/>
                    <a:pt x="1206" y="14055"/>
                  </a:cubicBezTo>
                  <a:cubicBezTo>
                    <a:pt x="3714" y="11981"/>
                    <a:pt x="6704" y="9811"/>
                    <a:pt x="10225" y="7689"/>
                  </a:cubicBezTo>
                  <a:cubicBezTo>
                    <a:pt x="12781" y="6145"/>
                    <a:pt x="15192" y="4892"/>
                    <a:pt x="17459" y="3879"/>
                  </a:cubicBezTo>
                  <a:cubicBezTo>
                    <a:pt x="18375" y="3059"/>
                    <a:pt x="18472" y="1660"/>
                    <a:pt x="17652" y="744"/>
                  </a:cubicBezTo>
                  <a:cubicBezTo>
                    <a:pt x="17221" y="259"/>
                    <a:pt x="16610" y="0"/>
                    <a:pt x="159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2"/>
            <p:cNvSpPr/>
            <p:nvPr/>
          </p:nvSpPr>
          <p:spPr>
            <a:xfrm rot="5400000" flipH="1">
              <a:off x="3630496" y="1139968"/>
              <a:ext cx="195017" cy="369303"/>
            </a:xfrm>
            <a:custGeom>
              <a:avLst/>
              <a:gdLst/>
              <a:ahLst/>
              <a:cxnLst/>
              <a:rect l="l" t="t" r="r" b="b"/>
              <a:pathLst>
                <a:path w="4920" h="9317" extrusionOk="0">
                  <a:moveTo>
                    <a:pt x="4244" y="1"/>
                  </a:moveTo>
                  <a:cubicBezTo>
                    <a:pt x="3187" y="475"/>
                    <a:pt x="2405" y="618"/>
                    <a:pt x="1837" y="618"/>
                  </a:cubicBezTo>
                  <a:cubicBezTo>
                    <a:pt x="1653" y="618"/>
                    <a:pt x="1492" y="603"/>
                    <a:pt x="1351" y="580"/>
                  </a:cubicBezTo>
                  <a:cubicBezTo>
                    <a:pt x="1239" y="557"/>
                    <a:pt x="1055" y="525"/>
                    <a:pt x="857" y="525"/>
                  </a:cubicBezTo>
                  <a:cubicBezTo>
                    <a:pt x="626" y="525"/>
                    <a:pt x="375" y="569"/>
                    <a:pt x="193" y="724"/>
                  </a:cubicBezTo>
                  <a:cubicBezTo>
                    <a:pt x="48" y="917"/>
                    <a:pt x="0" y="1158"/>
                    <a:pt x="0" y="1303"/>
                  </a:cubicBezTo>
                  <a:lnTo>
                    <a:pt x="3328" y="9164"/>
                  </a:lnTo>
                  <a:cubicBezTo>
                    <a:pt x="3328" y="9164"/>
                    <a:pt x="3518" y="9317"/>
                    <a:pt x="3764" y="9317"/>
                  </a:cubicBezTo>
                  <a:cubicBezTo>
                    <a:pt x="3795" y="9317"/>
                    <a:pt x="3826" y="9314"/>
                    <a:pt x="3858" y="9309"/>
                  </a:cubicBezTo>
                  <a:cubicBezTo>
                    <a:pt x="4100" y="9309"/>
                    <a:pt x="4292" y="9020"/>
                    <a:pt x="4341" y="8730"/>
                  </a:cubicBezTo>
                  <a:cubicBezTo>
                    <a:pt x="4196" y="8248"/>
                    <a:pt x="4003" y="7573"/>
                    <a:pt x="3907" y="6705"/>
                  </a:cubicBezTo>
                  <a:cubicBezTo>
                    <a:pt x="3810" y="5885"/>
                    <a:pt x="3714" y="5017"/>
                    <a:pt x="3955" y="3907"/>
                  </a:cubicBezTo>
                  <a:cubicBezTo>
                    <a:pt x="4100" y="3473"/>
                    <a:pt x="4341" y="2702"/>
                    <a:pt x="4919" y="1930"/>
                  </a:cubicBezTo>
                  <a:cubicBezTo>
                    <a:pt x="4678" y="1303"/>
                    <a:pt x="4485" y="628"/>
                    <a:pt x="4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2"/>
            <p:cNvSpPr/>
            <p:nvPr/>
          </p:nvSpPr>
          <p:spPr>
            <a:xfrm rot="5400000" flipH="1">
              <a:off x="3844820" y="859057"/>
              <a:ext cx="814392" cy="399744"/>
            </a:xfrm>
            <a:custGeom>
              <a:avLst/>
              <a:gdLst/>
              <a:ahLst/>
              <a:cxnLst/>
              <a:rect l="l" t="t" r="r" b="b"/>
              <a:pathLst>
                <a:path w="20546" h="10085" extrusionOk="0">
                  <a:moveTo>
                    <a:pt x="18039" y="1"/>
                  </a:moveTo>
                  <a:cubicBezTo>
                    <a:pt x="17729" y="1"/>
                    <a:pt x="17416" y="64"/>
                    <a:pt x="17122" y="198"/>
                  </a:cubicBezTo>
                  <a:cubicBezTo>
                    <a:pt x="16205" y="198"/>
                    <a:pt x="15000" y="198"/>
                    <a:pt x="13601" y="439"/>
                  </a:cubicBezTo>
                  <a:cubicBezTo>
                    <a:pt x="12347" y="583"/>
                    <a:pt x="10707" y="873"/>
                    <a:pt x="9020" y="1644"/>
                  </a:cubicBezTo>
                  <a:cubicBezTo>
                    <a:pt x="6222" y="2898"/>
                    <a:pt x="5933" y="4345"/>
                    <a:pt x="1882" y="7094"/>
                  </a:cubicBezTo>
                  <a:cubicBezTo>
                    <a:pt x="1110" y="7625"/>
                    <a:pt x="435" y="8010"/>
                    <a:pt x="1" y="8252"/>
                  </a:cubicBezTo>
                  <a:lnTo>
                    <a:pt x="821" y="10084"/>
                  </a:lnTo>
                  <a:cubicBezTo>
                    <a:pt x="3714" y="8686"/>
                    <a:pt x="7187" y="7287"/>
                    <a:pt x="11093" y="6081"/>
                  </a:cubicBezTo>
                  <a:cubicBezTo>
                    <a:pt x="13939" y="5213"/>
                    <a:pt x="16591" y="4635"/>
                    <a:pt x="19051" y="4152"/>
                  </a:cubicBezTo>
                  <a:cubicBezTo>
                    <a:pt x="20112" y="3622"/>
                    <a:pt x="20546" y="2271"/>
                    <a:pt x="20015" y="1162"/>
                  </a:cubicBezTo>
                  <a:cubicBezTo>
                    <a:pt x="19632" y="430"/>
                    <a:pt x="18846" y="1"/>
                    <a:pt x="1803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2"/>
            <p:cNvSpPr/>
            <p:nvPr/>
          </p:nvSpPr>
          <p:spPr>
            <a:xfrm rot="5400000" flipH="1">
              <a:off x="3882969" y="1321449"/>
              <a:ext cx="183561" cy="369540"/>
            </a:xfrm>
            <a:custGeom>
              <a:avLst/>
              <a:gdLst/>
              <a:ahLst/>
              <a:cxnLst/>
              <a:rect l="l" t="t" r="r" b="b"/>
              <a:pathLst>
                <a:path w="4631" h="9323" extrusionOk="0">
                  <a:moveTo>
                    <a:pt x="731" y="0"/>
                  </a:moveTo>
                  <a:cubicBezTo>
                    <a:pt x="595" y="0"/>
                    <a:pt x="459" y="28"/>
                    <a:pt x="338" y="104"/>
                  </a:cubicBezTo>
                  <a:cubicBezTo>
                    <a:pt x="145" y="200"/>
                    <a:pt x="48" y="442"/>
                    <a:pt x="0" y="634"/>
                  </a:cubicBezTo>
                  <a:lnTo>
                    <a:pt x="1351" y="9074"/>
                  </a:lnTo>
                  <a:cubicBezTo>
                    <a:pt x="1351" y="9074"/>
                    <a:pt x="1544" y="9316"/>
                    <a:pt x="1785" y="9316"/>
                  </a:cubicBezTo>
                  <a:cubicBezTo>
                    <a:pt x="1815" y="9320"/>
                    <a:pt x="1844" y="9323"/>
                    <a:pt x="1873" y="9323"/>
                  </a:cubicBezTo>
                  <a:cubicBezTo>
                    <a:pt x="2122" y="9323"/>
                    <a:pt x="2325" y="9141"/>
                    <a:pt x="2412" y="8881"/>
                  </a:cubicBezTo>
                  <a:cubicBezTo>
                    <a:pt x="2412" y="8351"/>
                    <a:pt x="2363" y="7676"/>
                    <a:pt x="2508" y="6808"/>
                  </a:cubicBezTo>
                  <a:cubicBezTo>
                    <a:pt x="2605" y="5988"/>
                    <a:pt x="2701" y="5120"/>
                    <a:pt x="3231" y="4107"/>
                  </a:cubicBezTo>
                  <a:cubicBezTo>
                    <a:pt x="3473" y="3673"/>
                    <a:pt x="3907" y="3046"/>
                    <a:pt x="4630" y="2419"/>
                  </a:cubicBezTo>
                  <a:cubicBezTo>
                    <a:pt x="4582" y="1744"/>
                    <a:pt x="4534" y="1069"/>
                    <a:pt x="4437" y="393"/>
                  </a:cubicBezTo>
                  <a:cubicBezTo>
                    <a:pt x="3952" y="472"/>
                    <a:pt x="3528" y="504"/>
                    <a:pt x="3158" y="504"/>
                  </a:cubicBezTo>
                  <a:cubicBezTo>
                    <a:pt x="2388" y="504"/>
                    <a:pt x="1854" y="363"/>
                    <a:pt x="1495" y="200"/>
                  </a:cubicBezTo>
                  <a:cubicBezTo>
                    <a:pt x="1330" y="134"/>
                    <a:pt x="1028" y="0"/>
                    <a:pt x="7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2"/>
            <p:cNvSpPr/>
            <p:nvPr/>
          </p:nvSpPr>
          <p:spPr>
            <a:xfrm rot="5400000" flipH="1">
              <a:off x="5429496" y="734868"/>
              <a:ext cx="65006" cy="86053"/>
            </a:xfrm>
            <a:custGeom>
              <a:avLst/>
              <a:gdLst/>
              <a:ahLst/>
              <a:cxnLst/>
              <a:rect l="l" t="t" r="r" b="b"/>
              <a:pathLst>
                <a:path w="1640" h="2171" extrusionOk="0">
                  <a:moveTo>
                    <a:pt x="916" y="0"/>
                  </a:moveTo>
                  <a:cubicBezTo>
                    <a:pt x="338" y="97"/>
                    <a:pt x="0" y="916"/>
                    <a:pt x="145" y="1736"/>
                  </a:cubicBezTo>
                  <a:lnTo>
                    <a:pt x="145" y="1785"/>
                  </a:lnTo>
                  <a:cubicBezTo>
                    <a:pt x="193" y="1929"/>
                    <a:pt x="241" y="2074"/>
                    <a:pt x="289" y="2170"/>
                  </a:cubicBezTo>
                  <a:cubicBezTo>
                    <a:pt x="723" y="1302"/>
                    <a:pt x="1447" y="916"/>
                    <a:pt x="1640" y="772"/>
                  </a:cubicBezTo>
                  <a:cubicBezTo>
                    <a:pt x="1447" y="531"/>
                    <a:pt x="1206" y="241"/>
                    <a:pt x="1013"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2"/>
            <p:cNvSpPr/>
            <p:nvPr/>
          </p:nvSpPr>
          <p:spPr>
            <a:xfrm rot="5400000" flipH="1">
              <a:off x="5408866" y="467493"/>
              <a:ext cx="317338" cy="368470"/>
            </a:xfrm>
            <a:custGeom>
              <a:avLst/>
              <a:gdLst/>
              <a:ahLst/>
              <a:cxnLst/>
              <a:rect l="l" t="t" r="r" b="b"/>
              <a:pathLst>
                <a:path w="8006" h="9296" extrusionOk="0">
                  <a:moveTo>
                    <a:pt x="4442" y="0"/>
                  </a:moveTo>
                  <a:cubicBezTo>
                    <a:pt x="2625" y="0"/>
                    <a:pt x="1153" y="1816"/>
                    <a:pt x="965" y="2897"/>
                  </a:cubicBezTo>
                  <a:cubicBezTo>
                    <a:pt x="965" y="3042"/>
                    <a:pt x="916" y="3573"/>
                    <a:pt x="579" y="4151"/>
                  </a:cubicBezTo>
                  <a:cubicBezTo>
                    <a:pt x="386" y="4585"/>
                    <a:pt x="145" y="4875"/>
                    <a:pt x="0" y="5068"/>
                  </a:cubicBezTo>
                  <a:cubicBezTo>
                    <a:pt x="48" y="5936"/>
                    <a:pt x="145" y="6659"/>
                    <a:pt x="241" y="7190"/>
                  </a:cubicBezTo>
                  <a:cubicBezTo>
                    <a:pt x="289" y="7334"/>
                    <a:pt x="434" y="8058"/>
                    <a:pt x="916" y="8781"/>
                  </a:cubicBezTo>
                  <a:cubicBezTo>
                    <a:pt x="1013" y="8974"/>
                    <a:pt x="1157" y="9119"/>
                    <a:pt x="1399" y="9167"/>
                  </a:cubicBezTo>
                  <a:cubicBezTo>
                    <a:pt x="1455" y="9183"/>
                    <a:pt x="1508" y="9190"/>
                    <a:pt x="1559" y="9190"/>
                  </a:cubicBezTo>
                  <a:cubicBezTo>
                    <a:pt x="1810" y="9190"/>
                    <a:pt x="1977" y="9022"/>
                    <a:pt x="1977" y="9022"/>
                  </a:cubicBezTo>
                  <a:cubicBezTo>
                    <a:pt x="2010" y="9006"/>
                    <a:pt x="2036" y="9001"/>
                    <a:pt x="2058" y="9001"/>
                  </a:cubicBezTo>
                  <a:cubicBezTo>
                    <a:pt x="2101" y="9001"/>
                    <a:pt x="2122" y="9022"/>
                    <a:pt x="2122" y="9022"/>
                  </a:cubicBezTo>
                  <a:cubicBezTo>
                    <a:pt x="2218" y="9071"/>
                    <a:pt x="2218" y="9167"/>
                    <a:pt x="2315" y="9263"/>
                  </a:cubicBezTo>
                  <a:cubicBezTo>
                    <a:pt x="2355" y="9283"/>
                    <a:pt x="2403" y="9295"/>
                    <a:pt x="2453" y="9295"/>
                  </a:cubicBezTo>
                  <a:cubicBezTo>
                    <a:pt x="2523" y="9295"/>
                    <a:pt x="2596" y="9272"/>
                    <a:pt x="2653" y="9215"/>
                  </a:cubicBezTo>
                  <a:cubicBezTo>
                    <a:pt x="2701" y="9167"/>
                    <a:pt x="2701" y="9071"/>
                    <a:pt x="2701" y="9071"/>
                  </a:cubicBezTo>
                  <a:cubicBezTo>
                    <a:pt x="2701" y="9071"/>
                    <a:pt x="2842" y="9177"/>
                    <a:pt x="3004" y="9177"/>
                  </a:cubicBezTo>
                  <a:cubicBezTo>
                    <a:pt x="3031" y="9177"/>
                    <a:pt x="3059" y="9174"/>
                    <a:pt x="3087" y="9167"/>
                  </a:cubicBezTo>
                  <a:cubicBezTo>
                    <a:pt x="3183" y="9167"/>
                    <a:pt x="3231" y="9119"/>
                    <a:pt x="3279" y="9071"/>
                  </a:cubicBezTo>
                  <a:cubicBezTo>
                    <a:pt x="3328" y="8974"/>
                    <a:pt x="3376" y="8878"/>
                    <a:pt x="3424" y="8781"/>
                  </a:cubicBezTo>
                  <a:cubicBezTo>
                    <a:pt x="3906" y="8106"/>
                    <a:pt x="4582" y="7720"/>
                    <a:pt x="4967" y="7672"/>
                  </a:cubicBezTo>
                  <a:cubicBezTo>
                    <a:pt x="4967" y="7672"/>
                    <a:pt x="5160" y="7672"/>
                    <a:pt x="5353" y="7624"/>
                  </a:cubicBezTo>
                  <a:cubicBezTo>
                    <a:pt x="5402" y="7576"/>
                    <a:pt x="5498" y="7576"/>
                    <a:pt x="5594" y="7527"/>
                  </a:cubicBezTo>
                  <a:cubicBezTo>
                    <a:pt x="6125" y="7334"/>
                    <a:pt x="6463" y="7045"/>
                    <a:pt x="6655" y="6852"/>
                  </a:cubicBezTo>
                  <a:cubicBezTo>
                    <a:pt x="7138" y="6370"/>
                    <a:pt x="7427" y="5888"/>
                    <a:pt x="7572" y="5502"/>
                  </a:cubicBezTo>
                  <a:cubicBezTo>
                    <a:pt x="7765" y="5116"/>
                    <a:pt x="8006" y="4392"/>
                    <a:pt x="7909" y="3524"/>
                  </a:cubicBezTo>
                  <a:cubicBezTo>
                    <a:pt x="7765" y="1981"/>
                    <a:pt x="6463" y="52"/>
                    <a:pt x="4582" y="4"/>
                  </a:cubicBezTo>
                  <a:cubicBezTo>
                    <a:pt x="4535" y="1"/>
                    <a:pt x="4488" y="0"/>
                    <a:pt x="444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32"/>
            <p:cNvSpPr/>
            <p:nvPr/>
          </p:nvSpPr>
          <p:spPr>
            <a:xfrm rot="5400000" flipH="1">
              <a:off x="5394158" y="621127"/>
              <a:ext cx="57355" cy="49745"/>
            </a:xfrm>
            <a:custGeom>
              <a:avLst/>
              <a:gdLst/>
              <a:ahLst/>
              <a:cxnLst/>
              <a:rect l="l" t="t" r="r" b="b"/>
              <a:pathLst>
                <a:path w="1447" h="1255" extrusionOk="0">
                  <a:moveTo>
                    <a:pt x="1447" y="1"/>
                  </a:moveTo>
                  <a:lnTo>
                    <a:pt x="627" y="242"/>
                  </a:lnTo>
                  <a:cubicBezTo>
                    <a:pt x="434" y="483"/>
                    <a:pt x="241" y="676"/>
                    <a:pt x="48" y="869"/>
                  </a:cubicBezTo>
                  <a:lnTo>
                    <a:pt x="0" y="869"/>
                  </a:lnTo>
                  <a:cubicBezTo>
                    <a:pt x="97" y="869"/>
                    <a:pt x="193" y="917"/>
                    <a:pt x="241" y="1014"/>
                  </a:cubicBezTo>
                  <a:cubicBezTo>
                    <a:pt x="338" y="1062"/>
                    <a:pt x="338" y="1110"/>
                    <a:pt x="434" y="1207"/>
                  </a:cubicBezTo>
                  <a:cubicBezTo>
                    <a:pt x="482" y="1207"/>
                    <a:pt x="531" y="1255"/>
                    <a:pt x="675" y="1255"/>
                  </a:cubicBezTo>
                  <a:cubicBezTo>
                    <a:pt x="675" y="1255"/>
                    <a:pt x="820" y="1255"/>
                    <a:pt x="917" y="1158"/>
                  </a:cubicBezTo>
                  <a:cubicBezTo>
                    <a:pt x="1013" y="1062"/>
                    <a:pt x="1013" y="869"/>
                    <a:pt x="1013" y="821"/>
                  </a:cubicBezTo>
                  <a:cubicBezTo>
                    <a:pt x="1013" y="676"/>
                    <a:pt x="1109" y="435"/>
                    <a:pt x="14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2"/>
            <p:cNvSpPr/>
            <p:nvPr/>
          </p:nvSpPr>
          <p:spPr>
            <a:xfrm rot="5400000" flipH="1">
              <a:off x="5449552" y="602002"/>
              <a:ext cx="51687" cy="47842"/>
            </a:xfrm>
            <a:custGeom>
              <a:avLst/>
              <a:gdLst/>
              <a:ahLst/>
              <a:cxnLst/>
              <a:rect l="l" t="t" r="r" b="b"/>
              <a:pathLst>
                <a:path w="1304" h="1207" extrusionOk="0">
                  <a:moveTo>
                    <a:pt x="242" y="1"/>
                  </a:moveTo>
                  <a:cubicBezTo>
                    <a:pt x="194" y="1"/>
                    <a:pt x="146" y="1"/>
                    <a:pt x="146" y="49"/>
                  </a:cubicBezTo>
                  <a:cubicBezTo>
                    <a:pt x="1" y="580"/>
                    <a:pt x="242" y="1062"/>
                    <a:pt x="580" y="1158"/>
                  </a:cubicBezTo>
                  <a:lnTo>
                    <a:pt x="773" y="1158"/>
                  </a:lnTo>
                  <a:lnTo>
                    <a:pt x="773" y="1207"/>
                  </a:lnTo>
                  <a:cubicBezTo>
                    <a:pt x="1014" y="1207"/>
                    <a:pt x="1255" y="1014"/>
                    <a:pt x="1255" y="965"/>
                  </a:cubicBezTo>
                  <a:cubicBezTo>
                    <a:pt x="1303" y="965"/>
                    <a:pt x="1303" y="917"/>
                    <a:pt x="1303" y="869"/>
                  </a:cubicBezTo>
                  <a:cubicBezTo>
                    <a:pt x="1279" y="845"/>
                    <a:pt x="1255" y="833"/>
                    <a:pt x="1231" y="833"/>
                  </a:cubicBezTo>
                  <a:cubicBezTo>
                    <a:pt x="1207" y="833"/>
                    <a:pt x="1182" y="845"/>
                    <a:pt x="1158" y="869"/>
                  </a:cubicBezTo>
                  <a:cubicBezTo>
                    <a:pt x="1158" y="869"/>
                    <a:pt x="957" y="1036"/>
                    <a:pt x="751" y="1036"/>
                  </a:cubicBezTo>
                  <a:cubicBezTo>
                    <a:pt x="710" y="1036"/>
                    <a:pt x="668" y="1030"/>
                    <a:pt x="628" y="1014"/>
                  </a:cubicBezTo>
                  <a:cubicBezTo>
                    <a:pt x="339" y="917"/>
                    <a:pt x="146" y="531"/>
                    <a:pt x="290" y="97"/>
                  </a:cubicBezTo>
                  <a:cubicBezTo>
                    <a:pt x="290" y="49"/>
                    <a:pt x="290" y="49"/>
                    <a:pt x="24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2"/>
            <p:cNvSpPr/>
            <p:nvPr/>
          </p:nvSpPr>
          <p:spPr>
            <a:xfrm rot="5400000" flipH="1">
              <a:off x="5403176" y="698123"/>
              <a:ext cx="13397" cy="23822"/>
            </a:xfrm>
            <a:custGeom>
              <a:avLst/>
              <a:gdLst/>
              <a:ahLst/>
              <a:cxnLst/>
              <a:rect l="l" t="t" r="r" b="b"/>
              <a:pathLst>
                <a:path w="338" h="601" extrusionOk="0">
                  <a:moveTo>
                    <a:pt x="131" y="1"/>
                  </a:moveTo>
                  <a:cubicBezTo>
                    <a:pt x="113" y="1"/>
                    <a:pt x="81" y="22"/>
                    <a:pt x="48" y="22"/>
                  </a:cubicBezTo>
                  <a:cubicBezTo>
                    <a:pt x="48" y="70"/>
                    <a:pt x="0" y="167"/>
                    <a:pt x="48" y="263"/>
                  </a:cubicBezTo>
                  <a:cubicBezTo>
                    <a:pt x="48" y="456"/>
                    <a:pt x="145" y="553"/>
                    <a:pt x="241" y="601"/>
                  </a:cubicBezTo>
                  <a:cubicBezTo>
                    <a:pt x="290" y="601"/>
                    <a:pt x="290" y="601"/>
                    <a:pt x="338" y="553"/>
                  </a:cubicBezTo>
                  <a:cubicBezTo>
                    <a:pt x="338" y="553"/>
                    <a:pt x="338" y="504"/>
                    <a:pt x="290" y="456"/>
                  </a:cubicBezTo>
                  <a:cubicBezTo>
                    <a:pt x="290" y="456"/>
                    <a:pt x="193" y="360"/>
                    <a:pt x="193" y="263"/>
                  </a:cubicBezTo>
                  <a:cubicBezTo>
                    <a:pt x="145" y="215"/>
                    <a:pt x="193" y="119"/>
                    <a:pt x="193" y="119"/>
                  </a:cubicBezTo>
                  <a:cubicBezTo>
                    <a:pt x="193" y="70"/>
                    <a:pt x="193" y="22"/>
                    <a:pt x="145" y="22"/>
                  </a:cubicBezTo>
                  <a:cubicBezTo>
                    <a:pt x="145" y="6"/>
                    <a:pt x="139" y="1"/>
                    <a:pt x="13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2"/>
            <p:cNvSpPr/>
            <p:nvPr/>
          </p:nvSpPr>
          <p:spPr>
            <a:xfrm rot="5400000" flipH="1">
              <a:off x="5480133" y="544665"/>
              <a:ext cx="11535" cy="19145"/>
            </a:xfrm>
            <a:custGeom>
              <a:avLst/>
              <a:gdLst/>
              <a:ahLst/>
              <a:cxnLst/>
              <a:rect l="l" t="t" r="r" b="b"/>
              <a:pathLst>
                <a:path w="291" h="483" extrusionOk="0">
                  <a:moveTo>
                    <a:pt x="242" y="0"/>
                  </a:moveTo>
                  <a:lnTo>
                    <a:pt x="1" y="483"/>
                  </a:lnTo>
                  <a:cubicBezTo>
                    <a:pt x="1" y="483"/>
                    <a:pt x="146" y="434"/>
                    <a:pt x="194" y="338"/>
                  </a:cubicBezTo>
                  <a:cubicBezTo>
                    <a:pt x="290" y="193"/>
                    <a:pt x="242" y="0"/>
                    <a:pt x="2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2"/>
            <p:cNvSpPr/>
            <p:nvPr/>
          </p:nvSpPr>
          <p:spPr>
            <a:xfrm rot="5400000" flipH="1">
              <a:off x="5484929" y="547520"/>
              <a:ext cx="47803" cy="57395"/>
            </a:xfrm>
            <a:custGeom>
              <a:avLst/>
              <a:gdLst/>
              <a:ahLst/>
              <a:cxnLst/>
              <a:rect l="l" t="t" r="r" b="b"/>
              <a:pathLst>
                <a:path w="1206" h="1448" extrusionOk="0">
                  <a:moveTo>
                    <a:pt x="0" y="0"/>
                  </a:moveTo>
                  <a:cubicBezTo>
                    <a:pt x="193" y="97"/>
                    <a:pt x="386" y="290"/>
                    <a:pt x="579" y="579"/>
                  </a:cubicBezTo>
                  <a:cubicBezTo>
                    <a:pt x="820" y="1013"/>
                    <a:pt x="916" y="1447"/>
                    <a:pt x="1013" y="1447"/>
                  </a:cubicBezTo>
                  <a:cubicBezTo>
                    <a:pt x="1013" y="1447"/>
                    <a:pt x="1013" y="1399"/>
                    <a:pt x="1109" y="1254"/>
                  </a:cubicBezTo>
                  <a:cubicBezTo>
                    <a:pt x="1158" y="1158"/>
                    <a:pt x="1206" y="1109"/>
                    <a:pt x="1206" y="1013"/>
                  </a:cubicBezTo>
                  <a:cubicBezTo>
                    <a:pt x="1158" y="917"/>
                    <a:pt x="868" y="97"/>
                    <a:pt x="2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2"/>
            <p:cNvSpPr/>
            <p:nvPr/>
          </p:nvSpPr>
          <p:spPr>
            <a:xfrm rot="5400000" flipH="1">
              <a:off x="5396041" y="718616"/>
              <a:ext cx="9592" cy="17242"/>
            </a:xfrm>
            <a:custGeom>
              <a:avLst/>
              <a:gdLst/>
              <a:ahLst/>
              <a:cxnLst/>
              <a:rect l="l" t="t" r="r" b="b"/>
              <a:pathLst>
                <a:path w="242" h="435" extrusionOk="0">
                  <a:moveTo>
                    <a:pt x="49" y="1"/>
                  </a:moveTo>
                  <a:cubicBezTo>
                    <a:pt x="0" y="49"/>
                    <a:pt x="0" y="97"/>
                    <a:pt x="0" y="97"/>
                  </a:cubicBezTo>
                  <a:lnTo>
                    <a:pt x="97" y="386"/>
                  </a:lnTo>
                  <a:cubicBezTo>
                    <a:pt x="97" y="386"/>
                    <a:pt x="145" y="435"/>
                    <a:pt x="193" y="435"/>
                  </a:cubicBezTo>
                  <a:cubicBezTo>
                    <a:pt x="241" y="435"/>
                    <a:pt x="241" y="386"/>
                    <a:pt x="241" y="338"/>
                  </a:cubicBezTo>
                  <a:lnTo>
                    <a:pt x="145" y="49"/>
                  </a:lnTo>
                  <a:cubicBezTo>
                    <a:pt x="145" y="49"/>
                    <a:pt x="97" y="1"/>
                    <a:pt x="4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2"/>
            <p:cNvSpPr/>
            <p:nvPr/>
          </p:nvSpPr>
          <p:spPr>
            <a:xfrm rot="5400000" flipH="1">
              <a:off x="5504035" y="657475"/>
              <a:ext cx="91800" cy="68811"/>
            </a:xfrm>
            <a:custGeom>
              <a:avLst/>
              <a:gdLst/>
              <a:ahLst/>
              <a:cxnLst/>
              <a:rect l="l" t="t" r="r" b="b"/>
              <a:pathLst>
                <a:path w="2316" h="1736" extrusionOk="0">
                  <a:moveTo>
                    <a:pt x="1396" y="0"/>
                  </a:moveTo>
                  <a:cubicBezTo>
                    <a:pt x="1198" y="0"/>
                    <a:pt x="982" y="54"/>
                    <a:pt x="772" y="168"/>
                  </a:cubicBezTo>
                  <a:cubicBezTo>
                    <a:pt x="242" y="458"/>
                    <a:pt x="1" y="988"/>
                    <a:pt x="194" y="1374"/>
                  </a:cubicBezTo>
                  <a:cubicBezTo>
                    <a:pt x="340" y="1608"/>
                    <a:pt x="609" y="1735"/>
                    <a:pt x="917" y="1735"/>
                  </a:cubicBezTo>
                  <a:cubicBezTo>
                    <a:pt x="1118" y="1735"/>
                    <a:pt x="1335" y="1681"/>
                    <a:pt x="1544" y="1567"/>
                  </a:cubicBezTo>
                  <a:cubicBezTo>
                    <a:pt x="2074" y="1278"/>
                    <a:pt x="2316" y="747"/>
                    <a:pt x="2074" y="361"/>
                  </a:cubicBezTo>
                  <a:cubicBezTo>
                    <a:pt x="1958" y="128"/>
                    <a:pt x="1699" y="0"/>
                    <a:pt x="1396"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32"/>
            <p:cNvSpPr/>
            <p:nvPr/>
          </p:nvSpPr>
          <p:spPr>
            <a:xfrm rot="5400000" flipH="1">
              <a:off x="5528649" y="702622"/>
              <a:ext cx="22990" cy="47327"/>
            </a:xfrm>
            <a:custGeom>
              <a:avLst/>
              <a:gdLst/>
              <a:ahLst/>
              <a:cxnLst/>
              <a:rect l="l" t="t" r="r" b="b"/>
              <a:pathLst>
                <a:path w="580" h="1194" extrusionOk="0">
                  <a:moveTo>
                    <a:pt x="272" y="0"/>
                  </a:moveTo>
                  <a:cubicBezTo>
                    <a:pt x="254" y="0"/>
                    <a:pt x="242" y="12"/>
                    <a:pt x="242" y="36"/>
                  </a:cubicBezTo>
                  <a:cubicBezTo>
                    <a:pt x="49" y="326"/>
                    <a:pt x="1" y="663"/>
                    <a:pt x="145" y="904"/>
                  </a:cubicBezTo>
                  <a:cubicBezTo>
                    <a:pt x="194" y="1049"/>
                    <a:pt x="290" y="1146"/>
                    <a:pt x="435" y="1194"/>
                  </a:cubicBezTo>
                  <a:lnTo>
                    <a:pt x="531" y="1194"/>
                  </a:lnTo>
                  <a:cubicBezTo>
                    <a:pt x="579" y="1146"/>
                    <a:pt x="531" y="1097"/>
                    <a:pt x="531" y="1049"/>
                  </a:cubicBezTo>
                  <a:cubicBezTo>
                    <a:pt x="386" y="1001"/>
                    <a:pt x="338" y="953"/>
                    <a:pt x="290" y="856"/>
                  </a:cubicBezTo>
                  <a:cubicBezTo>
                    <a:pt x="145" y="663"/>
                    <a:pt x="194" y="374"/>
                    <a:pt x="338" y="133"/>
                  </a:cubicBezTo>
                  <a:cubicBezTo>
                    <a:pt x="386" y="85"/>
                    <a:pt x="386" y="36"/>
                    <a:pt x="338" y="36"/>
                  </a:cubicBezTo>
                  <a:cubicBezTo>
                    <a:pt x="314" y="12"/>
                    <a:pt x="290" y="0"/>
                    <a:pt x="272"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2"/>
            <p:cNvSpPr/>
            <p:nvPr/>
          </p:nvSpPr>
          <p:spPr>
            <a:xfrm rot="5400000" flipH="1">
              <a:off x="5561152" y="708330"/>
              <a:ext cx="19145" cy="16767"/>
            </a:xfrm>
            <a:custGeom>
              <a:avLst/>
              <a:gdLst/>
              <a:ahLst/>
              <a:cxnLst/>
              <a:rect l="l" t="t" r="r" b="b"/>
              <a:pathLst>
                <a:path w="483" h="423" extrusionOk="0">
                  <a:moveTo>
                    <a:pt x="416" y="0"/>
                  </a:moveTo>
                  <a:cubicBezTo>
                    <a:pt x="398" y="0"/>
                    <a:pt x="386" y="12"/>
                    <a:pt x="386" y="36"/>
                  </a:cubicBezTo>
                  <a:cubicBezTo>
                    <a:pt x="241" y="85"/>
                    <a:pt x="145" y="181"/>
                    <a:pt x="48" y="278"/>
                  </a:cubicBezTo>
                  <a:cubicBezTo>
                    <a:pt x="0" y="326"/>
                    <a:pt x="48" y="374"/>
                    <a:pt x="48" y="374"/>
                  </a:cubicBezTo>
                  <a:cubicBezTo>
                    <a:pt x="48" y="422"/>
                    <a:pt x="96" y="422"/>
                    <a:pt x="96" y="422"/>
                  </a:cubicBezTo>
                  <a:cubicBezTo>
                    <a:pt x="145" y="422"/>
                    <a:pt x="145" y="422"/>
                    <a:pt x="145" y="374"/>
                  </a:cubicBezTo>
                  <a:cubicBezTo>
                    <a:pt x="241" y="278"/>
                    <a:pt x="338" y="229"/>
                    <a:pt x="434" y="133"/>
                  </a:cubicBezTo>
                  <a:cubicBezTo>
                    <a:pt x="482" y="133"/>
                    <a:pt x="482" y="85"/>
                    <a:pt x="482" y="36"/>
                  </a:cubicBezTo>
                  <a:cubicBezTo>
                    <a:pt x="458" y="12"/>
                    <a:pt x="434" y="0"/>
                    <a:pt x="416"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2"/>
            <p:cNvSpPr/>
            <p:nvPr/>
          </p:nvSpPr>
          <p:spPr>
            <a:xfrm rot="5400000" flipH="1">
              <a:off x="5542721" y="661795"/>
              <a:ext cx="59298" cy="31472"/>
            </a:xfrm>
            <a:custGeom>
              <a:avLst/>
              <a:gdLst/>
              <a:ahLst/>
              <a:cxnLst/>
              <a:rect l="l" t="t" r="r" b="b"/>
              <a:pathLst>
                <a:path w="1496" h="794" extrusionOk="0">
                  <a:moveTo>
                    <a:pt x="581" y="1"/>
                  </a:moveTo>
                  <a:cubicBezTo>
                    <a:pt x="408" y="1"/>
                    <a:pt x="225" y="38"/>
                    <a:pt x="49" y="119"/>
                  </a:cubicBezTo>
                  <a:cubicBezTo>
                    <a:pt x="49" y="167"/>
                    <a:pt x="0" y="215"/>
                    <a:pt x="49" y="263"/>
                  </a:cubicBezTo>
                  <a:cubicBezTo>
                    <a:pt x="49" y="263"/>
                    <a:pt x="70" y="285"/>
                    <a:pt x="99" y="285"/>
                  </a:cubicBezTo>
                  <a:cubicBezTo>
                    <a:pt x="113" y="285"/>
                    <a:pt x="129" y="280"/>
                    <a:pt x="145" y="263"/>
                  </a:cubicBezTo>
                  <a:cubicBezTo>
                    <a:pt x="299" y="195"/>
                    <a:pt x="459" y="163"/>
                    <a:pt x="609" y="163"/>
                  </a:cubicBezTo>
                  <a:cubicBezTo>
                    <a:pt x="884" y="163"/>
                    <a:pt x="1130" y="270"/>
                    <a:pt x="1254" y="456"/>
                  </a:cubicBezTo>
                  <a:cubicBezTo>
                    <a:pt x="1302" y="553"/>
                    <a:pt x="1351" y="601"/>
                    <a:pt x="1351" y="698"/>
                  </a:cubicBezTo>
                  <a:cubicBezTo>
                    <a:pt x="1351" y="746"/>
                    <a:pt x="1351" y="794"/>
                    <a:pt x="1399" y="794"/>
                  </a:cubicBezTo>
                  <a:lnTo>
                    <a:pt x="1399" y="746"/>
                  </a:lnTo>
                  <a:cubicBezTo>
                    <a:pt x="1447" y="746"/>
                    <a:pt x="1495" y="746"/>
                    <a:pt x="1495" y="698"/>
                  </a:cubicBezTo>
                  <a:cubicBezTo>
                    <a:pt x="1447" y="601"/>
                    <a:pt x="1447" y="505"/>
                    <a:pt x="1399" y="408"/>
                  </a:cubicBezTo>
                  <a:cubicBezTo>
                    <a:pt x="1238" y="151"/>
                    <a:pt x="927" y="1"/>
                    <a:pt x="581" y="1"/>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2"/>
            <p:cNvSpPr/>
            <p:nvPr/>
          </p:nvSpPr>
          <p:spPr>
            <a:xfrm rot="5400000" flipH="1">
              <a:off x="5533683" y="674678"/>
              <a:ext cx="34445" cy="38250"/>
            </a:xfrm>
            <a:custGeom>
              <a:avLst/>
              <a:gdLst/>
              <a:ahLst/>
              <a:cxnLst/>
              <a:rect l="l" t="t" r="r" b="b"/>
              <a:pathLst>
                <a:path w="869" h="965" extrusionOk="0">
                  <a:moveTo>
                    <a:pt x="724" y="0"/>
                  </a:moveTo>
                  <a:lnTo>
                    <a:pt x="49" y="868"/>
                  </a:lnTo>
                  <a:cubicBezTo>
                    <a:pt x="1" y="868"/>
                    <a:pt x="49" y="917"/>
                    <a:pt x="49" y="965"/>
                  </a:cubicBezTo>
                  <a:lnTo>
                    <a:pt x="146" y="965"/>
                  </a:lnTo>
                  <a:lnTo>
                    <a:pt x="821" y="97"/>
                  </a:lnTo>
                  <a:cubicBezTo>
                    <a:pt x="869" y="97"/>
                    <a:pt x="869" y="49"/>
                    <a:pt x="821"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32"/>
            <p:cNvSpPr/>
            <p:nvPr/>
          </p:nvSpPr>
          <p:spPr>
            <a:xfrm rot="5400000" flipH="1">
              <a:off x="5541313" y="680405"/>
              <a:ext cx="21087" cy="5747"/>
            </a:xfrm>
            <a:custGeom>
              <a:avLst/>
              <a:gdLst/>
              <a:ahLst/>
              <a:cxnLst/>
              <a:rect l="l" t="t" r="r" b="b"/>
              <a:pathLst>
                <a:path w="532" h="145" extrusionOk="0">
                  <a:moveTo>
                    <a:pt x="97" y="0"/>
                  </a:moveTo>
                  <a:cubicBezTo>
                    <a:pt x="49" y="0"/>
                    <a:pt x="1" y="0"/>
                    <a:pt x="1" y="48"/>
                  </a:cubicBezTo>
                  <a:cubicBezTo>
                    <a:pt x="1" y="97"/>
                    <a:pt x="49" y="145"/>
                    <a:pt x="97" y="145"/>
                  </a:cubicBezTo>
                  <a:lnTo>
                    <a:pt x="435" y="145"/>
                  </a:lnTo>
                  <a:cubicBezTo>
                    <a:pt x="483" y="145"/>
                    <a:pt x="531" y="145"/>
                    <a:pt x="531" y="97"/>
                  </a:cubicBezTo>
                  <a:cubicBezTo>
                    <a:pt x="531" y="48"/>
                    <a:pt x="483" y="0"/>
                    <a:pt x="435"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32"/>
            <p:cNvSpPr/>
            <p:nvPr/>
          </p:nvSpPr>
          <p:spPr>
            <a:xfrm rot="5400000" flipH="1">
              <a:off x="4937415" y="577013"/>
              <a:ext cx="290583" cy="474421"/>
            </a:xfrm>
            <a:custGeom>
              <a:avLst/>
              <a:gdLst/>
              <a:ahLst/>
              <a:cxnLst/>
              <a:rect l="l" t="t" r="r" b="b"/>
              <a:pathLst>
                <a:path w="7331" h="11969" extrusionOk="0">
                  <a:moveTo>
                    <a:pt x="1604" y="0"/>
                  </a:moveTo>
                  <a:cubicBezTo>
                    <a:pt x="1567" y="0"/>
                    <a:pt x="1531" y="3"/>
                    <a:pt x="1495" y="8"/>
                  </a:cubicBezTo>
                  <a:cubicBezTo>
                    <a:pt x="772" y="105"/>
                    <a:pt x="0" y="1359"/>
                    <a:pt x="338" y="3047"/>
                  </a:cubicBezTo>
                  <a:cubicBezTo>
                    <a:pt x="627" y="3963"/>
                    <a:pt x="965" y="4879"/>
                    <a:pt x="1351" y="5892"/>
                  </a:cubicBezTo>
                  <a:cubicBezTo>
                    <a:pt x="1640" y="6615"/>
                    <a:pt x="1929" y="7291"/>
                    <a:pt x="2267" y="7918"/>
                  </a:cubicBezTo>
                  <a:cubicBezTo>
                    <a:pt x="2460" y="8352"/>
                    <a:pt x="2653" y="8737"/>
                    <a:pt x="2894" y="9123"/>
                  </a:cubicBezTo>
                  <a:cubicBezTo>
                    <a:pt x="3424" y="10184"/>
                    <a:pt x="4003" y="11101"/>
                    <a:pt x="4582" y="11969"/>
                  </a:cubicBezTo>
                  <a:cubicBezTo>
                    <a:pt x="5498" y="11824"/>
                    <a:pt x="6415" y="11679"/>
                    <a:pt x="7331" y="11535"/>
                  </a:cubicBezTo>
                  <a:cubicBezTo>
                    <a:pt x="6704" y="9991"/>
                    <a:pt x="6077" y="8400"/>
                    <a:pt x="5402" y="6857"/>
                  </a:cubicBezTo>
                  <a:cubicBezTo>
                    <a:pt x="4727" y="5217"/>
                    <a:pt x="4100" y="3625"/>
                    <a:pt x="3424" y="1986"/>
                  </a:cubicBezTo>
                  <a:cubicBezTo>
                    <a:pt x="3060" y="757"/>
                    <a:pt x="2224" y="0"/>
                    <a:pt x="16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32"/>
            <p:cNvSpPr/>
            <p:nvPr/>
          </p:nvSpPr>
          <p:spPr>
            <a:xfrm rot="5400000" flipH="1">
              <a:off x="4845475" y="401279"/>
              <a:ext cx="382383" cy="420633"/>
            </a:xfrm>
            <a:custGeom>
              <a:avLst/>
              <a:gdLst/>
              <a:ahLst/>
              <a:cxnLst/>
              <a:rect l="l" t="t" r="r" b="b"/>
              <a:pathLst>
                <a:path w="9647" h="10612" extrusionOk="0">
                  <a:moveTo>
                    <a:pt x="8827" y="1"/>
                  </a:moveTo>
                  <a:cubicBezTo>
                    <a:pt x="8682" y="242"/>
                    <a:pt x="8344" y="676"/>
                    <a:pt x="7910" y="1207"/>
                  </a:cubicBezTo>
                  <a:cubicBezTo>
                    <a:pt x="5836" y="3714"/>
                    <a:pt x="3956" y="4100"/>
                    <a:pt x="1689" y="6608"/>
                  </a:cubicBezTo>
                  <a:cubicBezTo>
                    <a:pt x="1400" y="6946"/>
                    <a:pt x="965" y="7476"/>
                    <a:pt x="483" y="8200"/>
                  </a:cubicBezTo>
                  <a:cubicBezTo>
                    <a:pt x="1" y="8875"/>
                    <a:pt x="146" y="9743"/>
                    <a:pt x="724" y="10225"/>
                  </a:cubicBezTo>
                  <a:cubicBezTo>
                    <a:pt x="1003" y="10478"/>
                    <a:pt x="1374" y="10612"/>
                    <a:pt x="1748" y="10612"/>
                  </a:cubicBezTo>
                  <a:cubicBezTo>
                    <a:pt x="2087" y="10612"/>
                    <a:pt x="2427" y="10503"/>
                    <a:pt x="2702" y="10273"/>
                  </a:cubicBezTo>
                  <a:cubicBezTo>
                    <a:pt x="3280" y="9839"/>
                    <a:pt x="3859" y="9309"/>
                    <a:pt x="4486" y="8778"/>
                  </a:cubicBezTo>
                  <a:cubicBezTo>
                    <a:pt x="7283" y="6078"/>
                    <a:pt x="8778" y="2991"/>
                    <a:pt x="9646" y="676"/>
                  </a:cubicBezTo>
                  <a:lnTo>
                    <a:pt x="8827"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32"/>
            <p:cNvSpPr/>
            <p:nvPr/>
          </p:nvSpPr>
          <p:spPr>
            <a:xfrm rot="5400000" flipH="1">
              <a:off x="5156056" y="293205"/>
              <a:ext cx="265769" cy="317536"/>
            </a:xfrm>
            <a:custGeom>
              <a:avLst/>
              <a:gdLst/>
              <a:ahLst/>
              <a:cxnLst/>
              <a:rect l="l" t="t" r="r" b="b"/>
              <a:pathLst>
                <a:path w="6705" h="8011" extrusionOk="0">
                  <a:moveTo>
                    <a:pt x="3666" y="1"/>
                  </a:moveTo>
                  <a:cubicBezTo>
                    <a:pt x="3329" y="49"/>
                    <a:pt x="3136" y="1207"/>
                    <a:pt x="3136" y="1303"/>
                  </a:cubicBezTo>
                  <a:cubicBezTo>
                    <a:pt x="2895" y="1978"/>
                    <a:pt x="2653" y="2702"/>
                    <a:pt x="2653" y="2702"/>
                  </a:cubicBezTo>
                  <a:cubicBezTo>
                    <a:pt x="1978" y="5017"/>
                    <a:pt x="1641" y="5113"/>
                    <a:pt x="1544" y="5113"/>
                  </a:cubicBezTo>
                  <a:cubicBezTo>
                    <a:pt x="1448" y="5113"/>
                    <a:pt x="1303" y="5113"/>
                    <a:pt x="1207" y="4872"/>
                  </a:cubicBezTo>
                  <a:cubicBezTo>
                    <a:pt x="1110" y="4534"/>
                    <a:pt x="1014" y="4293"/>
                    <a:pt x="917" y="4100"/>
                  </a:cubicBezTo>
                  <a:cubicBezTo>
                    <a:pt x="724" y="3618"/>
                    <a:pt x="531" y="3522"/>
                    <a:pt x="483" y="3522"/>
                  </a:cubicBezTo>
                  <a:cubicBezTo>
                    <a:pt x="427" y="3494"/>
                    <a:pt x="356" y="3466"/>
                    <a:pt x="296" y="3466"/>
                  </a:cubicBezTo>
                  <a:cubicBezTo>
                    <a:pt x="252" y="3466"/>
                    <a:pt x="214" y="3481"/>
                    <a:pt x="194" y="3522"/>
                  </a:cubicBezTo>
                  <a:lnTo>
                    <a:pt x="194" y="3473"/>
                  </a:lnTo>
                  <a:lnTo>
                    <a:pt x="194" y="3473"/>
                  </a:lnTo>
                  <a:cubicBezTo>
                    <a:pt x="97" y="3618"/>
                    <a:pt x="1" y="4245"/>
                    <a:pt x="531" y="5402"/>
                  </a:cubicBezTo>
                  <a:cubicBezTo>
                    <a:pt x="531" y="5402"/>
                    <a:pt x="1351" y="7187"/>
                    <a:pt x="1544" y="7814"/>
                  </a:cubicBezTo>
                  <a:cubicBezTo>
                    <a:pt x="1475" y="7918"/>
                    <a:pt x="1719" y="8010"/>
                    <a:pt x="2103" y="8010"/>
                  </a:cubicBezTo>
                  <a:cubicBezTo>
                    <a:pt x="2783" y="8010"/>
                    <a:pt x="3900" y="7722"/>
                    <a:pt x="4486" y="6705"/>
                  </a:cubicBezTo>
                  <a:cubicBezTo>
                    <a:pt x="4583" y="6512"/>
                    <a:pt x="4631" y="6415"/>
                    <a:pt x="4631" y="6415"/>
                  </a:cubicBezTo>
                  <a:cubicBezTo>
                    <a:pt x="4679" y="6271"/>
                    <a:pt x="4679" y="6222"/>
                    <a:pt x="4775" y="6078"/>
                  </a:cubicBezTo>
                  <a:cubicBezTo>
                    <a:pt x="4824" y="5981"/>
                    <a:pt x="4872" y="5885"/>
                    <a:pt x="4872" y="5837"/>
                  </a:cubicBezTo>
                  <a:cubicBezTo>
                    <a:pt x="4920" y="5788"/>
                    <a:pt x="4968" y="5788"/>
                    <a:pt x="4968" y="5740"/>
                  </a:cubicBezTo>
                  <a:cubicBezTo>
                    <a:pt x="4968" y="5740"/>
                    <a:pt x="5017" y="5644"/>
                    <a:pt x="5113" y="5499"/>
                  </a:cubicBezTo>
                  <a:cubicBezTo>
                    <a:pt x="5209" y="5402"/>
                    <a:pt x="5644" y="4872"/>
                    <a:pt x="6319" y="4149"/>
                  </a:cubicBezTo>
                  <a:cubicBezTo>
                    <a:pt x="6560" y="3811"/>
                    <a:pt x="6705" y="3522"/>
                    <a:pt x="6705" y="3280"/>
                  </a:cubicBezTo>
                  <a:cubicBezTo>
                    <a:pt x="6705" y="3232"/>
                    <a:pt x="6705" y="3039"/>
                    <a:pt x="6608" y="2991"/>
                  </a:cubicBezTo>
                  <a:cubicBezTo>
                    <a:pt x="6596" y="2988"/>
                    <a:pt x="6583" y="2986"/>
                    <a:pt x="6571" y="2986"/>
                  </a:cubicBezTo>
                  <a:cubicBezTo>
                    <a:pt x="6390" y="2986"/>
                    <a:pt x="6207" y="3302"/>
                    <a:pt x="5981" y="3618"/>
                  </a:cubicBezTo>
                  <a:cubicBezTo>
                    <a:pt x="5740" y="3956"/>
                    <a:pt x="5402" y="4390"/>
                    <a:pt x="4920" y="4872"/>
                  </a:cubicBezTo>
                  <a:cubicBezTo>
                    <a:pt x="4824" y="4776"/>
                    <a:pt x="4727" y="4679"/>
                    <a:pt x="4631" y="4583"/>
                  </a:cubicBezTo>
                  <a:cubicBezTo>
                    <a:pt x="5113" y="3763"/>
                    <a:pt x="5547" y="2991"/>
                    <a:pt x="5981" y="2219"/>
                  </a:cubicBezTo>
                  <a:cubicBezTo>
                    <a:pt x="6319" y="1882"/>
                    <a:pt x="6367" y="1496"/>
                    <a:pt x="6222" y="1303"/>
                  </a:cubicBezTo>
                  <a:cubicBezTo>
                    <a:pt x="6222" y="1303"/>
                    <a:pt x="6126" y="1207"/>
                    <a:pt x="5981" y="1207"/>
                  </a:cubicBezTo>
                  <a:cubicBezTo>
                    <a:pt x="5740" y="1641"/>
                    <a:pt x="5451" y="2027"/>
                    <a:pt x="5209" y="2461"/>
                  </a:cubicBezTo>
                  <a:cubicBezTo>
                    <a:pt x="4872" y="2991"/>
                    <a:pt x="4534" y="3522"/>
                    <a:pt x="4197" y="4004"/>
                  </a:cubicBezTo>
                  <a:cubicBezTo>
                    <a:pt x="4438" y="3136"/>
                    <a:pt x="4727" y="2509"/>
                    <a:pt x="4968" y="2075"/>
                  </a:cubicBezTo>
                  <a:cubicBezTo>
                    <a:pt x="5306" y="1496"/>
                    <a:pt x="5692" y="917"/>
                    <a:pt x="5499" y="387"/>
                  </a:cubicBezTo>
                  <a:cubicBezTo>
                    <a:pt x="5499" y="339"/>
                    <a:pt x="5451" y="194"/>
                    <a:pt x="5354" y="146"/>
                  </a:cubicBezTo>
                  <a:cubicBezTo>
                    <a:pt x="5347" y="145"/>
                    <a:pt x="5341" y="144"/>
                    <a:pt x="5334" y="144"/>
                  </a:cubicBezTo>
                  <a:cubicBezTo>
                    <a:pt x="5045" y="144"/>
                    <a:pt x="4626" y="1121"/>
                    <a:pt x="4438" y="1592"/>
                  </a:cubicBezTo>
                  <a:cubicBezTo>
                    <a:pt x="3956" y="2653"/>
                    <a:pt x="3859" y="3377"/>
                    <a:pt x="3521" y="3473"/>
                  </a:cubicBezTo>
                  <a:cubicBezTo>
                    <a:pt x="3425" y="3473"/>
                    <a:pt x="3377" y="3473"/>
                    <a:pt x="3329" y="3425"/>
                  </a:cubicBezTo>
                  <a:cubicBezTo>
                    <a:pt x="3329" y="2991"/>
                    <a:pt x="3425" y="2605"/>
                    <a:pt x="3473" y="2364"/>
                  </a:cubicBezTo>
                  <a:cubicBezTo>
                    <a:pt x="3570" y="1785"/>
                    <a:pt x="3714" y="1400"/>
                    <a:pt x="3811" y="1014"/>
                  </a:cubicBezTo>
                  <a:cubicBezTo>
                    <a:pt x="3907" y="676"/>
                    <a:pt x="3907" y="387"/>
                    <a:pt x="3859" y="97"/>
                  </a:cubicBezTo>
                  <a:cubicBezTo>
                    <a:pt x="3763" y="49"/>
                    <a:pt x="3714" y="1"/>
                    <a:pt x="366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2"/>
            <p:cNvSpPr/>
            <p:nvPr/>
          </p:nvSpPr>
          <p:spPr>
            <a:xfrm rot="5400000" flipH="1">
              <a:off x="3942252" y="534148"/>
              <a:ext cx="890853" cy="931006"/>
            </a:xfrm>
            <a:custGeom>
              <a:avLst/>
              <a:gdLst/>
              <a:ahLst/>
              <a:cxnLst/>
              <a:rect l="l" t="t" r="r" b="b"/>
              <a:pathLst>
                <a:path w="22475" h="23488" extrusionOk="0">
                  <a:moveTo>
                    <a:pt x="11864" y="14276"/>
                  </a:moveTo>
                  <a:lnTo>
                    <a:pt x="11864" y="14276"/>
                  </a:lnTo>
                  <a:cubicBezTo>
                    <a:pt x="11698" y="14438"/>
                    <a:pt x="11533" y="14600"/>
                    <a:pt x="11368" y="14762"/>
                  </a:cubicBezTo>
                  <a:lnTo>
                    <a:pt x="11368" y="14762"/>
                  </a:lnTo>
                  <a:cubicBezTo>
                    <a:pt x="11469" y="14649"/>
                    <a:pt x="11570" y="14535"/>
                    <a:pt x="11672" y="14421"/>
                  </a:cubicBezTo>
                  <a:lnTo>
                    <a:pt x="11864" y="14276"/>
                  </a:lnTo>
                  <a:close/>
                  <a:moveTo>
                    <a:pt x="9598" y="1"/>
                  </a:moveTo>
                  <a:cubicBezTo>
                    <a:pt x="6366" y="242"/>
                    <a:pt x="4775" y="338"/>
                    <a:pt x="1544" y="628"/>
                  </a:cubicBezTo>
                  <a:cubicBezTo>
                    <a:pt x="242" y="2460"/>
                    <a:pt x="0" y="4824"/>
                    <a:pt x="917" y="6753"/>
                  </a:cubicBezTo>
                  <a:cubicBezTo>
                    <a:pt x="1881" y="8778"/>
                    <a:pt x="3810" y="9550"/>
                    <a:pt x="4293" y="9743"/>
                  </a:cubicBezTo>
                  <a:cubicBezTo>
                    <a:pt x="5209" y="10659"/>
                    <a:pt x="6125" y="11624"/>
                    <a:pt x="7042" y="12540"/>
                  </a:cubicBezTo>
                  <a:lnTo>
                    <a:pt x="1640" y="16447"/>
                  </a:lnTo>
                  <a:lnTo>
                    <a:pt x="3810" y="19388"/>
                  </a:lnTo>
                  <a:cubicBezTo>
                    <a:pt x="5055" y="19431"/>
                    <a:pt x="5536" y="19474"/>
                    <a:pt x="6578" y="19517"/>
                  </a:cubicBezTo>
                  <a:lnTo>
                    <a:pt x="6578" y="19517"/>
                  </a:lnTo>
                  <a:cubicBezTo>
                    <a:pt x="6540" y="19555"/>
                    <a:pt x="6501" y="19592"/>
                    <a:pt x="6463" y="19630"/>
                  </a:cubicBezTo>
                  <a:cubicBezTo>
                    <a:pt x="8392" y="21993"/>
                    <a:pt x="7717" y="21173"/>
                    <a:pt x="9598" y="23488"/>
                  </a:cubicBezTo>
                  <a:cubicBezTo>
                    <a:pt x="13649" y="20835"/>
                    <a:pt x="17700" y="18183"/>
                    <a:pt x="21751" y="15530"/>
                  </a:cubicBezTo>
                  <a:cubicBezTo>
                    <a:pt x="22233" y="15241"/>
                    <a:pt x="22475" y="14614"/>
                    <a:pt x="22378" y="14035"/>
                  </a:cubicBezTo>
                  <a:cubicBezTo>
                    <a:pt x="22330" y="13746"/>
                    <a:pt x="22233" y="13408"/>
                    <a:pt x="22137" y="13071"/>
                  </a:cubicBezTo>
                  <a:cubicBezTo>
                    <a:pt x="21558" y="11383"/>
                    <a:pt x="20449" y="10370"/>
                    <a:pt x="19822" y="9888"/>
                  </a:cubicBezTo>
                  <a:cubicBezTo>
                    <a:pt x="16446" y="6560"/>
                    <a:pt x="13022" y="3280"/>
                    <a:pt x="9598"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2"/>
            <p:cNvSpPr/>
            <p:nvPr/>
          </p:nvSpPr>
          <p:spPr>
            <a:xfrm rot="5400000" flipH="1">
              <a:off x="4387814" y="679256"/>
              <a:ext cx="45940" cy="36704"/>
            </a:xfrm>
            <a:custGeom>
              <a:avLst/>
              <a:gdLst/>
              <a:ahLst/>
              <a:cxnLst/>
              <a:rect l="l" t="t" r="r" b="b"/>
              <a:pathLst>
                <a:path w="1159" h="926" extrusionOk="0">
                  <a:moveTo>
                    <a:pt x="155"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2"/>
            <p:cNvSpPr/>
            <p:nvPr/>
          </p:nvSpPr>
          <p:spPr>
            <a:xfrm rot="5400000" flipH="1">
              <a:off x="4268246" y="631671"/>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1"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2"/>
            <p:cNvSpPr/>
            <p:nvPr/>
          </p:nvSpPr>
          <p:spPr>
            <a:xfrm rot="5400000" flipH="1">
              <a:off x="4268246" y="727237"/>
              <a:ext cx="45900" cy="36308"/>
            </a:xfrm>
            <a:custGeom>
              <a:avLst/>
              <a:gdLst/>
              <a:ahLst/>
              <a:cxnLst/>
              <a:rect l="l" t="t" r="r" b="b"/>
              <a:pathLst>
                <a:path w="1158" h="916" extrusionOk="0">
                  <a:moveTo>
                    <a:pt x="179" y="0"/>
                  </a:moveTo>
                  <a:cubicBezTo>
                    <a:pt x="150" y="0"/>
                    <a:pt x="123" y="8"/>
                    <a:pt x="96" y="26"/>
                  </a:cubicBezTo>
                  <a:cubicBezTo>
                    <a:pt x="0" y="74"/>
                    <a:pt x="48" y="315"/>
                    <a:pt x="193" y="556"/>
                  </a:cubicBezTo>
                  <a:cubicBezTo>
                    <a:pt x="289" y="749"/>
                    <a:pt x="434" y="846"/>
                    <a:pt x="531" y="894"/>
                  </a:cubicBezTo>
                  <a:cubicBezTo>
                    <a:pt x="547" y="910"/>
                    <a:pt x="557" y="915"/>
                    <a:pt x="564" y="915"/>
                  </a:cubicBezTo>
                  <a:cubicBezTo>
                    <a:pt x="579" y="915"/>
                    <a:pt x="579" y="894"/>
                    <a:pt x="579" y="894"/>
                  </a:cubicBezTo>
                  <a:lnTo>
                    <a:pt x="627" y="894"/>
                  </a:lnTo>
                  <a:cubicBezTo>
                    <a:pt x="772" y="846"/>
                    <a:pt x="868" y="749"/>
                    <a:pt x="965" y="556"/>
                  </a:cubicBezTo>
                  <a:cubicBezTo>
                    <a:pt x="1109" y="315"/>
                    <a:pt x="1157" y="74"/>
                    <a:pt x="1061" y="26"/>
                  </a:cubicBezTo>
                  <a:cubicBezTo>
                    <a:pt x="1044" y="8"/>
                    <a:pt x="1023" y="0"/>
                    <a:pt x="1000"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2"/>
            <p:cNvSpPr/>
            <p:nvPr/>
          </p:nvSpPr>
          <p:spPr>
            <a:xfrm rot="5400000" flipH="1">
              <a:off x="4387814" y="679256"/>
              <a:ext cx="45940" cy="36704"/>
            </a:xfrm>
            <a:custGeom>
              <a:avLst/>
              <a:gdLst/>
              <a:ahLst/>
              <a:cxnLst/>
              <a:rect l="l" t="t" r="r" b="b"/>
              <a:pathLst>
                <a:path w="1159" h="926" extrusionOk="0">
                  <a:moveTo>
                    <a:pt x="155"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2"/>
            <p:cNvSpPr/>
            <p:nvPr/>
          </p:nvSpPr>
          <p:spPr>
            <a:xfrm rot="5400000" flipH="1">
              <a:off x="4626770" y="870409"/>
              <a:ext cx="45940" cy="36744"/>
            </a:xfrm>
            <a:custGeom>
              <a:avLst/>
              <a:gdLst/>
              <a:ahLst/>
              <a:cxnLst/>
              <a:rect l="l" t="t" r="r" b="b"/>
              <a:pathLst>
                <a:path w="1159" h="927" extrusionOk="0">
                  <a:moveTo>
                    <a:pt x="156" y="1"/>
                  </a:moveTo>
                  <a:cubicBezTo>
                    <a:pt x="136" y="1"/>
                    <a:pt x="116" y="4"/>
                    <a:pt x="97" y="10"/>
                  </a:cubicBezTo>
                  <a:cubicBezTo>
                    <a:pt x="1" y="58"/>
                    <a:pt x="49" y="299"/>
                    <a:pt x="194" y="589"/>
                  </a:cubicBezTo>
                  <a:cubicBezTo>
                    <a:pt x="290" y="733"/>
                    <a:pt x="435" y="878"/>
                    <a:pt x="531" y="926"/>
                  </a:cubicBezTo>
                  <a:lnTo>
                    <a:pt x="628" y="926"/>
                  </a:lnTo>
                  <a:cubicBezTo>
                    <a:pt x="773" y="878"/>
                    <a:pt x="869" y="733"/>
                    <a:pt x="966" y="589"/>
                  </a:cubicBezTo>
                  <a:cubicBezTo>
                    <a:pt x="1110" y="348"/>
                    <a:pt x="1158" y="58"/>
                    <a:pt x="1062" y="10"/>
                  </a:cubicBezTo>
                  <a:cubicBezTo>
                    <a:pt x="1050" y="4"/>
                    <a:pt x="1035" y="1"/>
                    <a:pt x="1020" y="1"/>
                  </a:cubicBezTo>
                  <a:cubicBezTo>
                    <a:pt x="916" y="1"/>
                    <a:pt x="754" y="138"/>
                    <a:pt x="628" y="348"/>
                  </a:cubicBezTo>
                  <a:cubicBezTo>
                    <a:pt x="628" y="396"/>
                    <a:pt x="628" y="396"/>
                    <a:pt x="580" y="396"/>
                  </a:cubicBezTo>
                  <a:cubicBezTo>
                    <a:pt x="580" y="396"/>
                    <a:pt x="580" y="348"/>
                    <a:pt x="580" y="348"/>
                  </a:cubicBezTo>
                  <a:cubicBezTo>
                    <a:pt x="454" y="138"/>
                    <a:pt x="291" y="1"/>
                    <a:pt x="156"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2"/>
            <p:cNvSpPr/>
            <p:nvPr/>
          </p:nvSpPr>
          <p:spPr>
            <a:xfrm rot="5400000" flipH="1">
              <a:off x="4746159" y="91841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1"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32"/>
            <p:cNvSpPr/>
            <p:nvPr/>
          </p:nvSpPr>
          <p:spPr>
            <a:xfrm rot="5400000" flipH="1">
              <a:off x="4387834" y="774842"/>
              <a:ext cx="45900" cy="36704"/>
            </a:xfrm>
            <a:custGeom>
              <a:avLst/>
              <a:gdLst/>
              <a:ahLst/>
              <a:cxnLst/>
              <a:rect l="l" t="t" r="r" b="b"/>
              <a:pathLst>
                <a:path w="1158" h="926" extrusionOk="0">
                  <a:moveTo>
                    <a:pt x="155" y="0"/>
                  </a:moveTo>
                  <a:cubicBezTo>
                    <a:pt x="135" y="0"/>
                    <a:pt x="115" y="3"/>
                    <a:pt x="97" y="9"/>
                  </a:cubicBezTo>
                  <a:cubicBezTo>
                    <a:pt x="0" y="58"/>
                    <a:pt x="49" y="299"/>
                    <a:pt x="193" y="588"/>
                  </a:cubicBezTo>
                  <a:cubicBezTo>
                    <a:pt x="290" y="733"/>
                    <a:pt x="434" y="878"/>
                    <a:pt x="531" y="926"/>
                  </a:cubicBezTo>
                  <a:lnTo>
                    <a:pt x="627" y="926"/>
                  </a:lnTo>
                  <a:cubicBezTo>
                    <a:pt x="772" y="878"/>
                    <a:pt x="868" y="733"/>
                    <a:pt x="965" y="588"/>
                  </a:cubicBezTo>
                  <a:cubicBezTo>
                    <a:pt x="1110"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2"/>
            <p:cNvSpPr/>
            <p:nvPr/>
          </p:nvSpPr>
          <p:spPr>
            <a:xfrm rot="5400000" flipH="1">
              <a:off x="4387814" y="870429"/>
              <a:ext cx="45940" cy="36704"/>
            </a:xfrm>
            <a:custGeom>
              <a:avLst/>
              <a:gdLst/>
              <a:ahLst/>
              <a:cxnLst/>
              <a:rect l="l" t="t" r="r" b="b"/>
              <a:pathLst>
                <a:path w="1159" h="926" extrusionOk="0">
                  <a:moveTo>
                    <a:pt x="156" y="0"/>
                  </a:moveTo>
                  <a:cubicBezTo>
                    <a:pt x="136" y="0"/>
                    <a:pt x="116" y="3"/>
                    <a:pt x="97" y="9"/>
                  </a:cubicBezTo>
                  <a:cubicBezTo>
                    <a:pt x="1" y="58"/>
                    <a:pt x="49" y="299"/>
                    <a:pt x="194" y="588"/>
                  </a:cubicBezTo>
                  <a:cubicBezTo>
                    <a:pt x="290" y="733"/>
                    <a:pt x="435" y="878"/>
                    <a:pt x="531" y="926"/>
                  </a:cubicBezTo>
                  <a:lnTo>
                    <a:pt x="628" y="926"/>
                  </a:lnTo>
                  <a:cubicBezTo>
                    <a:pt x="773" y="878"/>
                    <a:pt x="869" y="733"/>
                    <a:pt x="966" y="588"/>
                  </a:cubicBezTo>
                  <a:cubicBezTo>
                    <a:pt x="1110" y="347"/>
                    <a:pt x="1158" y="58"/>
                    <a:pt x="1062" y="9"/>
                  </a:cubicBezTo>
                  <a:cubicBezTo>
                    <a:pt x="1050"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2"/>
            <p:cNvSpPr/>
            <p:nvPr/>
          </p:nvSpPr>
          <p:spPr>
            <a:xfrm rot="5400000" flipH="1">
              <a:off x="4507203" y="822824"/>
              <a:ext cx="45940" cy="36308"/>
            </a:xfrm>
            <a:custGeom>
              <a:avLst/>
              <a:gdLst/>
              <a:ahLst/>
              <a:cxnLst/>
              <a:rect l="l" t="t" r="r" b="b"/>
              <a:pathLst>
                <a:path w="1159" h="916" extrusionOk="0">
                  <a:moveTo>
                    <a:pt x="179" y="1"/>
                  </a:moveTo>
                  <a:cubicBezTo>
                    <a:pt x="151" y="1"/>
                    <a:pt x="123" y="9"/>
                    <a:pt x="97" y="26"/>
                  </a:cubicBezTo>
                  <a:cubicBezTo>
                    <a:pt x="1" y="75"/>
                    <a:pt x="49" y="316"/>
                    <a:pt x="194" y="557"/>
                  </a:cubicBezTo>
                  <a:cubicBezTo>
                    <a:pt x="290" y="750"/>
                    <a:pt x="435" y="846"/>
                    <a:pt x="531" y="894"/>
                  </a:cubicBezTo>
                  <a:cubicBezTo>
                    <a:pt x="547" y="910"/>
                    <a:pt x="558" y="916"/>
                    <a:pt x="565" y="916"/>
                  </a:cubicBezTo>
                  <a:cubicBezTo>
                    <a:pt x="579" y="916"/>
                    <a:pt x="579" y="894"/>
                    <a:pt x="579" y="894"/>
                  </a:cubicBezTo>
                  <a:lnTo>
                    <a:pt x="628" y="894"/>
                  </a:lnTo>
                  <a:cubicBezTo>
                    <a:pt x="772" y="846"/>
                    <a:pt x="869" y="750"/>
                    <a:pt x="965" y="557"/>
                  </a:cubicBezTo>
                  <a:cubicBezTo>
                    <a:pt x="1110" y="316"/>
                    <a:pt x="1158" y="75"/>
                    <a:pt x="1062" y="26"/>
                  </a:cubicBezTo>
                  <a:cubicBezTo>
                    <a:pt x="1044" y="9"/>
                    <a:pt x="1024" y="1"/>
                    <a:pt x="1001" y="1"/>
                  </a:cubicBezTo>
                  <a:cubicBezTo>
                    <a:pt x="897" y="1"/>
                    <a:pt x="746" y="166"/>
                    <a:pt x="628" y="364"/>
                  </a:cubicBezTo>
                  <a:cubicBezTo>
                    <a:pt x="628" y="364"/>
                    <a:pt x="628" y="364"/>
                    <a:pt x="579" y="412"/>
                  </a:cubicBezTo>
                  <a:cubicBezTo>
                    <a:pt x="579" y="364"/>
                    <a:pt x="579" y="364"/>
                    <a:pt x="579" y="364"/>
                  </a:cubicBezTo>
                  <a:cubicBezTo>
                    <a:pt x="461" y="166"/>
                    <a:pt x="310"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32"/>
            <p:cNvSpPr/>
            <p:nvPr/>
          </p:nvSpPr>
          <p:spPr>
            <a:xfrm rot="5400000" flipH="1">
              <a:off x="4507223" y="918410"/>
              <a:ext cx="45900" cy="36308"/>
            </a:xfrm>
            <a:custGeom>
              <a:avLst/>
              <a:gdLst/>
              <a:ahLst/>
              <a:cxnLst/>
              <a:rect l="l" t="t" r="r" b="b"/>
              <a:pathLst>
                <a:path w="1158" h="916" extrusionOk="0">
                  <a:moveTo>
                    <a:pt x="179" y="1"/>
                  </a:moveTo>
                  <a:cubicBezTo>
                    <a:pt x="150" y="1"/>
                    <a:pt x="123" y="9"/>
                    <a:pt x="97" y="26"/>
                  </a:cubicBezTo>
                  <a:cubicBezTo>
                    <a:pt x="0" y="75"/>
                    <a:pt x="48" y="316"/>
                    <a:pt x="193" y="557"/>
                  </a:cubicBezTo>
                  <a:cubicBezTo>
                    <a:pt x="290" y="750"/>
                    <a:pt x="434" y="846"/>
                    <a:pt x="531" y="894"/>
                  </a:cubicBezTo>
                  <a:cubicBezTo>
                    <a:pt x="547" y="910"/>
                    <a:pt x="558" y="916"/>
                    <a:pt x="565" y="916"/>
                  </a:cubicBezTo>
                  <a:cubicBezTo>
                    <a:pt x="579" y="916"/>
                    <a:pt x="579" y="894"/>
                    <a:pt x="579" y="894"/>
                  </a:cubicBezTo>
                  <a:lnTo>
                    <a:pt x="627" y="894"/>
                  </a:lnTo>
                  <a:cubicBezTo>
                    <a:pt x="772" y="846"/>
                    <a:pt x="868" y="750"/>
                    <a:pt x="965" y="557"/>
                  </a:cubicBezTo>
                  <a:cubicBezTo>
                    <a:pt x="1109" y="316"/>
                    <a:pt x="1158" y="75"/>
                    <a:pt x="1061" y="26"/>
                  </a:cubicBezTo>
                  <a:cubicBezTo>
                    <a:pt x="1044" y="9"/>
                    <a:pt x="1023" y="1"/>
                    <a:pt x="1001"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2"/>
            <p:cNvSpPr/>
            <p:nvPr/>
          </p:nvSpPr>
          <p:spPr>
            <a:xfrm rot="5400000" flipH="1">
              <a:off x="4626770" y="870409"/>
              <a:ext cx="45940" cy="36744"/>
            </a:xfrm>
            <a:custGeom>
              <a:avLst/>
              <a:gdLst/>
              <a:ahLst/>
              <a:cxnLst/>
              <a:rect l="l" t="t" r="r" b="b"/>
              <a:pathLst>
                <a:path w="1159" h="927" extrusionOk="0">
                  <a:moveTo>
                    <a:pt x="156" y="1"/>
                  </a:moveTo>
                  <a:cubicBezTo>
                    <a:pt x="136" y="1"/>
                    <a:pt x="116" y="4"/>
                    <a:pt x="97" y="10"/>
                  </a:cubicBezTo>
                  <a:cubicBezTo>
                    <a:pt x="1" y="58"/>
                    <a:pt x="49" y="299"/>
                    <a:pt x="194" y="589"/>
                  </a:cubicBezTo>
                  <a:cubicBezTo>
                    <a:pt x="290" y="733"/>
                    <a:pt x="435" y="878"/>
                    <a:pt x="531" y="926"/>
                  </a:cubicBezTo>
                  <a:lnTo>
                    <a:pt x="628" y="926"/>
                  </a:lnTo>
                  <a:cubicBezTo>
                    <a:pt x="773" y="878"/>
                    <a:pt x="869" y="733"/>
                    <a:pt x="966" y="589"/>
                  </a:cubicBezTo>
                  <a:cubicBezTo>
                    <a:pt x="1110" y="348"/>
                    <a:pt x="1158" y="58"/>
                    <a:pt x="1062" y="10"/>
                  </a:cubicBezTo>
                  <a:cubicBezTo>
                    <a:pt x="1050" y="4"/>
                    <a:pt x="1035" y="1"/>
                    <a:pt x="1020" y="1"/>
                  </a:cubicBezTo>
                  <a:cubicBezTo>
                    <a:pt x="916" y="1"/>
                    <a:pt x="754" y="138"/>
                    <a:pt x="628" y="348"/>
                  </a:cubicBezTo>
                  <a:cubicBezTo>
                    <a:pt x="628" y="396"/>
                    <a:pt x="628" y="396"/>
                    <a:pt x="580" y="396"/>
                  </a:cubicBezTo>
                  <a:cubicBezTo>
                    <a:pt x="580" y="396"/>
                    <a:pt x="580" y="348"/>
                    <a:pt x="580" y="348"/>
                  </a:cubicBezTo>
                  <a:cubicBezTo>
                    <a:pt x="454" y="138"/>
                    <a:pt x="291" y="1"/>
                    <a:pt x="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2"/>
            <p:cNvSpPr/>
            <p:nvPr/>
          </p:nvSpPr>
          <p:spPr>
            <a:xfrm rot="5400000" flipH="1">
              <a:off x="4148877" y="774822"/>
              <a:ext cx="45900" cy="36744"/>
            </a:xfrm>
            <a:custGeom>
              <a:avLst/>
              <a:gdLst/>
              <a:ahLst/>
              <a:cxnLst/>
              <a:rect l="l" t="t" r="r" b="b"/>
              <a:pathLst>
                <a:path w="1158" h="927" extrusionOk="0">
                  <a:moveTo>
                    <a:pt x="155" y="1"/>
                  </a:moveTo>
                  <a:cubicBezTo>
                    <a:pt x="135" y="1"/>
                    <a:pt x="115" y="4"/>
                    <a:pt x="97" y="10"/>
                  </a:cubicBezTo>
                  <a:cubicBezTo>
                    <a:pt x="0" y="58"/>
                    <a:pt x="49" y="299"/>
                    <a:pt x="193" y="589"/>
                  </a:cubicBezTo>
                  <a:cubicBezTo>
                    <a:pt x="290" y="733"/>
                    <a:pt x="434" y="878"/>
                    <a:pt x="531" y="926"/>
                  </a:cubicBezTo>
                  <a:lnTo>
                    <a:pt x="627" y="926"/>
                  </a:lnTo>
                  <a:cubicBezTo>
                    <a:pt x="772" y="878"/>
                    <a:pt x="868" y="733"/>
                    <a:pt x="965" y="589"/>
                  </a:cubicBezTo>
                  <a:cubicBezTo>
                    <a:pt x="1110" y="347"/>
                    <a:pt x="1158" y="58"/>
                    <a:pt x="1061" y="10"/>
                  </a:cubicBezTo>
                  <a:cubicBezTo>
                    <a:pt x="1049" y="4"/>
                    <a:pt x="1035" y="1"/>
                    <a:pt x="1019" y="1"/>
                  </a:cubicBezTo>
                  <a:cubicBezTo>
                    <a:pt x="916" y="1"/>
                    <a:pt x="753" y="137"/>
                    <a:pt x="627" y="347"/>
                  </a:cubicBezTo>
                  <a:cubicBezTo>
                    <a:pt x="627" y="396"/>
                    <a:pt x="627" y="396"/>
                    <a:pt x="579" y="396"/>
                  </a:cubicBezTo>
                  <a:cubicBezTo>
                    <a:pt x="579" y="396"/>
                    <a:pt x="579" y="347"/>
                    <a:pt x="579" y="347"/>
                  </a:cubicBezTo>
                  <a:cubicBezTo>
                    <a:pt x="453" y="137"/>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2"/>
            <p:cNvSpPr/>
            <p:nvPr/>
          </p:nvSpPr>
          <p:spPr>
            <a:xfrm rot="5400000" flipH="1">
              <a:off x="4148857" y="870409"/>
              <a:ext cx="45940" cy="36744"/>
            </a:xfrm>
            <a:custGeom>
              <a:avLst/>
              <a:gdLst/>
              <a:ahLst/>
              <a:cxnLst/>
              <a:rect l="l" t="t" r="r" b="b"/>
              <a:pathLst>
                <a:path w="1159" h="927" extrusionOk="0">
                  <a:moveTo>
                    <a:pt x="156" y="1"/>
                  </a:moveTo>
                  <a:cubicBezTo>
                    <a:pt x="136" y="1"/>
                    <a:pt x="116" y="4"/>
                    <a:pt x="97" y="10"/>
                  </a:cubicBezTo>
                  <a:cubicBezTo>
                    <a:pt x="1" y="58"/>
                    <a:pt x="49" y="299"/>
                    <a:pt x="194" y="589"/>
                  </a:cubicBezTo>
                  <a:cubicBezTo>
                    <a:pt x="290" y="733"/>
                    <a:pt x="435" y="878"/>
                    <a:pt x="531" y="926"/>
                  </a:cubicBezTo>
                  <a:lnTo>
                    <a:pt x="628" y="926"/>
                  </a:lnTo>
                  <a:cubicBezTo>
                    <a:pt x="773" y="878"/>
                    <a:pt x="869" y="733"/>
                    <a:pt x="966" y="589"/>
                  </a:cubicBezTo>
                  <a:cubicBezTo>
                    <a:pt x="1110" y="347"/>
                    <a:pt x="1158" y="58"/>
                    <a:pt x="1062" y="10"/>
                  </a:cubicBezTo>
                  <a:cubicBezTo>
                    <a:pt x="1050" y="4"/>
                    <a:pt x="1035" y="1"/>
                    <a:pt x="1020" y="1"/>
                  </a:cubicBezTo>
                  <a:cubicBezTo>
                    <a:pt x="916" y="1"/>
                    <a:pt x="754" y="137"/>
                    <a:pt x="628" y="347"/>
                  </a:cubicBezTo>
                  <a:cubicBezTo>
                    <a:pt x="628" y="396"/>
                    <a:pt x="628" y="396"/>
                    <a:pt x="580" y="396"/>
                  </a:cubicBezTo>
                  <a:cubicBezTo>
                    <a:pt x="580" y="396"/>
                    <a:pt x="580" y="347"/>
                    <a:pt x="580" y="347"/>
                  </a:cubicBezTo>
                  <a:cubicBezTo>
                    <a:pt x="454" y="137"/>
                    <a:pt x="291" y="1"/>
                    <a:pt x="156"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32"/>
            <p:cNvSpPr/>
            <p:nvPr/>
          </p:nvSpPr>
          <p:spPr>
            <a:xfrm rot="5400000" flipH="1">
              <a:off x="4268246" y="727237"/>
              <a:ext cx="45900" cy="36308"/>
            </a:xfrm>
            <a:custGeom>
              <a:avLst/>
              <a:gdLst/>
              <a:ahLst/>
              <a:cxnLst/>
              <a:rect l="l" t="t" r="r" b="b"/>
              <a:pathLst>
                <a:path w="1158" h="916" extrusionOk="0">
                  <a:moveTo>
                    <a:pt x="179" y="0"/>
                  </a:moveTo>
                  <a:cubicBezTo>
                    <a:pt x="150" y="0"/>
                    <a:pt x="123" y="8"/>
                    <a:pt x="96" y="26"/>
                  </a:cubicBezTo>
                  <a:cubicBezTo>
                    <a:pt x="0" y="74"/>
                    <a:pt x="48" y="315"/>
                    <a:pt x="193" y="556"/>
                  </a:cubicBezTo>
                  <a:cubicBezTo>
                    <a:pt x="289" y="749"/>
                    <a:pt x="434" y="846"/>
                    <a:pt x="531" y="894"/>
                  </a:cubicBezTo>
                  <a:cubicBezTo>
                    <a:pt x="547" y="910"/>
                    <a:pt x="557" y="915"/>
                    <a:pt x="564" y="915"/>
                  </a:cubicBezTo>
                  <a:cubicBezTo>
                    <a:pt x="579" y="915"/>
                    <a:pt x="579" y="894"/>
                    <a:pt x="579" y="894"/>
                  </a:cubicBezTo>
                  <a:lnTo>
                    <a:pt x="627" y="894"/>
                  </a:lnTo>
                  <a:cubicBezTo>
                    <a:pt x="772" y="846"/>
                    <a:pt x="868" y="749"/>
                    <a:pt x="965" y="556"/>
                  </a:cubicBezTo>
                  <a:cubicBezTo>
                    <a:pt x="1109" y="315"/>
                    <a:pt x="1157" y="74"/>
                    <a:pt x="1061" y="26"/>
                  </a:cubicBezTo>
                  <a:cubicBezTo>
                    <a:pt x="1044" y="8"/>
                    <a:pt x="1023" y="0"/>
                    <a:pt x="1000"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32"/>
            <p:cNvSpPr/>
            <p:nvPr/>
          </p:nvSpPr>
          <p:spPr>
            <a:xfrm rot="5400000" flipH="1">
              <a:off x="4268227" y="822824"/>
              <a:ext cx="45940" cy="36308"/>
            </a:xfrm>
            <a:custGeom>
              <a:avLst/>
              <a:gdLst/>
              <a:ahLst/>
              <a:cxnLst/>
              <a:rect l="l" t="t" r="r" b="b"/>
              <a:pathLst>
                <a:path w="1159" h="916" extrusionOk="0">
                  <a:moveTo>
                    <a:pt x="179" y="0"/>
                  </a:moveTo>
                  <a:cubicBezTo>
                    <a:pt x="151" y="0"/>
                    <a:pt x="123" y="8"/>
                    <a:pt x="97" y="26"/>
                  </a:cubicBezTo>
                  <a:cubicBezTo>
                    <a:pt x="1" y="74"/>
                    <a:pt x="49" y="315"/>
                    <a:pt x="194" y="556"/>
                  </a:cubicBezTo>
                  <a:cubicBezTo>
                    <a:pt x="290" y="749"/>
                    <a:pt x="435" y="846"/>
                    <a:pt x="531" y="894"/>
                  </a:cubicBezTo>
                  <a:cubicBezTo>
                    <a:pt x="547" y="910"/>
                    <a:pt x="558" y="915"/>
                    <a:pt x="565" y="915"/>
                  </a:cubicBezTo>
                  <a:cubicBezTo>
                    <a:pt x="579" y="915"/>
                    <a:pt x="579" y="894"/>
                    <a:pt x="579" y="894"/>
                  </a:cubicBezTo>
                  <a:lnTo>
                    <a:pt x="628" y="894"/>
                  </a:lnTo>
                  <a:cubicBezTo>
                    <a:pt x="772" y="846"/>
                    <a:pt x="869" y="749"/>
                    <a:pt x="965" y="556"/>
                  </a:cubicBezTo>
                  <a:cubicBezTo>
                    <a:pt x="1110" y="315"/>
                    <a:pt x="1158" y="74"/>
                    <a:pt x="1062" y="26"/>
                  </a:cubicBezTo>
                  <a:cubicBezTo>
                    <a:pt x="1044" y="8"/>
                    <a:pt x="1024" y="0"/>
                    <a:pt x="1001" y="0"/>
                  </a:cubicBezTo>
                  <a:cubicBezTo>
                    <a:pt x="897" y="0"/>
                    <a:pt x="746" y="166"/>
                    <a:pt x="628" y="363"/>
                  </a:cubicBezTo>
                  <a:cubicBezTo>
                    <a:pt x="628" y="363"/>
                    <a:pt x="628" y="363"/>
                    <a:pt x="579" y="412"/>
                  </a:cubicBezTo>
                  <a:cubicBezTo>
                    <a:pt x="579" y="363"/>
                    <a:pt x="579" y="363"/>
                    <a:pt x="579" y="363"/>
                  </a:cubicBezTo>
                  <a:cubicBezTo>
                    <a:pt x="461" y="166"/>
                    <a:pt x="310"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32"/>
            <p:cNvSpPr/>
            <p:nvPr/>
          </p:nvSpPr>
          <p:spPr>
            <a:xfrm rot="5400000" flipH="1">
              <a:off x="4268246" y="91841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1"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2"/>
            <p:cNvSpPr/>
            <p:nvPr/>
          </p:nvSpPr>
          <p:spPr>
            <a:xfrm rot="5400000" flipH="1">
              <a:off x="4387834" y="774842"/>
              <a:ext cx="45900" cy="36704"/>
            </a:xfrm>
            <a:custGeom>
              <a:avLst/>
              <a:gdLst/>
              <a:ahLst/>
              <a:cxnLst/>
              <a:rect l="l" t="t" r="r" b="b"/>
              <a:pathLst>
                <a:path w="1158" h="926" extrusionOk="0">
                  <a:moveTo>
                    <a:pt x="155" y="0"/>
                  </a:moveTo>
                  <a:cubicBezTo>
                    <a:pt x="135" y="0"/>
                    <a:pt x="115" y="3"/>
                    <a:pt x="97" y="9"/>
                  </a:cubicBezTo>
                  <a:cubicBezTo>
                    <a:pt x="0" y="58"/>
                    <a:pt x="49" y="299"/>
                    <a:pt x="193" y="588"/>
                  </a:cubicBezTo>
                  <a:cubicBezTo>
                    <a:pt x="290" y="733"/>
                    <a:pt x="434" y="878"/>
                    <a:pt x="531" y="926"/>
                  </a:cubicBezTo>
                  <a:lnTo>
                    <a:pt x="627" y="926"/>
                  </a:lnTo>
                  <a:cubicBezTo>
                    <a:pt x="772" y="878"/>
                    <a:pt x="868" y="733"/>
                    <a:pt x="965" y="588"/>
                  </a:cubicBezTo>
                  <a:cubicBezTo>
                    <a:pt x="1110"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1"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2"/>
            <p:cNvSpPr/>
            <p:nvPr/>
          </p:nvSpPr>
          <p:spPr>
            <a:xfrm rot="5400000" flipH="1">
              <a:off x="4387814" y="870429"/>
              <a:ext cx="45940" cy="36704"/>
            </a:xfrm>
            <a:custGeom>
              <a:avLst/>
              <a:gdLst/>
              <a:ahLst/>
              <a:cxnLst/>
              <a:rect l="l" t="t" r="r" b="b"/>
              <a:pathLst>
                <a:path w="1159" h="926" extrusionOk="0">
                  <a:moveTo>
                    <a:pt x="156" y="0"/>
                  </a:moveTo>
                  <a:cubicBezTo>
                    <a:pt x="136" y="0"/>
                    <a:pt x="116" y="3"/>
                    <a:pt x="97" y="9"/>
                  </a:cubicBezTo>
                  <a:cubicBezTo>
                    <a:pt x="1" y="58"/>
                    <a:pt x="49" y="299"/>
                    <a:pt x="194" y="588"/>
                  </a:cubicBezTo>
                  <a:cubicBezTo>
                    <a:pt x="290" y="733"/>
                    <a:pt x="435" y="878"/>
                    <a:pt x="531" y="926"/>
                  </a:cubicBezTo>
                  <a:lnTo>
                    <a:pt x="628" y="926"/>
                  </a:lnTo>
                  <a:cubicBezTo>
                    <a:pt x="773" y="878"/>
                    <a:pt x="869" y="733"/>
                    <a:pt x="966" y="588"/>
                  </a:cubicBezTo>
                  <a:cubicBezTo>
                    <a:pt x="1110" y="347"/>
                    <a:pt x="1158" y="58"/>
                    <a:pt x="1062" y="9"/>
                  </a:cubicBezTo>
                  <a:cubicBezTo>
                    <a:pt x="1050"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2"/>
            <p:cNvSpPr/>
            <p:nvPr/>
          </p:nvSpPr>
          <p:spPr>
            <a:xfrm rot="5400000" flipH="1">
              <a:off x="4029310" y="918410"/>
              <a:ext cx="45900" cy="36308"/>
            </a:xfrm>
            <a:custGeom>
              <a:avLst/>
              <a:gdLst/>
              <a:ahLst/>
              <a:cxnLst/>
              <a:rect l="l" t="t" r="r" b="b"/>
              <a:pathLst>
                <a:path w="1158" h="916" extrusionOk="0">
                  <a:moveTo>
                    <a:pt x="179" y="1"/>
                  </a:moveTo>
                  <a:cubicBezTo>
                    <a:pt x="150" y="1"/>
                    <a:pt x="123" y="9"/>
                    <a:pt x="97" y="26"/>
                  </a:cubicBezTo>
                  <a:cubicBezTo>
                    <a:pt x="0" y="74"/>
                    <a:pt x="48" y="316"/>
                    <a:pt x="193" y="557"/>
                  </a:cubicBezTo>
                  <a:cubicBezTo>
                    <a:pt x="290" y="750"/>
                    <a:pt x="434" y="846"/>
                    <a:pt x="531" y="894"/>
                  </a:cubicBezTo>
                  <a:cubicBezTo>
                    <a:pt x="547" y="910"/>
                    <a:pt x="558" y="916"/>
                    <a:pt x="565" y="916"/>
                  </a:cubicBezTo>
                  <a:cubicBezTo>
                    <a:pt x="579" y="916"/>
                    <a:pt x="579" y="894"/>
                    <a:pt x="579" y="894"/>
                  </a:cubicBezTo>
                  <a:lnTo>
                    <a:pt x="627" y="894"/>
                  </a:lnTo>
                  <a:cubicBezTo>
                    <a:pt x="772" y="846"/>
                    <a:pt x="868" y="750"/>
                    <a:pt x="965" y="557"/>
                  </a:cubicBezTo>
                  <a:cubicBezTo>
                    <a:pt x="1109" y="316"/>
                    <a:pt x="1158" y="74"/>
                    <a:pt x="1061" y="26"/>
                  </a:cubicBezTo>
                  <a:cubicBezTo>
                    <a:pt x="1044" y="9"/>
                    <a:pt x="1023" y="1"/>
                    <a:pt x="1001"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32"/>
            <p:cNvSpPr/>
            <p:nvPr/>
          </p:nvSpPr>
          <p:spPr>
            <a:xfrm rot="5400000" flipH="1">
              <a:off x="4148877" y="774822"/>
              <a:ext cx="45900" cy="36744"/>
            </a:xfrm>
            <a:custGeom>
              <a:avLst/>
              <a:gdLst/>
              <a:ahLst/>
              <a:cxnLst/>
              <a:rect l="l" t="t" r="r" b="b"/>
              <a:pathLst>
                <a:path w="1158" h="927" extrusionOk="0">
                  <a:moveTo>
                    <a:pt x="155" y="1"/>
                  </a:moveTo>
                  <a:cubicBezTo>
                    <a:pt x="135" y="1"/>
                    <a:pt x="115" y="4"/>
                    <a:pt x="97" y="10"/>
                  </a:cubicBezTo>
                  <a:cubicBezTo>
                    <a:pt x="0" y="58"/>
                    <a:pt x="49" y="299"/>
                    <a:pt x="193" y="589"/>
                  </a:cubicBezTo>
                  <a:cubicBezTo>
                    <a:pt x="290" y="733"/>
                    <a:pt x="434" y="878"/>
                    <a:pt x="531" y="926"/>
                  </a:cubicBezTo>
                  <a:lnTo>
                    <a:pt x="627" y="926"/>
                  </a:lnTo>
                  <a:cubicBezTo>
                    <a:pt x="772" y="878"/>
                    <a:pt x="868" y="733"/>
                    <a:pt x="965" y="589"/>
                  </a:cubicBezTo>
                  <a:cubicBezTo>
                    <a:pt x="1110" y="347"/>
                    <a:pt x="1158" y="58"/>
                    <a:pt x="1061" y="10"/>
                  </a:cubicBezTo>
                  <a:cubicBezTo>
                    <a:pt x="1049" y="4"/>
                    <a:pt x="1035" y="1"/>
                    <a:pt x="1019" y="1"/>
                  </a:cubicBezTo>
                  <a:cubicBezTo>
                    <a:pt x="916" y="1"/>
                    <a:pt x="753" y="137"/>
                    <a:pt x="627" y="347"/>
                  </a:cubicBezTo>
                  <a:cubicBezTo>
                    <a:pt x="627" y="396"/>
                    <a:pt x="627" y="396"/>
                    <a:pt x="579" y="396"/>
                  </a:cubicBezTo>
                  <a:cubicBezTo>
                    <a:pt x="579" y="396"/>
                    <a:pt x="579" y="347"/>
                    <a:pt x="579" y="347"/>
                  </a:cubicBezTo>
                  <a:cubicBezTo>
                    <a:pt x="453" y="137"/>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32"/>
            <p:cNvSpPr/>
            <p:nvPr/>
          </p:nvSpPr>
          <p:spPr>
            <a:xfrm rot="5400000" flipH="1">
              <a:off x="4148857" y="870409"/>
              <a:ext cx="45940" cy="36744"/>
            </a:xfrm>
            <a:custGeom>
              <a:avLst/>
              <a:gdLst/>
              <a:ahLst/>
              <a:cxnLst/>
              <a:rect l="l" t="t" r="r" b="b"/>
              <a:pathLst>
                <a:path w="1159" h="927" extrusionOk="0">
                  <a:moveTo>
                    <a:pt x="156" y="1"/>
                  </a:moveTo>
                  <a:cubicBezTo>
                    <a:pt x="136" y="1"/>
                    <a:pt x="116" y="4"/>
                    <a:pt x="97" y="10"/>
                  </a:cubicBezTo>
                  <a:cubicBezTo>
                    <a:pt x="1" y="58"/>
                    <a:pt x="49" y="299"/>
                    <a:pt x="194" y="589"/>
                  </a:cubicBezTo>
                  <a:cubicBezTo>
                    <a:pt x="290" y="733"/>
                    <a:pt x="435" y="878"/>
                    <a:pt x="531" y="926"/>
                  </a:cubicBezTo>
                  <a:lnTo>
                    <a:pt x="628" y="926"/>
                  </a:lnTo>
                  <a:cubicBezTo>
                    <a:pt x="773" y="878"/>
                    <a:pt x="869" y="733"/>
                    <a:pt x="966" y="589"/>
                  </a:cubicBezTo>
                  <a:cubicBezTo>
                    <a:pt x="1110" y="347"/>
                    <a:pt x="1158" y="58"/>
                    <a:pt x="1062" y="10"/>
                  </a:cubicBezTo>
                  <a:cubicBezTo>
                    <a:pt x="1050" y="4"/>
                    <a:pt x="1035" y="1"/>
                    <a:pt x="1020" y="1"/>
                  </a:cubicBezTo>
                  <a:cubicBezTo>
                    <a:pt x="916" y="1"/>
                    <a:pt x="754" y="137"/>
                    <a:pt x="628" y="347"/>
                  </a:cubicBezTo>
                  <a:cubicBezTo>
                    <a:pt x="628" y="396"/>
                    <a:pt x="628" y="396"/>
                    <a:pt x="580" y="396"/>
                  </a:cubicBezTo>
                  <a:cubicBezTo>
                    <a:pt x="580" y="396"/>
                    <a:pt x="580" y="347"/>
                    <a:pt x="580" y="347"/>
                  </a:cubicBezTo>
                  <a:cubicBezTo>
                    <a:pt x="454" y="137"/>
                    <a:pt x="291" y="1"/>
                    <a:pt x="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32"/>
            <p:cNvSpPr/>
            <p:nvPr/>
          </p:nvSpPr>
          <p:spPr>
            <a:xfrm rot="5400000" flipH="1">
              <a:off x="4626770" y="965976"/>
              <a:ext cx="45940" cy="36744"/>
            </a:xfrm>
            <a:custGeom>
              <a:avLst/>
              <a:gdLst/>
              <a:ahLst/>
              <a:cxnLst/>
              <a:rect l="l" t="t" r="r" b="b"/>
              <a:pathLst>
                <a:path w="1159" h="927" extrusionOk="0">
                  <a:moveTo>
                    <a:pt x="155" y="1"/>
                  </a:moveTo>
                  <a:cubicBezTo>
                    <a:pt x="135" y="1"/>
                    <a:pt x="116" y="4"/>
                    <a:pt x="97" y="10"/>
                  </a:cubicBezTo>
                  <a:cubicBezTo>
                    <a:pt x="1" y="58"/>
                    <a:pt x="49" y="299"/>
                    <a:pt x="193" y="589"/>
                  </a:cubicBezTo>
                  <a:cubicBezTo>
                    <a:pt x="290" y="733"/>
                    <a:pt x="435" y="878"/>
                    <a:pt x="531" y="926"/>
                  </a:cubicBezTo>
                  <a:lnTo>
                    <a:pt x="628" y="926"/>
                  </a:lnTo>
                  <a:cubicBezTo>
                    <a:pt x="772" y="878"/>
                    <a:pt x="869" y="733"/>
                    <a:pt x="965" y="589"/>
                  </a:cubicBezTo>
                  <a:cubicBezTo>
                    <a:pt x="1110" y="348"/>
                    <a:pt x="1158" y="58"/>
                    <a:pt x="1062" y="10"/>
                  </a:cubicBezTo>
                  <a:cubicBezTo>
                    <a:pt x="1049" y="4"/>
                    <a:pt x="1035" y="1"/>
                    <a:pt x="1020" y="1"/>
                  </a:cubicBezTo>
                  <a:cubicBezTo>
                    <a:pt x="916" y="1"/>
                    <a:pt x="754" y="138"/>
                    <a:pt x="628" y="348"/>
                  </a:cubicBezTo>
                  <a:cubicBezTo>
                    <a:pt x="628" y="396"/>
                    <a:pt x="628" y="396"/>
                    <a:pt x="579" y="396"/>
                  </a:cubicBezTo>
                  <a:cubicBezTo>
                    <a:pt x="579" y="396"/>
                    <a:pt x="579" y="348"/>
                    <a:pt x="579" y="348"/>
                  </a:cubicBezTo>
                  <a:cubicBezTo>
                    <a:pt x="453" y="138"/>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32"/>
            <p:cNvSpPr/>
            <p:nvPr/>
          </p:nvSpPr>
          <p:spPr>
            <a:xfrm rot="5400000" flipH="1">
              <a:off x="4626790" y="1061562"/>
              <a:ext cx="45900" cy="36744"/>
            </a:xfrm>
            <a:custGeom>
              <a:avLst/>
              <a:gdLst/>
              <a:ahLst/>
              <a:cxnLst/>
              <a:rect l="l" t="t" r="r" b="b"/>
              <a:pathLst>
                <a:path w="1158" h="927" extrusionOk="0">
                  <a:moveTo>
                    <a:pt x="155" y="1"/>
                  </a:moveTo>
                  <a:cubicBezTo>
                    <a:pt x="135" y="1"/>
                    <a:pt x="115" y="4"/>
                    <a:pt x="97" y="10"/>
                  </a:cubicBezTo>
                  <a:cubicBezTo>
                    <a:pt x="0" y="58"/>
                    <a:pt x="48" y="299"/>
                    <a:pt x="193" y="589"/>
                  </a:cubicBezTo>
                  <a:cubicBezTo>
                    <a:pt x="290" y="733"/>
                    <a:pt x="434" y="878"/>
                    <a:pt x="531" y="926"/>
                  </a:cubicBezTo>
                  <a:lnTo>
                    <a:pt x="627" y="926"/>
                  </a:lnTo>
                  <a:cubicBezTo>
                    <a:pt x="772" y="878"/>
                    <a:pt x="868" y="733"/>
                    <a:pt x="965" y="589"/>
                  </a:cubicBezTo>
                  <a:cubicBezTo>
                    <a:pt x="1109" y="348"/>
                    <a:pt x="1158" y="58"/>
                    <a:pt x="1061" y="10"/>
                  </a:cubicBezTo>
                  <a:cubicBezTo>
                    <a:pt x="1049" y="4"/>
                    <a:pt x="1035" y="1"/>
                    <a:pt x="1019" y="1"/>
                  </a:cubicBezTo>
                  <a:cubicBezTo>
                    <a:pt x="916" y="1"/>
                    <a:pt x="753" y="138"/>
                    <a:pt x="627" y="348"/>
                  </a:cubicBezTo>
                  <a:cubicBezTo>
                    <a:pt x="627" y="396"/>
                    <a:pt x="627" y="396"/>
                    <a:pt x="579" y="396"/>
                  </a:cubicBezTo>
                  <a:cubicBezTo>
                    <a:pt x="579" y="396"/>
                    <a:pt x="579" y="348"/>
                    <a:pt x="579" y="348"/>
                  </a:cubicBezTo>
                  <a:cubicBezTo>
                    <a:pt x="453" y="138"/>
                    <a:pt x="290"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32"/>
            <p:cNvSpPr/>
            <p:nvPr/>
          </p:nvSpPr>
          <p:spPr>
            <a:xfrm rot="5400000" flipH="1">
              <a:off x="4746159" y="91841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1"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32"/>
            <p:cNvSpPr/>
            <p:nvPr/>
          </p:nvSpPr>
          <p:spPr>
            <a:xfrm rot="5400000" flipH="1">
              <a:off x="4746140" y="1013997"/>
              <a:ext cx="45940" cy="36308"/>
            </a:xfrm>
            <a:custGeom>
              <a:avLst/>
              <a:gdLst/>
              <a:ahLst/>
              <a:cxnLst/>
              <a:rect l="l" t="t" r="r" b="b"/>
              <a:pathLst>
                <a:path w="1159" h="916" extrusionOk="0">
                  <a:moveTo>
                    <a:pt x="180" y="0"/>
                  </a:moveTo>
                  <a:cubicBezTo>
                    <a:pt x="151" y="0"/>
                    <a:pt x="123" y="8"/>
                    <a:pt x="97" y="26"/>
                  </a:cubicBezTo>
                  <a:cubicBezTo>
                    <a:pt x="1" y="74"/>
                    <a:pt x="49" y="315"/>
                    <a:pt x="194" y="556"/>
                  </a:cubicBezTo>
                  <a:cubicBezTo>
                    <a:pt x="290" y="749"/>
                    <a:pt x="435" y="846"/>
                    <a:pt x="531" y="894"/>
                  </a:cubicBezTo>
                  <a:cubicBezTo>
                    <a:pt x="547" y="910"/>
                    <a:pt x="558" y="915"/>
                    <a:pt x="565" y="915"/>
                  </a:cubicBezTo>
                  <a:cubicBezTo>
                    <a:pt x="580" y="915"/>
                    <a:pt x="580" y="894"/>
                    <a:pt x="580" y="894"/>
                  </a:cubicBezTo>
                  <a:lnTo>
                    <a:pt x="628" y="894"/>
                  </a:lnTo>
                  <a:cubicBezTo>
                    <a:pt x="773" y="846"/>
                    <a:pt x="869" y="749"/>
                    <a:pt x="965" y="556"/>
                  </a:cubicBezTo>
                  <a:cubicBezTo>
                    <a:pt x="1110" y="315"/>
                    <a:pt x="1158" y="74"/>
                    <a:pt x="1062" y="26"/>
                  </a:cubicBezTo>
                  <a:cubicBezTo>
                    <a:pt x="1045" y="8"/>
                    <a:pt x="1024" y="0"/>
                    <a:pt x="1001" y="0"/>
                  </a:cubicBezTo>
                  <a:cubicBezTo>
                    <a:pt x="897" y="0"/>
                    <a:pt x="746" y="166"/>
                    <a:pt x="628" y="363"/>
                  </a:cubicBezTo>
                  <a:cubicBezTo>
                    <a:pt x="628" y="363"/>
                    <a:pt x="628" y="363"/>
                    <a:pt x="580" y="412"/>
                  </a:cubicBezTo>
                  <a:cubicBezTo>
                    <a:pt x="580" y="363"/>
                    <a:pt x="580" y="363"/>
                    <a:pt x="580" y="363"/>
                  </a:cubicBezTo>
                  <a:cubicBezTo>
                    <a:pt x="461" y="166"/>
                    <a:pt x="310" y="0"/>
                    <a:pt x="180"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32"/>
            <p:cNvSpPr/>
            <p:nvPr/>
          </p:nvSpPr>
          <p:spPr>
            <a:xfrm rot="5400000" flipH="1">
              <a:off x="4746159" y="1109584"/>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5"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2"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32"/>
            <p:cNvSpPr/>
            <p:nvPr/>
          </p:nvSpPr>
          <p:spPr>
            <a:xfrm rot="5400000" flipH="1">
              <a:off x="4865727" y="965996"/>
              <a:ext cx="45940" cy="36704"/>
            </a:xfrm>
            <a:custGeom>
              <a:avLst/>
              <a:gdLst/>
              <a:ahLst/>
              <a:cxnLst/>
              <a:rect l="l" t="t" r="r" b="b"/>
              <a:pathLst>
                <a:path w="1159" h="926" extrusionOk="0">
                  <a:moveTo>
                    <a:pt x="155" y="0"/>
                  </a:moveTo>
                  <a:cubicBezTo>
                    <a:pt x="135" y="0"/>
                    <a:pt x="116" y="3"/>
                    <a:pt x="97" y="9"/>
                  </a:cubicBezTo>
                  <a:cubicBezTo>
                    <a:pt x="1" y="58"/>
                    <a:pt x="49" y="299"/>
                    <a:pt x="193"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32"/>
            <p:cNvSpPr/>
            <p:nvPr/>
          </p:nvSpPr>
          <p:spPr>
            <a:xfrm rot="5400000" flipH="1">
              <a:off x="4865747" y="1061582"/>
              <a:ext cx="45900" cy="36704"/>
            </a:xfrm>
            <a:custGeom>
              <a:avLst/>
              <a:gdLst/>
              <a:ahLst/>
              <a:cxnLst/>
              <a:rect l="l" t="t" r="r" b="b"/>
              <a:pathLst>
                <a:path w="1158" h="926" extrusionOk="0">
                  <a:moveTo>
                    <a:pt x="155" y="0"/>
                  </a:moveTo>
                  <a:cubicBezTo>
                    <a:pt x="135" y="0"/>
                    <a:pt x="115" y="3"/>
                    <a:pt x="97" y="9"/>
                  </a:cubicBezTo>
                  <a:cubicBezTo>
                    <a:pt x="0" y="58"/>
                    <a:pt x="48" y="299"/>
                    <a:pt x="193" y="588"/>
                  </a:cubicBezTo>
                  <a:cubicBezTo>
                    <a:pt x="290" y="733"/>
                    <a:pt x="434" y="878"/>
                    <a:pt x="531" y="926"/>
                  </a:cubicBezTo>
                  <a:lnTo>
                    <a:pt x="627" y="926"/>
                  </a:lnTo>
                  <a:cubicBezTo>
                    <a:pt x="772" y="878"/>
                    <a:pt x="868" y="733"/>
                    <a:pt x="965" y="588"/>
                  </a:cubicBezTo>
                  <a:cubicBezTo>
                    <a:pt x="1109"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0"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2"/>
            <p:cNvSpPr/>
            <p:nvPr/>
          </p:nvSpPr>
          <p:spPr>
            <a:xfrm rot="5400000" flipH="1">
              <a:off x="4387814" y="965996"/>
              <a:ext cx="45940" cy="36704"/>
            </a:xfrm>
            <a:custGeom>
              <a:avLst/>
              <a:gdLst/>
              <a:ahLst/>
              <a:cxnLst/>
              <a:rect l="l" t="t" r="r" b="b"/>
              <a:pathLst>
                <a:path w="1159" h="926" extrusionOk="0">
                  <a:moveTo>
                    <a:pt x="155" y="0"/>
                  </a:moveTo>
                  <a:cubicBezTo>
                    <a:pt x="135" y="0"/>
                    <a:pt x="116" y="3"/>
                    <a:pt x="97" y="9"/>
                  </a:cubicBezTo>
                  <a:cubicBezTo>
                    <a:pt x="1" y="58"/>
                    <a:pt x="49" y="299"/>
                    <a:pt x="193"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32"/>
            <p:cNvSpPr/>
            <p:nvPr/>
          </p:nvSpPr>
          <p:spPr>
            <a:xfrm rot="5400000" flipH="1">
              <a:off x="4387834" y="1061582"/>
              <a:ext cx="45900" cy="36704"/>
            </a:xfrm>
            <a:custGeom>
              <a:avLst/>
              <a:gdLst/>
              <a:ahLst/>
              <a:cxnLst/>
              <a:rect l="l" t="t" r="r" b="b"/>
              <a:pathLst>
                <a:path w="1158" h="926" extrusionOk="0">
                  <a:moveTo>
                    <a:pt x="155" y="0"/>
                  </a:moveTo>
                  <a:cubicBezTo>
                    <a:pt x="135" y="0"/>
                    <a:pt x="115" y="3"/>
                    <a:pt x="97" y="9"/>
                  </a:cubicBezTo>
                  <a:cubicBezTo>
                    <a:pt x="0" y="58"/>
                    <a:pt x="48" y="299"/>
                    <a:pt x="193" y="588"/>
                  </a:cubicBezTo>
                  <a:cubicBezTo>
                    <a:pt x="290" y="733"/>
                    <a:pt x="434" y="878"/>
                    <a:pt x="531" y="926"/>
                  </a:cubicBezTo>
                  <a:lnTo>
                    <a:pt x="627" y="926"/>
                  </a:lnTo>
                  <a:cubicBezTo>
                    <a:pt x="772" y="878"/>
                    <a:pt x="868" y="733"/>
                    <a:pt x="965" y="588"/>
                  </a:cubicBezTo>
                  <a:cubicBezTo>
                    <a:pt x="1109"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0"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32"/>
            <p:cNvSpPr/>
            <p:nvPr/>
          </p:nvSpPr>
          <p:spPr>
            <a:xfrm rot="5400000" flipH="1">
              <a:off x="4507223" y="918410"/>
              <a:ext cx="45900" cy="36308"/>
            </a:xfrm>
            <a:custGeom>
              <a:avLst/>
              <a:gdLst/>
              <a:ahLst/>
              <a:cxnLst/>
              <a:rect l="l" t="t" r="r" b="b"/>
              <a:pathLst>
                <a:path w="1158" h="916" extrusionOk="0">
                  <a:moveTo>
                    <a:pt x="179" y="1"/>
                  </a:moveTo>
                  <a:cubicBezTo>
                    <a:pt x="150" y="1"/>
                    <a:pt x="123" y="9"/>
                    <a:pt x="97" y="26"/>
                  </a:cubicBezTo>
                  <a:cubicBezTo>
                    <a:pt x="0" y="75"/>
                    <a:pt x="48" y="316"/>
                    <a:pt x="193" y="557"/>
                  </a:cubicBezTo>
                  <a:cubicBezTo>
                    <a:pt x="290" y="750"/>
                    <a:pt x="434" y="846"/>
                    <a:pt x="531" y="894"/>
                  </a:cubicBezTo>
                  <a:cubicBezTo>
                    <a:pt x="547" y="910"/>
                    <a:pt x="558" y="916"/>
                    <a:pt x="565" y="916"/>
                  </a:cubicBezTo>
                  <a:cubicBezTo>
                    <a:pt x="579" y="916"/>
                    <a:pt x="579" y="894"/>
                    <a:pt x="579" y="894"/>
                  </a:cubicBezTo>
                  <a:lnTo>
                    <a:pt x="627" y="894"/>
                  </a:lnTo>
                  <a:cubicBezTo>
                    <a:pt x="772" y="846"/>
                    <a:pt x="868" y="750"/>
                    <a:pt x="965" y="557"/>
                  </a:cubicBezTo>
                  <a:cubicBezTo>
                    <a:pt x="1109" y="316"/>
                    <a:pt x="1158" y="75"/>
                    <a:pt x="1061" y="26"/>
                  </a:cubicBezTo>
                  <a:cubicBezTo>
                    <a:pt x="1044" y="9"/>
                    <a:pt x="1023" y="1"/>
                    <a:pt x="1001"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2"/>
            <p:cNvSpPr/>
            <p:nvPr/>
          </p:nvSpPr>
          <p:spPr>
            <a:xfrm rot="5400000" flipH="1">
              <a:off x="4507203" y="1013997"/>
              <a:ext cx="45940" cy="36308"/>
            </a:xfrm>
            <a:custGeom>
              <a:avLst/>
              <a:gdLst/>
              <a:ahLst/>
              <a:cxnLst/>
              <a:rect l="l" t="t" r="r" b="b"/>
              <a:pathLst>
                <a:path w="1159" h="916" extrusionOk="0">
                  <a:moveTo>
                    <a:pt x="180" y="1"/>
                  </a:moveTo>
                  <a:cubicBezTo>
                    <a:pt x="151" y="1"/>
                    <a:pt x="123" y="9"/>
                    <a:pt x="97" y="26"/>
                  </a:cubicBezTo>
                  <a:cubicBezTo>
                    <a:pt x="1" y="75"/>
                    <a:pt x="49" y="316"/>
                    <a:pt x="194" y="557"/>
                  </a:cubicBezTo>
                  <a:cubicBezTo>
                    <a:pt x="290" y="750"/>
                    <a:pt x="435" y="846"/>
                    <a:pt x="531" y="894"/>
                  </a:cubicBezTo>
                  <a:cubicBezTo>
                    <a:pt x="547" y="910"/>
                    <a:pt x="558" y="916"/>
                    <a:pt x="565" y="916"/>
                  </a:cubicBezTo>
                  <a:cubicBezTo>
                    <a:pt x="580" y="916"/>
                    <a:pt x="580" y="894"/>
                    <a:pt x="580" y="894"/>
                  </a:cubicBezTo>
                  <a:lnTo>
                    <a:pt x="628" y="894"/>
                  </a:lnTo>
                  <a:cubicBezTo>
                    <a:pt x="773" y="846"/>
                    <a:pt x="869" y="750"/>
                    <a:pt x="965" y="557"/>
                  </a:cubicBezTo>
                  <a:cubicBezTo>
                    <a:pt x="1110" y="316"/>
                    <a:pt x="1158" y="75"/>
                    <a:pt x="1062" y="26"/>
                  </a:cubicBezTo>
                  <a:cubicBezTo>
                    <a:pt x="1045" y="9"/>
                    <a:pt x="1024" y="1"/>
                    <a:pt x="1001" y="1"/>
                  </a:cubicBezTo>
                  <a:cubicBezTo>
                    <a:pt x="897" y="1"/>
                    <a:pt x="746" y="166"/>
                    <a:pt x="628" y="364"/>
                  </a:cubicBezTo>
                  <a:cubicBezTo>
                    <a:pt x="628" y="364"/>
                    <a:pt x="628" y="364"/>
                    <a:pt x="580" y="412"/>
                  </a:cubicBezTo>
                  <a:cubicBezTo>
                    <a:pt x="580" y="364"/>
                    <a:pt x="580" y="364"/>
                    <a:pt x="580" y="364"/>
                  </a:cubicBezTo>
                  <a:cubicBezTo>
                    <a:pt x="461" y="166"/>
                    <a:pt x="310" y="1"/>
                    <a:pt x="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2"/>
            <p:cNvSpPr/>
            <p:nvPr/>
          </p:nvSpPr>
          <p:spPr>
            <a:xfrm rot="5400000" flipH="1">
              <a:off x="4507223" y="1109584"/>
              <a:ext cx="45900" cy="36308"/>
            </a:xfrm>
            <a:custGeom>
              <a:avLst/>
              <a:gdLst/>
              <a:ahLst/>
              <a:cxnLst/>
              <a:rect l="l" t="t" r="r" b="b"/>
              <a:pathLst>
                <a:path w="1158" h="916" extrusionOk="0">
                  <a:moveTo>
                    <a:pt x="179" y="1"/>
                  </a:moveTo>
                  <a:cubicBezTo>
                    <a:pt x="151" y="1"/>
                    <a:pt x="123" y="9"/>
                    <a:pt x="97" y="26"/>
                  </a:cubicBezTo>
                  <a:cubicBezTo>
                    <a:pt x="0" y="75"/>
                    <a:pt x="49" y="316"/>
                    <a:pt x="193" y="557"/>
                  </a:cubicBezTo>
                  <a:cubicBezTo>
                    <a:pt x="290" y="750"/>
                    <a:pt x="435" y="846"/>
                    <a:pt x="531" y="894"/>
                  </a:cubicBezTo>
                  <a:cubicBezTo>
                    <a:pt x="547" y="910"/>
                    <a:pt x="558" y="916"/>
                    <a:pt x="565" y="916"/>
                  </a:cubicBezTo>
                  <a:cubicBezTo>
                    <a:pt x="579" y="916"/>
                    <a:pt x="579" y="894"/>
                    <a:pt x="579" y="894"/>
                  </a:cubicBezTo>
                  <a:lnTo>
                    <a:pt x="627" y="894"/>
                  </a:lnTo>
                  <a:cubicBezTo>
                    <a:pt x="772" y="846"/>
                    <a:pt x="869" y="750"/>
                    <a:pt x="965" y="557"/>
                  </a:cubicBezTo>
                  <a:cubicBezTo>
                    <a:pt x="1110" y="316"/>
                    <a:pt x="1158" y="75"/>
                    <a:pt x="1062" y="26"/>
                  </a:cubicBezTo>
                  <a:cubicBezTo>
                    <a:pt x="1044" y="9"/>
                    <a:pt x="1024" y="1"/>
                    <a:pt x="1001" y="1"/>
                  </a:cubicBezTo>
                  <a:cubicBezTo>
                    <a:pt x="897" y="1"/>
                    <a:pt x="746" y="166"/>
                    <a:pt x="627" y="364"/>
                  </a:cubicBezTo>
                  <a:cubicBezTo>
                    <a:pt x="627" y="364"/>
                    <a:pt x="627" y="364"/>
                    <a:pt x="579" y="412"/>
                  </a:cubicBezTo>
                  <a:cubicBezTo>
                    <a:pt x="579" y="364"/>
                    <a:pt x="579" y="364"/>
                    <a:pt x="579" y="364"/>
                  </a:cubicBezTo>
                  <a:cubicBezTo>
                    <a:pt x="461" y="166"/>
                    <a:pt x="310" y="1"/>
                    <a:pt x="179"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2"/>
            <p:cNvSpPr/>
            <p:nvPr/>
          </p:nvSpPr>
          <p:spPr>
            <a:xfrm rot="5400000" flipH="1">
              <a:off x="4626770" y="965976"/>
              <a:ext cx="45940" cy="36744"/>
            </a:xfrm>
            <a:custGeom>
              <a:avLst/>
              <a:gdLst/>
              <a:ahLst/>
              <a:cxnLst/>
              <a:rect l="l" t="t" r="r" b="b"/>
              <a:pathLst>
                <a:path w="1159" h="927" extrusionOk="0">
                  <a:moveTo>
                    <a:pt x="155" y="1"/>
                  </a:moveTo>
                  <a:cubicBezTo>
                    <a:pt x="135" y="1"/>
                    <a:pt x="116" y="4"/>
                    <a:pt x="97" y="10"/>
                  </a:cubicBezTo>
                  <a:cubicBezTo>
                    <a:pt x="1" y="58"/>
                    <a:pt x="49" y="299"/>
                    <a:pt x="193" y="589"/>
                  </a:cubicBezTo>
                  <a:cubicBezTo>
                    <a:pt x="290" y="733"/>
                    <a:pt x="435" y="878"/>
                    <a:pt x="531" y="926"/>
                  </a:cubicBezTo>
                  <a:lnTo>
                    <a:pt x="628" y="926"/>
                  </a:lnTo>
                  <a:cubicBezTo>
                    <a:pt x="772" y="878"/>
                    <a:pt x="869" y="733"/>
                    <a:pt x="965" y="589"/>
                  </a:cubicBezTo>
                  <a:cubicBezTo>
                    <a:pt x="1110" y="348"/>
                    <a:pt x="1158" y="58"/>
                    <a:pt x="1062" y="10"/>
                  </a:cubicBezTo>
                  <a:cubicBezTo>
                    <a:pt x="1049" y="4"/>
                    <a:pt x="1035" y="1"/>
                    <a:pt x="1020" y="1"/>
                  </a:cubicBezTo>
                  <a:cubicBezTo>
                    <a:pt x="916" y="1"/>
                    <a:pt x="754" y="138"/>
                    <a:pt x="628" y="348"/>
                  </a:cubicBezTo>
                  <a:cubicBezTo>
                    <a:pt x="628" y="396"/>
                    <a:pt x="628" y="396"/>
                    <a:pt x="579" y="396"/>
                  </a:cubicBezTo>
                  <a:cubicBezTo>
                    <a:pt x="579" y="396"/>
                    <a:pt x="579" y="348"/>
                    <a:pt x="579" y="348"/>
                  </a:cubicBezTo>
                  <a:cubicBezTo>
                    <a:pt x="453" y="138"/>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2"/>
            <p:cNvSpPr/>
            <p:nvPr/>
          </p:nvSpPr>
          <p:spPr>
            <a:xfrm rot="5400000" flipH="1">
              <a:off x="4626790" y="1061562"/>
              <a:ext cx="45900" cy="36744"/>
            </a:xfrm>
            <a:custGeom>
              <a:avLst/>
              <a:gdLst/>
              <a:ahLst/>
              <a:cxnLst/>
              <a:rect l="l" t="t" r="r" b="b"/>
              <a:pathLst>
                <a:path w="1158" h="927" extrusionOk="0">
                  <a:moveTo>
                    <a:pt x="155" y="1"/>
                  </a:moveTo>
                  <a:cubicBezTo>
                    <a:pt x="135" y="1"/>
                    <a:pt x="115" y="4"/>
                    <a:pt x="97" y="10"/>
                  </a:cubicBezTo>
                  <a:cubicBezTo>
                    <a:pt x="0" y="58"/>
                    <a:pt x="48" y="299"/>
                    <a:pt x="193" y="589"/>
                  </a:cubicBezTo>
                  <a:cubicBezTo>
                    <a:pt x="290" y="733"/>
                    <a:pt x="434" y="878"/>
                    <a:pt x="531" y="926"/>
                  </a:cubicBezTo>
                  <a:lnTo>
                    <a:pt x="627" y="926"/>
                  </a:lnTo>
                  <a:cubicBezTo>
                    <a:pt x="772" y="878"/>
                    <a:pt x="868" y="733"/>
                    <a:pt x="965" y="589"/>
                  </a:cubicBezTo>
                  <a:cubicBezTo>
                    <a:pt x="1109" y="348"/>
                    <a:pt x="1158" y="58"/>
                    <a:pt x="1061" y="10"/>
                  </a:cubicBezTo>
                  <a:cubicBezTo>
                    <a:pt x="1049" y="4"/>
                    <a:pt x="1035" y="1"/>
                    <a:pt x="1019" y="1"/>
                  </a:cubicBezTo>
                  <a:cubicBezTo>
                    <a:pt x="916" y="1"/>
                    <a:pt x="753" y="138"/>
                    <a:pt x="627" y="348"/>
                  </a:cubicBezTo>
                  <a:cubicBezTo>
                    <a:pt x="627" y="396"/>
                    <a:pt x="627" y="396"/>
                    <a:pt x="579" y="396"/>
                  </a:cubicBezTo>
                  <a:cubicBezTo>
                    <a:pt x="579" y="396"/>
                    <a:pt x="579" y="348"/>
                    <a:pt x="579" y="348"/>
                  </a:cubicBezTo>
                  <a:cubicBezTo>
                    <a:pt x="453" y="138"/>
                    <a:pt x="29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2"/>
            <p:cNvSpPr/>
            <p:nvPr/>
          </p:nvSpPr>
          <p:spPr>
            <a:xfrm rot="5400000" flipH="1">
              <a:off x="4148857" y="965976"/>
              <a:ext cx="45940" cy="36744"/>
            </a:xfrm>
            <a:custGeom>
              <a:avLst/>
              <a:gdLst/>
              <a:ahLst/>
              <a:cxnLst/>
              <a:rect l="l" t="t" r="r" b="b"/>
              <a:pathLst>
                <a:path w="1159" h="927" extrusionOk="0">
                  <a:moveTo>
                    <a:pt x="155" y="1"/>
                  </a:moveTo>
                  <a:cubicBezTo>
                    <a:pt x="135" y="1"/>
                    <a:pt x="116" y="4"/>
                    <a:pt x="97" y="10"/>
                  </a:cubicBezTo>
                  <a:cubicBezTo>
                    <a:pt x="1" y="58"/>
                    <a:pt x="49" y="299"/>
                    <a:pt x="193" y="589"/>
                  </a:cubicBezTo>
                  <a:cubicBezTo>
                    <a:pt x="290" y="733"/>
                    <a:pt x="435" y="878"/>
                    <a:pt x="531" y="926"/>
                  </a:cubicBezTo>
                  <a:lnTo>
                    <a:pt x="628" y="926"/>
                  </a:lnTo>
                  <a:cubicBezTo>
                    <a:pt x="772" y="878"/>
                    <a:pt x="869" y="733"/>
                    <a:pt x="965" y="589"/>
                  </a:cubicBezTo>
                  <a:cubicBezTo>
                    <a:pt x="1110" y="347"/>
                    <a:pt x="1158" y="58"/>
                    <a:pt x="1062" y="10"/>
                  </a:cubicBezTo>
                  <a:cubicBezTo>
                    <a:pt x="1049" y="4"/>
                    <a:pt x="1035" y="1"/>
                    <a:pt x="1020" y="1"/>
                  </a:cubicBezTo>
                  <a:cubicBezTo>
                    <a:pt x="916" y="1"/>
                    <a:pt x="754" y="137"/>
                    <a:pt x="628" y="347"/>
                  </a:cubicBezTo>
                  <a:cubicBezTo>
                    <a:pt x="628" y="396"/>
                    <a:pt x="628" y="396"/>
                    <a:pt x="579" y="396"/>
                  </a:cubicBezTo>
                  <a:cubicBezTo>
                    <a:pt x="579" y="396"/>
                    <a:pt x="579" y="347"/>
                    <a:pt x="579" y="347"/>
                  </a:cubicBezTo>
                  <a:cubicBezTo>
                    <a:pt x="453" y="137"/>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2"/>
            <p:cNvSpPr/>
            <p:nvPr/>
          </p:nvSpPr>
          <p:spPr>
            <a:xfrm rot="5400000" flipH="1">
              <a:off x="4148877" y="1061562"/>
              <a:ext cx="45900" cy="36744"/>
            </a:xfrm>
            <a:custGeom>
              <a:avLst/>
              <a:gdLst/>
              <a:ahLst/>
              <a:cxnLst/>
              <a:rect l="l" t="t" r="r" b="b"/>
              <a:pathLst>
                <a:path w="1158" h="927" extrusionOk="0">
                  <a:moveTo>
                    <a:pt x="155" y="1"/>
                  </a:moveTo>
                  <a:cubicBezTo>
                    <a:pt x="135" y="1"/>
                    <a:pt x="115" y="4"/>
                    <a:pt x="97" y="10"/>
                  </a:cubicBezTo>
                  <a:cubicBezTo>
                    <a:pt x="0" y="58"/>
                    <a:pt x="48" y="299"/>
                    <a:pt x="193" y="589"/>
                  </a:cubicBezTo>
                  <a:cubicBezTo>
                    <a:pt x="290" y="733"/>
                    <a:pt x="434" y="878"/>
                    <a:pt x="531" y="926"/>
                  </a:cubicBezTo>
                  <a:lnTo>
                    <a:pt x="627" y="926"/>
                  </a:lnTo>
                  <a:cubicBezTo>
                    <a:pt x="772" y="878"/>
                    <a:pt x="868" y="733"/>
                    <a:pt x="965" y="589"/>
                  </a:cubicBezTo>
                  <a:cubicBezTo>
                    <a:pt x="1109" y="347"/>
                    <a:pt x="1158" y="58"/>
                    <a:pt x="1061" y="10"/>
                  </a:cubicBezTo>
                  <a:cubicBezTo>
                    <a:pt x="1049" y="4"/>
                    <a:pt x="1035" y="1"/>
                    <a:pt x="1019" y="1"/>
                  </a:cubicBezTo>
                  <a:cubicBezTo>
                    <a:pt x="916" y="1"/>
                    <a:pt x="753" y="137"/>
                    <a:pt x="627" y="347"/>
                  </a:cubicBezTo>
                  <a:cubicBezTo>
                    <a:pt x="627" y="396"/>
                    <a:pt x="627" y="396"/>
                    <a:pt x="579" y="396"/>
                  </a:cubicBezTo>
                  <a:cubicBezTo>
                    <a:pt x="579" y="396"/>
                    <a:pt x="579" y="347"/>
                    <a:pt x="579" y="347"/>
                  </a:cubicBezTo>
                  <a:cubicBezTo>
                    <a:pt x="453" y="137"/>
                    <a:pt x="290"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2"/>
            <p:cNvSpPr/>
            <p:nvPr/>
          </p:nvSpPr>
          <p:spPr>
            <a:xfrm rot="5400000" flipH="1">
              <a:off x="4268246" y="91841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90" y="749"/>
                    <a:pt x="434" y="846"/>
                    <a:pt x="531" y="894"/>
                  </a:cubicBezTo>
                  <a:cubicBezTo>
                    <a:pt x="547" y="910"/>
                    <a:pt x="558"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1"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2"/>
            <p:cNvSpPr/>
            <p:nvPr/>
          </p:nvSpPr>
          <p:spPr>
            <a:xfrm rot="5400000" flipH="1">
              <a:off x="4268227" y="1013997"/>
              <a:ext cx="45940" cy="36308"/>
            </a:xfrm>
            <a:custGeom>
              <a:avLst/>
              <a:gdLst/>
              <a:ahLst/>
              <a:cxnLst/>
              <a:rect l="l" t="t" r="r" b="b"/>
              <a:pathLst>
                <a:path w="1159" h="916" extrusionOk="0">
                  <a:moveTo>
                    <a:pt x="180" y="0"/>
                  </a:moveTo>
                  <a:cubicBezTo>
                    <a:pt x="151" y="0"/>
                    <a:pt x="123" y="8"/>
                    <a:pt x="97" y="26"/>
                  </a:cubicBezTo>
                  <a:cubicBezTo>
                    <a:pt x="1" y="74"/>
                    <a:pt x="49" y="315"/>
                    <a:pt x="194" y="556"/>
                  </a:cubicBezTo>
                  <a:cubicBezTo>
                    <a:pt x="290" y="749"/>
                    <a:pt x="435" y="846"/>
                    <a:pt x="531" y="894"/>
                  </a:cubicBezTo>
                  <a:cubicBezTo>
                    <a:pt x="547" y="910"/>
                    <a:pt x="558" y="915"/>
                    <a:pt x="565" y="915"/>
                  </a:cubicBezTo>
                  <a:cubicBezTo>
                    <a:pt x="580" y="915"/>
                    <a:pt x="580" y="894"/>
                    <a:pt x="580" y="894"/>
                  </a:cubicBezTo>
                  <a:lnTo>
                    <a:pt x="628" y="894"/>
                  </a:lnTo>
                  <a:cubicBezTo>
                    <a:pt x="773" y="846"/>
                    <a:pt x="869" y="749"/>
                    <a:pt x="965" y="556"/>
                  </a:cubicBezTo>
                  <a:cubicBezTo>
                    <a:pt x="1110" y="315"/>
                    <a:pt x="1158" y="74"/>
                    <a:pt x="1062" y="26"/>
                  </a:cubicBezTo>
                  <a:cubicBezTo>
                    <a:pt x="1045" y="8"/>
                    <a:pt x="1024" y="0"/>
                    <a:pt x="1001" y="0"/>
                  </a:cubicBezTo>
                  <a:cubicBezTo>
                    <a:pt x="897" y="0"/>
                    <a:pt x="746" y="166"/>
                    <a:pt x="628" y="363"/>
                  </a:cubicBezTo>
                  <a:cubicBezTo>
                    <a:pt x="628" y="363"/>
                    <a:pt x="628" y="363"/>
                    <a:pt x="580" y="412"/>
                  </a:cubicBezTo>
                  <a:cubicBezTo>
                    <a:pt x="580" y="363"/>
                    <a:pt x="580" y="363"/>
                    <a:pt x="580" y="363"/>
                  </a:cubicBezTo>
                  <a:cubicBezTo>
                    <a:pt x="461" y="166"/>
                    <a:pt x="310" y="0"/>
                    <a:pt x="1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2"/>
            <p:cNvSpPr/>
            <p:nvPr/>
          </p:nvSpPr>
          <p:spPr>
            <a:xfrm rot="5400000" flipH="1">
              <a:off x="4268246" y="1109584"/>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5"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2"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2"/>
            <p:cNvSpPr/>
            <p:nvPr/>
          </p:nvSpPr>
          <p:spPr>
            <a:xfrm rot="5400000" flipH="1">
              <a:off x="4387814" y="965996"/>
              <a:ext cx="45940" cy="36704"/>
            </a:xfrm>
            <a:custGeom>
              <a:avLst/>
              <a:gdLst/>
              <a:ahLst/>
              <a:cxnLst/>
              <a:rect l="l" t="t" r="r" b="b"/>
              <a:pathLst>
                <a:path w="1159" h="926" extrusionOk="0">
                  <a:moveTo>
                    <a:pt x="155" y="0"/>
                  </a:moveTo>
                  <a:cubicBezTo>
                    <a:pt x="135" y="0"/>
                    <a:pt x="116" y="3"/>
                    <a:pt x="97" y="9"/>
                  </a:cubicBezTo>
                  <a:cubicBezTo>
                    <a:pt x="1" y="58"/>
                    <a:pt x="49" y="299"/>
                    <a:pt x="193"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79" y="395"/>
                  </a:cubicBezTo>
                  <a:cubicBezTo>
                    <a:pt x="579" y="395"/>
                    <a:pt x="579" y="347"/>
                    <a:pt x="579" y="347"/>
                  </a:cubicBezTo>
                  <a:cubicBezTo>
                    <a:pt x="453" y="137"/>
                    <a:pt x="291"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2"/>
            <p:cNvSpPr/>
            <p:nvPr/>
          </p:nvSpPr>
          <p:spPr>
            <a:xfrm rot="5400000" flipH="1">
              <a:off x="4387834" y="1061582"/>
              <a:ext cx="45900" cy="36704"/>
            </a:xfrm>
            <a:custGeom>
              <a:avLst/>
              <a:gdLst/>
              <a:ahLst/>
              <a:cxnLst/>
              <a:rect l="l" t="t" r="r" b="b"/>
              <a:pathLst>
                <a:path w="1158" h="926" extrusionOk="0">
                  <a:moveTo>
                    <a:pt x="155" y="0"/>
                  </a:moveTo>
                  <a:cubicBezTo>
                    <a:pt x="135" y="0"/>
                    <a:pt x="115" y="3"/>
                    <a:pt x="97" y="9"/>
                  </a:cubicBezTo>
                  <a:cubicBezTo>
                    <a:pt x="0" y="58"/>
                    <a:pt x="48" y="299"/>
                    <a:pt x="193" y="588"/>
                  </a:cubicBezTo>
                  <a:cubicBezTo>
                    <a:pt x="290" y="733"/>
                    <a:pt x="434" y="878"/>
                    <a:pt x="531" y="926"/>
                  </a:cubicBezTo>
                  <a:lnTo>
                    <a:pt x="627" y="926"/>
                  </a:lnTo>
                  <a:cubicBezTo>
                    <a:pt x="772" y="878"/>
                    <a:pt x="868" y="733"/>
                    <a:pt x="965" y="588"/>
                  </a:cubicBezTo>
                  <a:cubicBezTo>
                    <a:pt x="1109"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0" y="0"/>
                    <a:pt x="1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2"/>
            <p:cNvSpPr/>
            <p:nvPr/>
          </p:nvSpPr>
          <p:spPr>
            <a:xfrm rot="5400000" flipH="1">
              <a:off x="4029310" y="918410"/>
              <a:ext cx="45900" cy="36308"/>
            </a:xfrm>
            <a:custGeom>
              <a:avLst/>
              <a:gdLst/>
              <a:ahLst/>
              <a:cxnLst/>
              <a:rect l="l" t="t" r="r" b="b"/>
              <a:pathLst>
                <a:path w="1158" h="916" extrusionOk="0">
                  <a:moveTo>
                    <a:pt x="179" y="1"/>
                  </a:moveTo>
                  <a:cubicBezTo>
                    <a:pt x="150" y="1"/>
                    <a:pt x="123" y="9"/>
                    <a:pt x="97" y="26"/>
                  </a:cubicBezTo>
                  <a:cubicBezTo>
                    <a:pt x="0" y="74"/>
                    <a:pt x="48" y="316"/>
                    <a:pt x="193" y="557"/>
                  </a:cubicBezTo>
                  <a:cubicBezTo>
                    <a:pt x="290" y="750"/>
                    <a:pt x="434" y="846"/>
                    <a:pt x="531" y="894"/>
                  </a:cubicBezTo>
                  <a:cubicBezTo>
                    <a:pt x="547" y="910"/>
                    <a:pt x="558" y="916"/>
                    <a:pt x="565" y="916"/>
                  </a:cubicBezTo>
                  <a:cubicBezTo>
                    <a:pt x="579" y="916"/>
                    <a:pt x="579" y="894"/>
                    <a:pt x="579" y="894"/>
                  </a:cubicBezTo>
                  <a:lnTo>
                    <a:pt x="627" y="894"/>
                  </a:lnTo>
                  <a:cubicBezTo>
                    <a:pt x="772" y="846"/>
                    <a:pt x="868" y="750"/>
                    <a:pt x="965" y="557"/>
                  </a:cubicBezTo>
                  <a:cubicBezTo>
                    <a:pt x="1109" y="316"/>
                    <a:pt x="1158" y="74"/>
                    <a:pt x="1061" y="26"/>
                  </a:cubicBezTo>
                  <a:cubicBezTo>
                    <a:pt x="1044" y="9"/>
                    <a:pt x="1023" y="1"/>
                    <a:pt x="1001"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2"/>
            <p:cNvSpPr/>
            <p:nvPr/>
          </p:nvSpPr>
          <p:spPr>
            <a:xfrm rot="5400000" flipH="1">
              <a:off x="4029290" y="1013997"/>
              <a:ext cx="45940" cy="36308"/>
            </a:xfrm>
            <a:custGeom>
              <a:avLst/>
              <a:gdLst/>
              <a:ahLst/>
              <a:cxnLst/>
              <a:rect l="l" t="t" r="r" b="b"/>
              <a:pathLst>
                <a:path w="1159" h="916" extrusionOk="0">
                  <a:moveTo>
                    <a:pt x="180" y="1"/>
                  </a:moveTo>
                  <a:cubicBezTo>
                    <a:pt x="151" y="1"/>
                    <a:pt x="123" y="9"/>
                    <a:pt x="97" y="26"/>
                  </a:cubicBezTo>
                  <a:cubicBezTo>
                    <a:pt x="1" y="74"/>
                    <a:pt x="49" y="316"/>
                    <a:pt x="194" y="557"/>
                  </a:cubicBezTo>
                  <a:cubicBezTo>
                    <a:pt x="290" y="750"/>
                    <a:pt x="435" y="846"/>
                    <a:pt x="531" y="894"/>
                  </a:cubicBezTo>
                  <a:cubicBezTo>
                    <a:pt x="547" y="910"/>
                    <a:pt x="558" y="916"/>
                    <a:pt x="565" y="916"/>
                  </a:cubicBezTo>
                  <a:cubicBezTo>
                    <a:pt x="580" y="916"/>
                    <a:pt x="580" y="894"/>
                    <a:pt x="580" y="894"/>
                  </a:cubicBezTo>
                  <a:lnTo>
                    <a:pt x="628" y="894"/>
                  </a:lnTo>
                  <a:cubicBezTo>
                    <a:pt x="773" y="846"/>
                    <a:pt x="869" y="750"/>
                    <a:pt x="965" y="557"/>
                  </a:cubicBezTo>
                  <a:cubicBezTo>
                    <a:pt x="1110" y="316"/>
                    <a:pt x="1158" y="74"/>
                    <a:pt x="1062" y="26"/>
                  </a:cubicBezTo>
                  <a:cubicBezTo>
                    <a:pt x="1045" y="9"/>
                    <a:pt x="1024" y="1"/>
                    <a:pt x="1001" y="1"/>
                  </a:cubicBezTo>
                  <a:cubicBezTo>
                    <a:pt x="897" y="1"/>
                    <a:pt x="746" y="166"/>
                    <a:pt x="628" y="364"/>
                  </a:cubicBezTo>
                  <a:cubicBezTo>
                    <a:pt x="628" y="364"/>
                    <a:pt x="628" y="364"/>
                    <a:pt x="580" y="412"/>
                  </a:cubicBezTo>
                  <a:cubicBezTo>
                    <a:pt x="580" y="364"/>
                    <a:pt x="580" y="364"/>
                    <a:pt x="580" y="364"/>
                  </a:cubicBezTo>
                  <a:cubicBezTo>
                    <a:pt x="461" y="166"/>
                    <a:pt x="310" y="1"/>
                    <a:pt x="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2"/>
            <p:cNvSpPr/>
            <p:nvPr/>
          </p:nvSpPr>
          <p:spPr>
            <a:xfrm rot="5400000" flipH="1">
              <a:off x="4029310" y="1109584"/>
              <a:ext cx="45900" cy="36308"/>
            </a:xfrm>
            <a:custGeom>
              <a:avLst/>
              <a:gdLst/>
              <a:ahLst/>
              <a:cxnLst/>
              <a:rect l="l" t="t" r="r" b="b"/>
              <a:pathLst>
                <a:path w="1158" h="916" extrusionOk="0">
                  <a:moveTo>
                    <a:pt x="179" y="1"/>
                  </a:moveTo>
                  <a:cubicBezTo>
                    <a:pt x="151" y="1"/>
                    <a:pt x="123" y="9"/>
                    <a:pt x="97" y="26"/>
                  </a:cubicBezTo>
                  <a:cubicBezTo>
                    <a:pt x="0" y="74"/>
                    <a:pt x="49" y="316"/>
                    <a:pt x="193" y="557"/>
                  </a:cubicBezTo>
                  <a:cubicBezTo>
                    <a:pt x="290" y="750"/>
                    <a:pt x="435" y="846"/>
                    <a:pt x="531" y="894"/>
                  </a:cubicBezTo>
                  <a:cubicBezTo>
                    <a:pt x="547" y="910"/>
                    <a:pt x="558" y="916"/>
                    <a:pt x="565" y="916"/>
                  </a:cubicBezTo>
                  <a:cubicBezTo>
                    <a:pt x="579" y="916"/>
                    <a:pt x="579" y="894"/>
                    <a:pt x="579" y="894"/>
                  </a:cubicBezTo>
                  <a:lnTo>
                    <a:pt x="627" y="894"/>
                  </a:lnTo>
                  <a:cubicBezTo>
                    <a:pt x="772" y="846"/>
                    <a:pt x="869" y="750"/>
                    <a:pt x="965" y="557"/>
                  </a:cubicBezTo>
                  <a:cubicBezTo>
                    <a:pt x="1110" y="316"/>
                    <a:pt x="1158" y="74"/>
                    <a:pt x="1062" y="26"/>
                  </a:cubicBezTo>
                  <a:cubicBezTo>
                    <a:pt x="1044" y="9"/>
                    <a:pt x="1024" y="1"/>
                    <a:pt x="1001" y="1"/>
                  </a:cubicBezTo>
                  <a:cubicBezTo>
                    <a:pt x="897" y="1"/>
                    <a:pt x="746" y="166"/>
                    <a:pt x="627" y="364"/>
                  </a:cubicBezTo>
                  <a:cubicBezTo>
                    <a:pt x="627" y="364"/>
                    <a:pt x="627" y="364"/>
                    <a:pt x="579" y="412"/>
                  </a:cubicBezTo>
                  <a:cubicBezTo>
                    <a:pt x="579" y="364"/>
                    <a:pt x="579" y="364"/>
                    <a:pt x="579" y="364"/>
                  </a:cubicBezTo>
                  <a:cubicBezTo>
                    <a:pt x="461" y="166"/>
                    <a:pt x="310" y="1"/>
                    <a:pt x="179"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2"/>
            <p:cNvSpPr/>
            <p:nvPr/>
          </p:nvSpPr>
          <p:spPr>
            <a:xfrm rot="5400000" flipH="1">
              <a:off x="4148857" y="965976"/>
              <a:ext cx="45940" cy="36744"/>
            </a:xfrm>
            <a:custGeom>
              <a:avLst/>
              <a:gdLst/>
              <a:ahLst/>
              <a:cxnLst/>
              <a:rect l="l" t="t" r="r" b="b"/>
              <a:pathLst>
                <a:path w="1159" h="927" extrusionOk="0">
                  <a:moveTo>
                    <a:pt x="155" y="1"/>
                  </a:moveTo>
                  <a:cubicBezTo>
                    <a:pt x="135" y="1"/>
                    <a:pt x="116" y="4"/>
                    <a:pt x="97" y="10"/>
                  </a:cubicBezTo>
                  <a:cubicBezTo>
                    <a:pt x="1" y="58"/>
                    <a:pt x="49" y="299"/>
                    <a:pt x="193" y="589"/>
                  </a:cubicBezTo>
                  <a:cubicBezTo>
                    <a:pt x="290" y="733"/>
                    <a:pt x="435" y="878"/>
                    <a:pt x="531" y="926"/>
                  </a:cubicBezTo>
                  <a:lnTo>
                    <a:pt x="628" y="926"/>
                  </a:lnTo>
                  <a:cubicBezTo>
                    <a:pt x="772" y="878"/>
                    <a:pt x="869" y="733"/>
                    <a:pt x="965" y="589"/>
                  </a:cubicBezTo>
                  <a:cubicBezTo>
                    <a:pt x="1110" y="347"/>
                    <a:pt x="1158" y="58"/>
                    <a:pt x="1062" y="10"/>
                  </a:cubicBezTo>
                  <a:cubicBezTo>
                    <a:pt x="1049" y="4"/>
                    <a:pt x="1035" y="1"/>
                    <a:pt x="1020" y="1"/>
                  </a:cubicBezTo>
                  <a:cubicBezTo>
                    <a:pt x="916" y="1"/>
                    <a:pt x="754" y="137"/>
                    <a:pt x="628" y="347"/>
                  </a:cubicBezTo>
                  <a:cubicBezTo>
                    <a:pt x="628" y="396"/>
                    <a:pt x="628" y="396"/>
                    <a:pt x="579" y="396"/>
                  </a:cubicBezTo>
                  <a:cubicBezTo>
                    <a:pt x="579" y="396"/>
                    <a:pt x="579" y="347"/>
                    <a:pt x="579" y="347"/>
                  </a:cubicBezTo>
                  <a:cubicBezTo>
                    <a:pt x="453" y="137"/>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2"/>
            <p:cNvSpPr/>
            <p:nvPr/>
          </p:nvSpPr>
          <p:spPr>
            <a:xfrm rot="5400000" flipH="1">
              <a:off x="4148877" y="1061562"/>
              <a:ext cx="45900" cy="36744"/>
            </a:xfrm>
            <a:custGeom>
              <a:avLst/>
              <a:gdLst/>
              <a:ahLst/>
              <a:cxnLst/>
              <a:rect l="l" t="t" r="r" b="b"/>
              <a:pathLst>
                <a:path w="1158" h="927" extrusionOk="0">
                  <a:moveTo>
                    <a:pt x="155" y="1"/>
                  </a:moveTo>
                  <a:cubicBezTo>
                    <a:pt x="135" y="1"/>
                    <a:pt x="115" y="4"/>
                    <a:pt x="97" y="10"/>
                  </a:cubicBezTo>
                  <a:cubicBezTo>
                    <a:pt x="0" y="58"/>
                    <a:pt x="48" y="299"/>
                    <a:pt x="193" y="589"/>
                  </a:cubicBezTo>
                  <a:cubicBezTo>
                    <a:pt x="290" y="733"/>
                    <a:pt x="434" y="878"/>
                    <a:pt x="531" y="926"/>
                  </a:cubicBezTo>
                  <a:lnTo>
                    <a:pt x="627" y="926"/>
                  </a:lnTo>
                  <a:cubicBezTo>
                    <a:pt x="772" y="878"/>
                    <a:pt x="868" y="733"/>
                    <a:pt x="965" y="589"/>
                  </a:cubicBezTo>
                  <a:cubicBezTo>
                    <a:pt x="1109" y="347"/>
                    <a:pt x="1158" y="58"/>
                    <a:pt x="1061" y="10"/>
                  </a:cubicBezTo>
                  <a:cubicBezTo>
                    <a:pt x="1049" y="4"/>
                    <a:pt x="1035" y="1"/>
                    <a:pt x="1019" y="1"/>
                  </a:cubicBezTo>
                  <a:cubicBezTo>
                    <a:pt x="916" y="1"/>
                    <a:pt x="753" y="137"/>
                    <a:pt x="627" y="347"/>
                  </a:cubicBezTo>
                  <a:cubicBezTo>
                    <a:pt x="627" y="396"/>
                    <a:pt x="627" y="396"/>
                    <a:pt x="579" y="396"/>
                  </a:cubicBezTo>
                  <a:cubicBezTo>
                    <a:pt x="579" y="396"/>
                    <a:pt x="579" y="347"/>
                    <a:pt x="579" y="347"/>
                  </a:cubicBezTo>
                  <a:cubicBezTo>
                    <a:pt x="453" y="137"/>
                    <a:pt x="290"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2"/>
            <p:cNvSpPr/>
            <p:nvPr/>
          </p:nvSpPr>
          <p:spPr>
            <a:xfrm rot="5400000" flipH="1">
              <a:off x="4626770" y="1157149"/>
              <a:ext cx="45940" cy="36744"/>
            </a:xfrm>
            <a:custGeom>
              <a:avLst/>
              <a:gdLst/>
              <a:ahLst/>
              <a:cxnLst/>
              <a:rect l="l" t="t" r="r" b="b"/>
              <a:pathLst>
                <a:path w="1159" h="927" extrusionOk="0">
                  <a:moveTo>
                    <a:pt x="156" y="1"/>
                  </a:moveTo>
                  <a:cubicBezTo>
                    <a:pt x="135" y="1"/>
                    <a:pt x="116" y="4"/>
                    <a:pt x="97" y="10"/>
                  </a:cubicBezTo>
                  <a:cubicBezTo>
                    <a:pt x="1" y="58"/>
                    <a:pt x="49" y="299"/>
                    <a:pt x="194" y="589"/>
                  </a:cubicBezTo>
                  <a:cubicBezTo>
                    <a:pt x="290" y="733"/>
                    <a:pt x="435" y="878"/>
                    <a:pt x="531" y="926"/>
                  </a:cubicBezTo>
                  <a:lnTo>
                    <a:pt x="628" y="926"/>
                  </a:lnTo>
                  <a:cubicBezTo>
                    <a:pt x="772" y="878"/>
                    <a:pt x="869" y="733"/>
                    <a:pt x="965" y="589"/>
                  </a:cubicBezTo>
                  <a:cubicBezTo>
                    <a:pt x="1110" y="348"/>
                    <a:pt x="1158" y="58"/>
                    <a:pt x="1062" y="10"/>
                  </a:cubicBezTo>
                  <a:cubicBezTo>
                    <a:pt x="1049" y="4"/>
                    <a:pt x="1035" y="1"/>
                    <a:pt x="1020" y="1"/>
                  </a:cubicBezTo>
                  <a:cubicBezTo>
                    <a:pt x="916" y="1"/>
                    <a:pt x="754" y="138"/>
                    <a:pt x="628" y="348"/>
                  </a:cubicBezTo>
                  <a:cubicBezTo>
                    <a:pt x="628" y="396"/>
                    <a:pt x="628" y="396"/>
                    <a:pt x="580" y="396"/>
                  </a:cubicBezTo>
                  <a:cubicBezTo>
                    <a:pt x="580" y="396"/>
                    <a:pt x="580" y="348"/>
                    <a:pt x="580" y="348"/>
                  </a:cubicBezTo>
                  <a:cubicBezTo>
                    <a:pt x="454" y="138"/>
                    <a:pt x="291" y="1"/>
                    <a:pt x="156"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2"/>
            <p:cNvSpPr/>
            <p:nvPr/>
          </p:nvSpPr>
          <p:spPr>
            <a:xfrm rot="5400000" flipH="1">
              <a:off x="4626790" y="1252736"/>
              <a:ext cx="45900" cy="36744"/>
            </a:xfrm>
            <a:custGeom>
              <a:avLst/>
              <a:gdLst/>
              <a:ahLst/>
              <a:cxnLst/>
              <a:rect l="l" t="t" r="r" b="b"/>
              <a:pathLst>
                <a:path w="1158" h="927" extrusionOk="0">
                  <a:moveTo>
                    <a:pt x="155" y="1"/>
                  </a:moveTo>
                  <a:cubicBezTo>
                    <a:pt x="135" y="1"/>
                    <a:pt x="116" y="4"/>
                    <a:pt x="97" y="10"/>
                  </a:cubicBezTo>
                  <a:cubicBezTo>
                    <a:pt x="0" y="58"/>
                    <a:pt x="49" y="299"/>
                    <a:pt x="193" y="589"/>
                  </a:cubicBezTo>
                  <a:cubicBezTo>
                    <a:pt x="290" y="733"/>
                    <a:pt x="434" y="878"/>
                    <a:pt x="531" y="926"/>
                  </a:cubicBezTo>
                  <a:lnTo>
                    <a:pt x="627" y="926"/>
                  </a:lnTo>
                  <a:cubicBezTo>
                    <a:pt x="772" y="878"/>
                    <a:pt x="869" y="733"/>
                    <a:pt x="965" y="589"/>
                  </a:cubicBezTo>
                  <a:cubicBezTo>
                    <a:pt x="1110" y="348"/>
                    <a:pt x="1158" y="58"/>
                    <a:pt x="1061" y="10"/>
                  </a:cubicBezTo>
                  <a:cubicBezTo>
                    <a:pt x="1049" y="4"/>
                    <a:pt x="1035" y="1"/>
                    <a:pt x="1020" y="1"/>
                  </a:cubicBezTo>
                  <a:cubicBezTo>
                    <a:pt x="916" y="1"/>
                    <a:pt x="753" y="138"/>
                    <a:pt x="627" y="348"/>
                  </a:cubicBezTo>
                  <a:cubicBezTo>
                    <a:pt x="627" y="396"/>
                    <a:pt x="627" y="396"/>
                    <a:pt x="579" y="396"/>
                  </a:cubicBezTo>
                  <a:cubicBezTo>
                    <a:pt x="579" y="396"/>
                    <a:pt x="579" y="348"/>
                    <a:pt x="579" y="348"/>
                  </a:cubicBezTo>
                  <a:cubicBezTo>
                    <a:pt x="453" y="138"/>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2"/>
            <p:cNvSpPr/>
            <p:nvPr/>
          </p:nvSpPr>
          <p:spPr>
            <a:xfrm rot="5400000" flipH="1">
              <a:off x="4746159" y="1109584"/>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5"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2"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2"/>
            <p:cNvSpPr/>
            <p:nvPr/>
          </p:nvSpPr>
          <p:spPr>
            <a:xfrm rot="5400000" flipH="1">
              <a:off x="4746159" y="120515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89" y="749"/>
                    <a:pt x="434" y="846"/>
                    <a:pt x="531" y="894"/>
                  </a:cubicBezTo>
                  <a:cubicBezTo>
                    <a:pt x="547" y="910"/>
                    <a:pt x="557"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0"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2"/>
            <p:cNvSpPr/>
            <p:nvPr/>
          </p:nvSpPr>
          <p:spPr>
            <a:xfrm rot="5400000" flipH="1">
              <a:off x="4865727" y="1157169"/>
              <a:ext cx="45940" cy="36704"/>
            </a:xfrm>
            <a:custGeom>
              <a:avLst/>
              <a:gdLst/>
              <a:ahLst/>
              <a:cxnLst/>
              <a:rect l="l" t="t" r="r" b="b"/>
              <a:pathLst>
                <a:path w="1159" h="926" extrusionOk="0">
                  <a:moveTo>
                    <a:pt x="156"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2"/>
            <p:cNvSpPr/>
            <p:nvPr/>
          </p:nvSpPr>
          <p:spPr>
            <a:xfrm rot="5400000" flipH="1">
              <a:off x="4865747" y="1252755"/>
              <a:ext cx="45900" cy="36704"/>
            </a:xfrm>
            <a:custGeom>
              <a:avLst/>
              <a:gdLst/>
              <a:ahLst/>
              <a:cxnLst/>
              <a:rect l="l" t="t" r="r" b="b"/>
              <a:pathLst>
                <a:path w="1158" h="926" extrusionOk="0">
                  <a:moveTo>
                    <a:pt x="155" y="0"/>
                  </a:moveTo>
                  <a:cubicBezTo>
                    <a:pt x="135" y="0"/>
                    <a:pt x="116" y="3"/>
                    <a:pt x="97" y="9"/>
                  </a:cubicBezTo>
                  <a:cubicBezTo>
                    <a:pt x="0" y="58"/>
                    <a:pt x="49" y="299"/>
                    <a:pt x="193" y="588"/>
                  </a:cubicBezTo>
                  <a:cubicBezTo>
                    <a:pt x="290" y="733"/>
                    <a:pt x="434" y="878"/>
                    <a:pt x="531" y="926"/>
                  </a:cubicBezTo>
                  <a:lnTo>
                    <a:pt x="627" y="926"/>
                  </a:lnTo>
                  <a:cubicBezTo>
                    <a:pt x="772" y="878"/>
                    <a:pt x="869" y="733"/>
                    <a:pt x="965" y="588"/>
                  </a:cubicBezTo>
                  <a:cubicBezTo>
                    <a:pt x="1110" y="347"/>
                    <a:pt x="1158" y="58"/>
                    <a:pt x="1061" y="9"/>
                  </a:cubicBezTo>
                  <a:cubicBezTo>
                    <a:pt x="1049" y="3"/>
                    <a:pt x="1035" y="0"/>
                    <a:pt x="1020" y="0"/>
                  </a:cubicBezTo>
                  <a:cubicBezTo>
                    <a:pt x="916" y="0"/>
                    <a:pt x="753" y="137"/>
                    <a:pt x="627" y="347"/>
                  </a:cubicBezTo>
                  <a:cubicBezTo>
                    <a:pt x="627" y="395"/>
                    <a:pt x="627" y="395"/>
                    <a:pt x="579" y="395"/>
                  </a:cubicBezTo>
                  <a:cubicBezTo>
                    <a:pt x="579" y="395"/>
                    <a:pt x="579" y="347"/>
                    <a:pt x="579" y="347"/>
                  </a:cubicBezTo>
                  <a:cubicBezTo>
                    <a:pt x="453" y="137"/>
                    <a:pt x="291" y="0"/>
                    <a:pt x="155"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32"/>
            <p:cNvSpPr/>
            <p:nvPr/>
          </p:nvSpPr>
          <p:spPr>
            <a:xfrm rot="5400000" flipH="1">
              <a:off x="4387814" y="1157169"/>
              <a:ext cx="45940" cy="36704"/>
            </a:xfrm>
            <a:custGeom>
              <a:avLst/>
              <a:gdLst/>
              <a:ahLst/>
              <a:cxnLst/>
              <a:rect l="l" t="t" r="r" b="b"/>
              <a:pathLst>
                <a:path w="1159" h="926" extrusionOk="0">
                  <a:moveTo>
                    <a:pt x="156"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2"/>
            <p:cNvSpPr/>
            <p:nvPr/>
          </p:nvSpPr>
          <p:spPr>
            <a:xfrm rot="5400000" flipH="1">
              <a:off x="4507223" y="1109584"/>
              <a:ext cx="45900" cy="36308"/>
            </a:xfrm>
            <a:custGeom>
              <a:avLst/>
              <a:gdLst/>
              <a:ahLst/>
              <a:cxnLst/>
              <a:rect l="l" t="t" r="r" b="b"/>
              <a:pathLst>
                <a:path w="1158" h="916" extrusionOk="0">
                  <a:moveTo>
                    <a:pt x="179" y="1"/>
                  </a:moveTo>
                  <a:cubicBezTo>
                    <a:pt x="151" y="1"/>
                    <a:pt x="123" y="9"/>
                    <a:pt x="97" y="26"/>
                  </a:cubicBezTo>
                  <a:cubicBezTo>
                    <a:pt x="0" y="75"/>
                    <a:pt x="49" y="316"/>
                    <a:pt x="193" y="557"/>
                  </a:cubicBezTo>
                  <a:cubicBezTo>
                    <a:pt x="290" y="750"/>
                    <a:pt x="435" y="846"/>
                    <a:pt x="531" y="894"/>
                  </a:cubicBezTo>
                  <a:cubicBezTo>
                    <a:pt x="547" y="910"/>
                    <a:pt x="558" y="916"/>
                    <a:pt x="565" y="916"/>
                  </a:cubicBezTo>
                  <a:cubicBezTo>
                    <a:pt x="579" y="916"/>
                    <a:pt x="579" y="894"/>
                    <a:pt x="579" y="894"/>
                  </a:cubicBezTo>
                  <a:lnTo>
                    <a:pt x="627" y="894"/>
                  </a:lnTo>
                  <a:cubicBezTo>
                    <a:pt x="772" y="846"/>
                    <a:pt x="869" y="750"/>
                    <a:pt x="965" y="557"/>
                  </a:cubicBezTo>
                  <a:cubicBezTo>
                    <a:pt x="1110" y="316"/>
                    <a:pt x="1158" y="75"/>
                    <a:pt x="1062" y="26"/>
                  </a:cubicBezTo>
                  <a:cubicBezTo>
                    <a:pt x="1044" y="9"/>
                    <a:pt x="1024" y="1"/>
                    <a:pt x="1001" y="1"/>
                  </a:cubicBezTo>
                  <a:cubicBezTo>
                    <a:pt x="897" y="1"/>
                    <a:pt x="746" y="166"/>
                    <a:pt x="627" y="364"/>
                  </a:cubicBezTo>
                  <a:cubicBezTo>
                    <a:pt x="627" y="364"/>
                    <a:pt x="627" y="364"/>
                    <a:pt x="579" y="412"/>
                  </a:cubicBezTo>
                  <a:cubicBezTo>
                    <a:pt x="579" y="364"/>
                    <a:pt x="579" y="364"/>
                    <a:pt x="579" y="364"/>
                  </a:cubicBezTo>
                  <a:cubicBezTo>
                    <a:pt x="461" y="166"/>
                    <a:pt x="310"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32"/>
            <p:cNvSpPr/>
            <p:nvPr/>
          </p:nvSpPr>
          <p:spPr>
            <a:xfrm rot="5400000" flipH="1">
              <a:off x="4507223" y="1205150"/>
              <a:ext cx="45900" cy="36308"/>
            </a:xfrm>
            <a:custGeom>
              <a:avLst/>
              <a:gdLst/>
              <a:ahLst/>
              <a:cxnLst/>
              <a:rect l="l" t="t" r="r" b="b"/>
              <a:pathLst>
                <a:path w="1158" h="916" extrusionOk="0">
                  <a:moveTo>
                    <a:pt x="179" y="1"/>
                  </a:moveTo>
                  <a:cubicBezTo>
                    <a:pt x="150" y="1"/>
                    <a:pt x="123" y="9"/>
                    <a:pt x="97" y="26"/>
                  </a:cubicBezTo>
                  <a:cubicBezTo>
                    <a:pt x="0" y="75"/>
                    <a:pt x="48" y="316"/>
                    <a:pt x="193" y="557"/>
                  </a:cubicBezTo>
                  <a:cubicBezTo>
                    <a:pt x="289" y="750"/>
                    <a:pt x="434" y="846"/>
                    <a:pt x="531" y="894"/>
                  </a:cubicBezTo>
                  <a:cubicBezTo>
                    <a:pt x="547" y="910"/>
                    <a:pt x="557" y="916"/>
                    <a:pt x="565" y="916"/>
                  </a:cubicBezTo>
                  <a:cubicBezTo>
                    <a:pt x="579" y="916"/>
                    <a:pt x="579" y="894"/>
                    <a:pt x="579" y="894"/>
                  </a:cubicBezTo>
                  <a:lnTo>
                    <a:pt x="627" y="894"/>
                  </a:lnTo>
                  <a:cubicBezTo>
                    <a:pt x="772" y="846"/>
                    <a:pt x="868" y="750"/>
                    <a:pt x="965" y="557"/>
                  </a:cubicBezTo>
                  <a:cubicBezTo>
                    <a:pt x="1109" y="316"/>
                    <a:pt x="1158" y="75"/>
                    <a:pt x="1061" y="26"/>
                  </a:cubicBezTo>
                  <a:cubicBezTo>
                    <a:pt x="1044" y="9"/>
                    <a:pt x="1023" y="1"/>
                    <a:pt x="1000" y="1"/>
                  </a:cubicBezTo>
                  <a:cubicBezTo>
                    <a:pt x="897" y="1"/>
                    <a:pt x="746" y="166"/>
                    <a:pt x="627" y="364"/>
                  </a:cubicBezTo>
                  <a:cubicBezTo>
                    <a:pt x="627" y="364"/>
                    <a:pt x="627" y="364"/>
                    <a:pt x="579" y="412"/>
                  </a:cubicBezTo>
                  <a:cubicBezTo>
                    <a:pt x="579" y="364"/>
                    <a:pt x="579" y="364"/>
                    <a:pt x="579" y="364"/>
                  </a:cubicBezTo>
                  <a:cubicBezTo>
                    <a:pt x="460" y="166"/>
                    <a:pt x="309"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32"/>
            <p:cNvSpPr/>
            <p:nvPr/>
          </p:nvSpPr>
          <p:spPr>
            <a:xfrm rot="5400000" flipH="1">
              <a:off x="4507203" y="1300737"/>
              <a:ext cx="45940" cy="36308"/>
            </a:xfrm>
            <a:custGeom>
              <a:avLst/>
              <a:gdLst/>
              <a:ahLst/>
              <a:cxnLst/>
              <a:rect l="l" t="t" r="r" b="b"/>
              <a:pathLst>
                <a:path w="1159" h="916" extrusionOk="0">
                  <a:moveTo>
                    <a:pt x="180" y="1"/>
                  </a:moveTo>
                  <a:cubicBezTo>
                    <a:pt x="151" y="1"/>
                    <a:pt x="123" y="9"/>
                    <a:pt x="97" y="26"/>
                  </a:cubicBezTo>
                  <a:cubicBezTo>
                    <a:pt x="1" y="75"/>
                    <a:pt x="49" y="316"/>
                    <a:pt x="194" y="557"/>
                  </a:cubicBezTo>
                  <a:cubicBezTo>
                    <a:pt x="290" y="750"/>
                    <a:pt x="435" y="846"/>
                    <a:pt x="531" y="894"/>
                  </a:cubicBezTo>
                  <a:cubicBezTo>
                    <a:pt x="547" y="910"/>
                    <a:pt x="558" y="916"/>
                    <a:pt x="565" y="916"/>
                  </a:cubicBezTo>
                  <a:cubicBezTo>
                    <a:pt x="579" y="916"/>
                    <a:pt x="579" y="894"/>
                    <a:pt x="579" y="894"/>
                  </a:cubicBezTo>
                  <a:lnTo>
                    <a:pt x="628" y="894"/>
                  </a:lnTo>
                  <a:cubicBezTo>
                    <a:pt x="772" y="846"/>
                    <a:pt x="869" y="750"/>
                    <a:pt x="965" y="557"/>
                  </a:cubicBezTo>
                  <a:cubicBezTo>
                    <a:pt x="1110" y="316"/>
                    <a:pt x="1158" y="75"/>
                    <a:pt x="1062" y="26"/>
                  </a:cubicBezTo>
                  <a:cubicBezTo>
                    <a:pt x="1044" y="9"/>
                    <a:pt x="1024" y="1"/>
                    <a:pt x="1001" y="1"/>
                  </a:cubicBezTo>
                  <a:cubicBezTo>
                    <a:pt x="897" y="1"/>
                    <a:pt x="746" y="166"/>
                    <a:pt x="628" y="364"/>
                  </a:cubicBezTo>
                  <a:cubicBezTo>
                    <a:pt x="628" y="364"/>
                    <a:pt x="628" y="364"/>
                    <a:pt x="579" y="412"/>
                  </a:cubicBezTo>
                  <a:cubicBezTo>
                    <a:pt x="579" y="364"/>
                    <a:pt x="579" y="364"/>
                    <a:pt x="579" y="364"/>
                  </a:cubicBezTo>
                  <a:cubicBezTo>
                    <a:pt x="461" y="166"/>
                    <a:pt x="310" y="1"/>
                    <a:pt x="180"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2"/>
            <p:cNvSpPr/>
            <p:nvPr/>
          </p:nvSpPr>
          <p:spPr>
            <a:xfrm rot="5400000" flipH="1">
              <a:off x="4626770" y="1157149"/>
              <a:ext cx="45940" cy="36744"/>
            </a:xfrm>
            <a:custGeom>
              <a:avLst/>
              <a:gdLst/>
              <a:ahLst/>
              <a:cxnLst/>
              <a:rect l="l" t="t" r="r" b="b"/>
              <a:pathLst>
                <a:path w="1159" h="927" extrusionOk="0">
                  <a:moveTo>
                    <a:pt x="156" y="1"/>
                  </a:moveTo>
                  <a:cubicBezTo>
                    <a:pt x="135" y="1"/>
                    <a:pt x="116" y="4"/>
                    <a:pt x="97" y="10"/>
                  </a:cubicBezTo>
                  <a:cubicBezTo>
                    <a:pt x="1" y="58"/>
                    <a:pt x="49" y="299"/>
                    <a:pt x="194" y="589"/>
                  </a:cubicBezTo>
                  <a:cubicBezTo>
                    <a:pt x="290" y="733"/>
                    <a:pt x="435" y="878"/>
                    <a:pt x="531" y="926"/>
                  </a:cubicBezTo>
                  <a:lnTo>
                    <a:pt x="628" y="926"/>
                  </a:lnTo>
                  <a:cubicBezTo>
                    <a:pt x="772" y="878"/>
                    <a:pt x="869" y="733"/>
                    <a:pt x="965" y="589"/>
                  </a:cubicBezTo>
                  <a:cubicBezTo>
                    <a:pt x="1110" y="348"/>
                    <a:pt x="1158" y="58"/>
                    <a:pt x="1062" y="10"/>
                  </a:cubicBezTo>
                  <a:cubicBezTo>
                    <a:pt x="1049" y="4"/>
                    <a:pt x="1035" y="1"/>
                    <a:pt x="1020" y="1"/>
                  </a:cubicBezTo>
                  <a:cubicBezTo>
                    <a:pt x="916" y="1"/>
                    <a:pt x="754" y="138"/>
                    <a:pt x="628" y="348"/>
                  </a:cubicBezTo>
                  <a:cubicBezTo>
                    <a:pt x="628" y="396"/>
                    <a:pt x="628" y="396"/>
                    <a:pt x="580" y="396"/>
                  </a:cubicBezTo>
                  <a:cubicBezTo>
                    <a:pt x="580" y="396"/>
                    <a:pt x="580" y="348"/>
                    <a:pt x="580" y="348"/>
                  </a:cubicBezTo>
                  <a:cubicBezTo>
                    <a:pt x="454" y="138"/>
                    <a:pt x="291" y="1"/>
                    <a:pt x="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2"/>
            <p:cNvSpPr/>
            <p:nvPr/>
          </p:nvSpPr>
          <p:spPr>
            <a:xfrm rot="5400000" flipH="1">
              <a:off x="4626790" y="1252736"/>
              <a:ext cx="45900" cy="36744"/>
            </a:xfrm>
            <a:custGeom>
              <a:avLst/>
              <a:gdLst/>
              <a:ahLst/>
              <a:cxnLst/>
              <a:rect l="l" t="t" r="r" b="b"/>
              <a:pathLst>
                <a:path w="1158" h="927" extrusionOk="0">
                  <a:moveTo>
                    <a:pt x="155" y="1"/>
                  </a:moveTo>
                  <a:cubicBezTo>
                    <a:pt x="135" y="1"/>
                    <a:pt x="116" y="4"/>
                    <a:pt x="97" y="10"/>
                  </a:cubicBezTo>
                  <a:cubicBezTo>
                    <a:pt x="0" y="58"/>
                    <a:pt x="49" y="299"/>
                    <a:pt x="193" y="589"/>
                  </a:cubicBezTo>
                  <a:cubicBezTo>
                    <a:pt x="290" y="733"/>
                    <a:pt x="434" y="878"/>
                    <a:pt x="531" y="926"/>
                  </a:cubicBezTo>
                  <a:lnTo>
                    <a:pt x="627" y="926"/>
                  </a:lnTo>
                  <a:cubicBezTo>
                    <a:pt x="772" y="878"/>
                    <a:pt x="869" y="733"/>
                    <a:pt x="965" y="589"/>
                  </a:cubicBezTo>
                  <a:cubicBezTo>
                    <a:pt x="1110" y="348"/>
                    <a:pt x="1158" y="58"/>
                    <a:pt x="1061" y="10"/>
                  </a:cubicBezTo>
                  <a:cubicBezTo>
                    <a:pt x="1049" y="4"/>
                    <a:pt x="1035" y="1"/>
                    <a:pt x="1020" y="1"/>
                  </a:cubicBezTo>
                  <a:cubicBezTo>
                    <a:pt x="916" y="1"/>
                    <a:pt x="753" y="138"/>
                    <a:pt x="627" y="348"/>
                  </a:cubicBezTo>
                  <a:cubicBezTo>
                    <a:pt x="627" y="396"/>
                    <a:pt x="627" y="396"/>
                    <a:pt x="579" y="396"/>
                  </a:cubicBezTo>
                  <a:cubicBezTo>
                    <a:pt x="579" y="396"/>
                    <a:pt x="579" y="348"/>
                    <a:pt x="579" y="348"/>
                  </a:cubicBezTo>
                  <a:cubicBezTo>
                    <a:pt x="453" y="138"/>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32"/>
            <p:cNvSpPr/>
            <p:nvPr/>
          </p:nvSpPr>
          <p:spPr>
            <a:xfrm rot="5400000" flipH="1">
              <a:off x="4148857" y="1157149"/>
              <a:ext cx="45940" cy="36744"/>
            </a:xfrm>
            <a:custGeom>
              <a:avLst/>
              <a:gdLst/>
              <a:ahLst/>
              <a:cxnLst/>
              <a:rect l="l" t="t" r="r" b="b"/>
              <a:pathLst>
                <a:path w="1159" h="927" extrusionOk="0">
                  <a:moveTo>
                    <a:pt x="156" y="1"/>
                  </a:moveTo>
                  <a:cubicBezTo>
                    <a:pt x="135" y="1"/>
                    <a:pt x="116" y="4"/>
                    <a:pt x="97" y="10"/>
                  </a:cubicBezTo>
                  <a:cubicBezTo>
                    <a:pt x="1" y="58"/>
                    <a:pt x="49" y="299"/>
                    <a:pt x="194" y="589"/>
                  </a:cubicBezTo>
                  <a:cubicBezTo>
                    <a:pt x="290" y="733"/>
                    <a:pt x="435" y="878"/>
                    <a:pt x="531" y="926"/>
                  </a:cubicBezTo>
                  <a:lnTo>
                    <a:pt x="628" y="926"/>
                  </a:lnTo>
                  <a:cubicBezTo>
                    <a:pt x="772" y="878"/>
                    <a:pt x="869" y="733"/>
                    <a:pt x="965" y="589"/>
                  </a:cubicBezTo>
                  <a:cubicBezTo>
                    <a:pt x="1110" y="347"/>
                    <a:pt x="1158" y="58"/>
                    <a:pt x="1062" y="10"/>
                  </a:cubicBezTo>
                  <a:cubicBezTo>
                    <a:pt x="1049" y="4"/>
                    <a:pt x="1035" y="1"/>
                    <a:pt x="1020" y="1"/>
                  </a:cubicBezTo>
                  <a:cubicBezTo>
                    <a:pt x="916" y="1"/>
                    <a:pt x="754" y="137"/>
                    <a:pt x="628" y="347"/>
                  </a:cubicBezTo>
                  <a:cubicBezTo>
                    <a:pt x="628" y="396"/>
                    <a:pt x="628" y="396"/>
                    <a:pt x="580" y="396"/>
                  </a:cubicBezTo>
                  <a:cubicBezTo>
                    <a:pt x="580" y="396"/>
                    <a:pt x="580" y="347"/>
                    <a:pt x="580" y="347"/>
                  </a:cubicBezTo>
                  <a:cubicBezTo>
                    <a:pt x="454" y="137"/>
                    <a:pt x="291" y="1"/>
                    <a:pt x="156"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32"/>
            <p:cNvSpPr/>
            <p:nvPr/>
          </p:nvSpPr>
          <p:spPr>
            <a:xfrm rot="5400000" flipH="1">
              <a:off x="4148877" y="1252736"/>
              <a:ext cx="45900" cy="36744"/>
            </a:xfrm>
            <a:custGeom>
              <a:avLst/>
              <a:gdLst/>
              <a:ahLst/>
              <a:cxnLst/>
              <a:rect l="l" t="t" r="r" b="b"/>
              <a:pathLst>
                <a:path w="1158" h="927" extrusionOk="0">
                  <a:moveTo>
                    <a:pt x="155" y="1"/>
                  </a:moveTo>
                  <a:cubicBezTo>
                    <a:pt x="135" y="1"/>
                    <a:pt x="116" y="4"/>
                    <a:pt x="97" y="10"/>
                  </a:cubicBezTo>
                  <a:cubicBezTo>
                    <a:pt x="0" y="58"/>
                    <a:pt x="49" y="299"/>
                    <a:pt x="193" y="589"/>
                  </a:cubicBezTo>
                  <a:cubicBezTo>
                    <a:pt x="290" y="733"/>
                    <a:pt x="434" y="878"/>
                    <a:pt x="531" y="926"/>
                  </a:cubicBezTo>
                  <a:lnTo>
                    <a:pt x="627" y="926"/>
                  </a:lnTo>
                  <a:cubicBezTo>
                    <a:pt x="772" y="878"/>
                    <a:pt x="869" y="733"/>
                    <a:pt x="965" y="589"/>
                  </a:cubicBezTo>
                  <a:cubicBezTo>
                    <a:pt x="1110" y="347"/>
                    <a:pt x="1158" y="58"/>
                    <a:pt x="1061" y="10"/>
                  </a:cubicBezTo>
                  <a:cubicBezTo>
                    <a:pt x="1049" y="4"/>
                    <a:pt x="1035" y="1"/>
                    <a:pt x="1020" y="1"/>
                  </a:cubicBezTo>
                  <a:cubicBezTo>
                    <a:pt x="916" y="1"/>
                    <a:pt x="753" y="137"/>
                    <a:pt x="627" y="347"/>
                  </a:cubicBezTo>
                  <a:cubicBezTo>
                    <a:pt x="627" y="396"/>
                    <a:pt x="627" y="396"/>
                    <a:pt x="579" y="396"/>
                  </a:cubicBezTo>
                  <a:cubicBezTo>
                    <a:pt x="579" y="396"/>
                    <a:pt x="579" y="347"/>
                    <a:pt x="579" y="347"/>
                  </a:cubicBezTo>
                  <a:cubicBezTo>
                    <a:pt x="453" y="137"/>
                    <a:pt x="291" y="1"/>
                    <a:pt x="155"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32"/>
            <p:cNvSpPr/>
            <p:nvPr/>
          </p:nvSpPr>
          <p:spPr>
            <a:xfrm rot="5400000" flipH="1">
              <a:off x="4268246" y="1109584"/>
              <a:ext cx="45900" cy="36308"/>
            </a:xfrm>
            <a:custGeom>
              <a:avLst/>
              <a:gdLst/>
              <a:ahLst/>
              <a:cxnLst/>
              <a:rect l="l" t="t" r="r" b="b"/>
              <a:pathLst>
                <a:path w="1158" h="916" extrusionOk="0">
                  <a:moveTo>
                    <a:pt x="179" y="0"/>
                  </a:moveTo>
                  <a:cubicBezTo>
                    <a:pt x="151" y="0"/>
                    <a:pt x="123" y="8"/>
                    <a:pt x="97" y="26"/>
                  </a:cubicBezTo>
                  <a:cubicBezTo>
                    <a:pt x="0" y="74"/>
                    <a:pt x="49" y="315"/>
                    <a:pt x="193" y="556"/>
                  </a:cubicBezTo>
                  <a:cubicBezTo>
                    <a:pt x="290" y="749"/>
                    <a:pt x="435" y="846"/>
                    <a:pt x="531" y="894"/>
                  </a:cubicBezTo>
                  <a:cubicBezTo>
                    <a:pt x="547" y="910"/>
                    <a:pt x="558" y="915"/>
                    <a:pt x="565" y="915"/>
                  </a:cubicBezTo>
                  <a:cubicBezTo>
                    <a:pt x="579" y="915"/>
                    <a:pt x="579" y="894"/>
                    <a:pt x="579" y="894"/>
                  </a:cubicBezTo>
                  <a:lnTo>
                    <a:pt x="627" y="894"/>
                  </a:lnTo>
                  <a:cubicBezTo>
                    <a:pt x="772" y="846"/>
                    <a:pt x="869" y="749"/>
                    <a:pt x="965" y="556"/>
                  </a:cubicBezTo>
                  <a:cubicBezTo>
                    <a:pt x="1110" y="315"/>
                    <a:pt x="1158" y="74"/>
                    <a:pt x="1062" y="26"/>
                  </a:cubicBezTo>
                  <a:cubicBezTo>
                    <a:pt x="1044" y="8"/>
                    <a:pt x="1024" y="0"/>
                    <a:pt x="1001" y="0"/>
                  </a:cubicBezTo>
                  <a:cubicBezTo>
                    <a:pt x="897" y="0"/>
                    <a:pt x="746" y="166"/>
                    <a:pt x="627" y="363"/>
                  </a:cubicBezTo>
                  <a:cubicBezTo>
                    <a:pt x="627" y="363"/>
                    <a:pt x="627" y="363"/>
                    <a:pt x="579" y="412"/>
                  </a:cubicBezTo>
                  <a:cubicBezTo>
                    <a:pt x="579" y="363"/>
                    <a:pt x="579" y="363"/>
                    <a:pt x="579" y="363"/>
                  </a:cubicBezTo>
                  <a:cubicBezTo>
                    <a:pt x="461" y="166"/>
                    <a:pt x="310"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32"/>
            <p:cNvSpPr/>
            <p:nvPr/>
          </p:nvSpPr>
          <p:spPr>
            <a:xfrm rot="5400000" flipH="1">
              <a:off x="4268246" y="1205150"/>
              <a:ext cx="45900" cy="36308"/>
            </a:xfrm>
            <a:custGeom>
              <a:avLst/>
              <a:gdLst/>
              <a:ahLst/>
              <a:cxnLst/>
              <a:rect l="l" t="t" r="r" b="b"/>
              <a:pathLst>
                <a:path w="1158" h="916" extrusionOk="0">
                  <a:moveTo>
                    <a:pt x="179" y="0"/>
                  </a:moveTo>
                  <a:cubicBezTo>
                    <a:pt x="150" y="0"/>
                    <a:pt x="123" y="8"/>
                    <a:pt x="97" y="26"/>
                  </a:cubicBezTo>
                  <a:cubicBezTo>
                    <a:pt x="0" y="74"/>
                    <a:pt x="48" y="315"/>
                    <a:pt x="193" y="556"/>
                  </a:cubicBezTo>
                  <a:cubicBezTo>
                    <a:pt x="289" y="749"/>
                    <a:pt x="434" y="846"/>
                    <a:pt x="531" y="894"/>
                  </a:cubicBezTo>
                  <a:cubicBezTo>
                    <a:pt x="547" y="910"/>
                    <a:pt x="557" y="915"/>
                    <a:pt x="565" y="915"/>
                  </a:cubicBezTo>
                  <a:cubicBezTo>
                    <a:pt x="579" y="915"/>
                    <a:pt x="579" y="894"/>
                    <a:pt x="579" y="894"/>
                  </a:cubicBezTo>
                  <a:lnTo>
                    <a:pt x="627" y="894"/>
                  </a:lnTo>
                  <a:cubicBezTo>
                    <a:pt x="772" y="846"/>
                    <a:pt x="868" y="749"/>
                    <a:pt x="965" y="556"/>
                  </a:cubicBezTo>
                  <a:cubicBezTo>
                    <a:pt x="1109" y="315"/>
                    <a:pt x="1158" y="74"/>
                    <a:pt x="1061" y="26"/>
                  </a:cubicBezTo>
                  <a:cubicBezTo>
                    <a:pt x="1044" y="8"/>
                    <a:pt x="1023" y="0"/>
                    <a:pt x="1000" y="0"/>
                  </a:cubicBezTo>
                  <a:cubicBezTo>
                    <a:pt x="897" y="0"/>
                    <a:pt x="746" y="166"/>
                    <a:pt x="627" y="363"/>
                  </a:cubicBezTo>
                  <a:cubicBezTo>
                    <a:pt x="627" y="363"/>
                    <a:pt x="627" y="363"/>
                    <a:pt x="579" y="412"/>
                  </a:cubicBezTo>
                  <a:cubicBezTo>
                    <a:pt x="579" y="363"/>
                    <a:pt x="579" y="363"/>
                    <a:pt x="579" y="363"/>
                  </a:cubicBezTo>
                  <a:cubicBezTo>
                    <a:pt x="460" y="166"/>
                    <a:pt x="309" y="0"/>
                    <a:pt x="1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32"/>
            <p:cNvSpPr/>
            <p:nvPr/>
          </p:nvSpPr>
          <p:spPr>
            <a:xfrm rot="5400000" flipH="1">
              <a:off x="4387814" y="1157169"/>
              <a:ext cx="45940" cy="36704"/>
            </a:xfrm>
            <a:custGeom>
              <a:avLst/>
              <a:gdLst/>
              <a:ahLst/>
              <a:cxnLst/>
              <a:rect l="l" t="t" r="r" b="b"/>
              <a:pathLst>
                <a:path w="1159" h="926" extrusionOk="0">
                  <a:moveTo>
                    <a:pt x="156" y="0"/>
                  </a:moveTo>
                  <a:cubicBezTo>
                    <a:pt x="135" y="0"/>
                    <a:pt x="116" y="3"/>
                    <a:pt x="97" y="9"/>
                  </a:cubicBezTo>
                  <a:cubicBezTo>
                    <a:pt x="1" y="58"/>
                    <a:pt x="49" y="299"/>
                    <a:pt x="194" y="588"/>
                  </a:cubicBezTo>
                  <a:cubicBezTo>
                    <a:pt x="290" y="733"/>
                    <a:pt x="435" y="878"/>
                    <a:pt x="531" y="926"/>
                  </a:cubicBezTo>
                  <a:lnTo>
                    <a:pt x="628" y="926"/>
                  </a:lnTo>
                  <a:cubicBezTo>
                    <a:pt x="772" y="878"/>
                    <a:pt x="869" y="733"/>
                    <a:pt x="965" y="588"/>
                  </a:cubicBezTo>
                  <a:cubicBezTo>
                    <a:pt x="1110" y="347"/>
                    <a:pt x="1158" y="58"/>
                    <a:pt x="1062" y="9"/>
                  </a:cubicBezTo>
                  <a:cubicBezTo>
                    <a:pt x="1049" y="3"/>
                    <a:pt x="1035" y="0"/>
                    <a:pt x="1020" y="0"/>
                  </a:cubicBezTo>
                  <a:cubicBezTo>
                    <a:pt x="916" y="0"/>
                    <a:pt x="754" y="137"/>
                    <a:pt x="628" y="347"/>
                  </a:cubicBezTo>
                  <a:cubicBezTo>
                    <a:pt x="628" y="395"/>
                    <a:pt x="628" y="395"/>
                    <a:pt x="580" y="395"/>
                  </a:cubicBezTo>
                  <a:cubicBezTo>
                    <a:pt x="580" y="395"/>
                    <a:pt x="580" y="347"/>
                    <a:pt x="580" y="347"/>
                  </a:cubicBezTo>
                  <a:cubicBezTo>
                    <a:pt x="454" y="137"/>
                    <a:pt x="291" y="0"/>
                    <a:pt x="1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32"/>
            <p:cNvSpPr/>
            <p:nvPr/>
          </p:nvSpPr>
          <p:spPr>
            <a:xfrm rot="5400000" flipH="1">
              <a:off x="4029310" y="1109584"/>
              <a:ext cx="45900" cy="36308"/>
            </a:xfrm>
            <a:custGeom>
              <a:avLst/>
              <a:gdLst/>
              <a:ahLst/>
              <a:cxnLst/>
              <a:rect l="l" t="t" r="r" b="b"/>
              <a:pathLst>
                <a:path w="1158" h="916" extrusionOk="0">
                  <a:moveTo>
                    <a:pt x="179" y="1"/>
                  </a:moveTo>
                  <a:cubicBezTo>
                    <a:pt x="151" y="1"/>
                    <a:pt x="123" y="9"/>
                    <a:pt x="97" y="26"/>
                  </a:cubicBezTo>
                  <a:cubicBezTo>
                    <a:pt x="0" y="74"/>
                    <a:pt x="49" y="316"/>
                    <a:pt x="193" y="557"/>
                  </a:cubicBezTo>
                  <a:cubicBezTo>
                    <a:pt x="290" y="750"/>
                    <a:pt x="435" y="846"/>
                    <a:pt x="531" y="894"/>
                  </a:cubicBezTo>
                  <a:cubicBezTo>
                    <a:pt x="547" y="910"/>
                    <a:pt x="558" y="916"/>
                    <a:pt x="565" y="916"/>
                  </a:cubicBezTo>
                  <a:cubicBezTo>
                    <a:pt x="579" y="916"/>
                    <a:pt x="579" y="894"/>
                    <a:pt x="579" y="894"/>
                  </a:cubicBezTo>
                  <a:lnTo>
                    <a:pt x="627" y="894"/>
                  </a:lnTo>
                  <a:cubicBezTo>
                    <a:pt x="772" y="846"/>
                    <a:pt x="869" y="750"/>
                    <a:pt x="965" y="557"/>
                  </a:cubicBezTo>
                  <a:cubicBezTo>
                    <a:pt x="1110" y="316"/>
                    <a:pt x="1158" y="74"/>
                    <a:pt x="1062" y="26"/>
                  </a:cubicBezTo>
                  <a:cubicBezTo>
                    <a:pt x="1044" y="9"/>
                    <a:pt x="1024" y="1"/>
                    <a:pt x="1001" y="1"/>
                  </a:cubicBezTo>
                  <a:cubicBezTo>
                    <a:pt x="897" y="1"/>
                    <a:pt x="746" y="166"/>
                    <a:pt x="627" y="364"/>
                  </a:cubicBezTo>
                  <a:cubicBezTo>
                    <a:pt x="627" y="364"/>
                    <a:pt x="627" y="364"/>
                    <a:pt x="579" y="412"/>
                  </a:cubicBezTo>
                  <a:cubicBezTo>
                    <a:pt x="579" y="364"/>
                    <a:pt x="579" y="364"/>
                    <a:pt x="579" y="364"/>
                  </a:cubicBezTo>
                  <a:cubicBezTo>
                    <a:pt x="461" y="166"/>
                    <a:pt x="310" y="1"/>
                    <a:pt x="1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32"/>
            <p:cNvSpPr/>
            <p:nvPr/>
          </p:nvSpPr>
          <p:spPr>
            <a:xfrm rot="5400000" flipH="1">
              <a:off x="4148857" y="1157149"/>
              <a:ext cx="45940" cy="36744"/>
            </a:xfrm>
            <a:custGeom>
              <a:avLst/>
              <a:gdLst/>
              <a:ahLst/>
              <a:cxnLst/>
              <a:rect l="l" t="t" r="r" b="b"/>
              <a:pathLst>
                <a:path w="1159" h="927" extrusionOk="0">
                  <a:moveTo>
                    <a:pt x="156" y="1"/>
                  </a:moveTo>
                  <a:cubicBezTo>
                    <a:pt x="135" y="1"/>
                    <a:pt x="116" y="4"/>
                    <a:pt x="97" y="10"/>
                  </a:cubicBezTo>
                  <a:cubicBezTo>
                    <a:pt x="1" y="58"/>
                    <a:pt x="49" y="299"/>
                    <a:pt x="194" y="589"/>
                  </a:cubicBezTo>
                  <a:cubicBezTo>
                    <a:pt x="290" y="733"/>
                    <a:pt x="435" y="878"/>
                    <a:pt x="531" y="926"/>
                  </a:cubicBezTo>
                  <a:lnTo>
                    <a:pt x="628" y="926"/>
                  </a:lnTo>
                  <a:cubicBezTo>
                    <a:pt x="772" y="878"/>
                    <a:pt x="869" y="733"/>
                    <a:pt x="965" y="589"/>
                  </a:cubicBezTo>
                  <a:cubicBezTo>
                    <a:pt x="1110" y="347"/>
                    <a:pt x="1158" y="58"/>
                    <a:pt x="1062" y="10"/>
                  </a:cubicBezTo>
                  <a:cubicBezTo>
                    <a:pt x="1049" y="4"/>
                    <a:pt x="1035" y="1"/>
                    <a:pt x="1020" y="1"/>
                  </a:cubicBezTo>
                  <a:cubicBezTo>
                    <a:pt x="916" y="1"/>
                    <a:pt x="754" y="137"/>
                    <a:pt x="628" y="347"/>
                  </a:cubicBezTo>
                  <a:cubicBezTo>
                    <a:pt x="628" y="396"/>
                    <a:pt x="628" y="396"/>
                    <a:pt x="580" y="396"/>
                  </a:cubicBezTo>
                  <a:cubicBezTo>
                    <a:pt x="580" y="396"/>
                    <a:pt x="580" y="347"/>
                    <a:pt x="580" y="347"/>
                  </a:cubicBezTo>
                  <a:cubicBezTo>
                    <a:pt x="454" y="137"/>
                    <a:pt x="291" y="1"/>
                    <a:pt x="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32"/>
            <p:cNvSpPr/>
            <p:nvPr/>
          </p:nvSpPr>
          <p:spPr>
            <a:xfrm rot="5400000" flipH="1">
              <a:off x="4148877" y="1252736"/>
              <a:ext cx="45900" cy="36744"/>
            </a:xfrm>
            <a:custGeom>
              <a:avLst/>
              <a:gdLst/>
              <a:ahLst/>
              <a:cxnLst/>
              <a:rect l="l" t="t" r="r" b="b"/>
              <a:pathLst>
                <a:path w="1158" h="927" extrusionOk="0">
                  <a:moveTo>
                    <a:pt x="155" y="1"/>
                  </a:moveTo>
                  <a:cubicBezTo>
                    <a:pt x="135" y="1"/>
                    <a:pt x="116" y="4"/>
                    <a:pt x="97" y="10"/>
                  </a:cubicBezTo>
                  <a:cubicBezTo>
                    <a:pt x="0" y="58"/>
                    <a:pt x="49" y="299"/>
                    <a:pt x="193" y="589"/>
                  </a:cubicBezTo>
                  <a:cubicBezTo>
                    <a:pt x="290" y="733"/>
                    <a:pt x="434" y="878"/>
                    <a:pt x="531" y="926"/>
                  </a:cubicBezTo>
                  <a:lnTo>
                    <a:pt x="627" y="926"/>
                  </a:lnTo>
                  <a:cubicBezTo>
                    <a:pt x="772" y="878"/>
                    <a:pt x="869" y="733"/>
                    <a:pt x="965" y="589"/>
                  </a:cubicBezTo>
                  <a:cubicBezTo>
                    <a:pt x="1110" y="347"/>
                    <a:pt x="1158" y="58"/>
                    <a:pt x="1061" y="10"/>
                  </a:cubicBezTo>
                  <a:cubicBezTo>
                    <a:pt x="1049" y="4"/>
                    <a:pt x="1035" y="1"/>
                    <a:pt x="1020" y="1"/>
                  </a:cubicBezTo>
                  <a:cubicBezTo>
                    <a:pt x="916" y="1"/>
                    <a:pt x="753" y="137"/>
                    <a:pt x="627" y="347"/>
                  </a:cubicBezTo>
                  <a:cubicBezTo>
                    <a:pt x="627" y="396"/>
                    <a:pt x="627" y="396"/>
                    <a:pt x="579" y="396"/>
                  </a:cubicBezTo>
                  <a:cubicBezTo>
                    <a:pt x="579" y="396"/>
                    <a:pt x="579" y="347"/>
                    <a:pt x="579" y="347"/>
                  </a:cubicBezTo>
                  <a:cubicBezTo>
                    <a:pt x="453" y="137"/>
                    <a:pt x="291" y="1"/>
                    <a:pt x="15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2"/>
            <p:cNvSpPr/>
            <p:nvPr/>
          </p:nvSpPr>
          <p:spPr>
            <a:xfrm rot="5400000" flipH="1">
              <a:off x="4626790" y="1348302"/>
              <a:ext cx="45900" cy="36744"/>
            </a:xfrm>
            <a:custGeom>
              <a:avLst/>
              <a:gdLst/>
              <a:ahLst/>
              <a:cxnLst/>
              <a:rect l="l" t="t" r="r" b="b"/>
              <a:pathLst>
                <a:path w="1158" h="927" extrusionOk="0">
                  <a:moveTo>
                    <a:pt x="187" y="1"/>
                  </a:moveTo>
                  <a:cubicBezTo>
                    <a:pt x="171" y="1"/>
                    <a:pt x="157" y="4"/>
                    <a:pt x="145" y="10"/>
                  </a:cubicBezTo>
                  <a:cubicBezTo>
                    <a:pt x="0" y="58"/>
                    <a:pt x="48" y="299"/>
                    <a:pt x="193" y="589"/>
                  </a:cubicBezTo>
                  <a:cubicBezTo>
                    <a:pt x="289" y="733"/>
                    <a:pt x="434" y="878"/>
                    <a:pt x="531" y="926"/>
                  </a:cubicBezTo>
                  <a:lnTo>
                    <a:pt x="627" y="926"/>
                  </a:lnTo>
                  <a:cubicBezTo>
                    <a:pt x="772" y="878"/>
                    <a:pt x="868" y="733"/>
                    <a:pt x="965" y="589"/>
                  </a:cubicBezTo>
                  <a:cubicBezTo>
                    <a:pt x="1109" y="348"/>
                    <a:pt x="1158" y="58"/>
                    <a:pt x="1061" y="10"/>
                  </a:cubicBezTo>
                  <a:cubicBezTo>
                    <a:pt x="1049" y="4"/>
                    <a:pt x="1035" y="1"/>
                    <a:pt x="1019" y="1"/>
                  </a:cubicBezTo>
                  <a:cubicBezTo>
                    <a:pt x="916" y="1"/>
                    <a:pt x="753" y="138"/>
                    <a:pt x="627" y="348"/>
                  </a:cubicBezTo>
                  <a:cubicBezTo>
                    <a:pt x="627" y="396"/>
                    <a:pt x="627" y="396"/>
                    <a:pt x="579" y="396"/>
                  </a:cubicBezTo>
                  <a:cubicBezTo>
                    <a:pt x="579" y="396"/>
                    <a:pt x="579" y="348"/>
                    <a:pt x="579" y="348"/>
                  </a:cubicBezTo>
                  <a:cubicBezTo>
                    <a:pt x="453" y="138"/>
                    <a:pt x="290" y="1"/>
                    <a:pt x="187" y="1"/>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2"/>
            <p:cNvSpPr/>
            <p:nvPr/>
          </p:nvSpPr>
          <p:spPr>
            <a:xfrm rot="5400000" flipH="1">
              <a:off x="4865747" y="1348322"/>
              <a:ext cx="45900" cy="36704"/>
            </a:xfrm>
            <a:custGeom>
              <a:avLst/>
              <a:gdLst/>
              <a:ahLst/>
              <a:cxnLst/>
              <a:rect l="l" t="t" r="r" b="b"/>
              <a:pathLst>
                <a:path w="1158" h="926" extrusionOk="0">
                  <a:moveTo>
                    <a:pt x="187" y="0"/>
                  </a:moveTo>
                  <a:cubicBezTo>
                    <a:pt x="171" y="0"/>
                    <a:pt x="157" y="3"/>
                    <a:pt x="145" y="9"/>
                  </a:cubicBezTo>
                  <a:cubicBezTo>
                    <a:pt x="0" y="58"/>
                    <a:pt x="48" y="299"/>
                    <a:pt x="193" y="588"/>
                  </a:cubicBezTo>
                  <a:cubicBezTo>
                    <a:pt x="289" y="733"/>
                    <a:pt x="434" y="878"/>
                    <a:pt x="531" y="926"/>
                  </a:cubicBezTo>
                  <a:lnTo>
                    <a:pt x="627" y="926"/>
                  </a:lnTo>
                  <a:cubicBezTo>
                    <a:pt x="772" y="878"/>
                    <a:pt x="868" y="733"/>
                    <a:pt x="965" y="588"/>
                  </a:cubicBezTo>
                  <a:cubicBezTo>
                    <a:pt x="1109" y="347"/>
                    <a:pt x="1158" y="58"/>
                    <a:pt x="1061" y="9"/>
                  </a:cubicBezTo>
                  <a:cubicBezTo>
                    <a:pt x="1049" y="3"/>
                    <a:pt x="1035" y="0"/>
                    <a:pt x="1019" y="0"/>
                  </a:cubicBezTo>
                  <a:cubicBezTo>
                    <a:pt x="916" y="0"/>
                    <a:pt x="753" y="137"/>
                    <a:pt x="627" y="347"/>
                  </a:cubicBezTo>
                  <a:cubicBezTo>
                    <a:pt x="627" y="395"/>
                    <a:pt x="627" y="395"/>
                    <a:pt x="579" y="395"/>
                  </a:cubicBezTo>
                  <a:cubicBezTo>
                    <a:pt x="579" y="395"/>
                    <a:pt x="579" y="347"/>
                    <a:pt x="579" y="347"/>
                  </a:cubicBezTo>
                  <a:cubicBezTo>
                    <a:pt x="453" y="137"/>
                    <a:pt x="290" y="0"/>
                    <a:pt x="187" y="0"/>
                  </a:cubicBezTo>
                  <a:close/>
                </a:path>
              </a:pathLst>
            </a:custGeom>
            <a:solidFill>
              <a:srgbClr val="B071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2"/>
            <p:cNvSpPr/>
            <p:nvPr/>
          </p:nvSpPr>
          <p:spPr>
            <a:xfrm rot="5400000" flipH="1">
              <a:off x="4507203" y="1300737"/>
              <a:ext cx="45940" cy="36308"/>
            </a:xfrm>
            <a:custGeom>
              <a:avLst/>
              <a:gdLst/>
              <a:ahLst/>
              <a:cxnLst/>
              <a:rect l="l" t="t" r="r" b="b"/>
              <a:pathLst>
                <a:path w="1159" h="916" extrusionOk="0">
                  <a:moveTo>
                    <a:pt x="180" y="1"/>
                  </a:moveTo>
                  <a:cubicBezTo>
                    <a:pt x="151" y="1"/>
                    <a:pt x="123" y="9"/>
                    <a:pt x="97" y="26"/>
                  </a:cubicBezTo>
                  <a:cubicBezTo>
                    <a:pt x="1" y="75"/>
                    <a:pt x="49" y="316"/>
                    <a:pt x="194" y="557"/>
                  </a:cubicBezTo>
                  <a:cubicBezTo>
                    <a:pt x="290" y="750"/>
                    <a:pt x="435" y="846"/>
                    <a:pt x="531" y="894"/>
                  </a:cubicBezTo>
                  <a:cubicBezTo>
                    <a:pt x="547" y="910"/>
                    <a:pt x="558" y="916"/>
                    <a:pt x="565" y="916"/>
                  </a:cubicBezTo>
                  <a:cubicBezTo>
                    <a:pt x="579" y="916"/>
                    <a:pt x="579" y="894"/>
                    <a:pt x="579" y="894"/>
                  </a:cubicBezTo>
                  <a:lnTo>
                    <a:pt x="628" y="894"/>
                  </a:lnTo>
                  <a:cubicBezTo>
                    <a:pt x="772" y="846"/>
                    <a:pt x="869" y="750"/>
                    <a:pt x="965" y="557"/>
                  </a:cubicBezTo>
                  <a:cubicBezTo>
                    <a:pt x="1110" y="316"/>
                    <a:pt x="1158" y="75"/>
                    <a:pt x="1062" y="26"/>
                  </a:cubicBezTo>
                  <a:cubicBezTo>
                    <a:pt x="1044" y="9"/>
                    <a:pt x="1024" y="1"/>
                    <a:pt x="1001" y="1"/>
                  </a:cubicBezTo>
                  <a:cubicBezTo>
                    <a:pt x="897" y="1"/>
                    <a:pt x="746" y="166"/>
                    <a:pt x="628" y="364"/>
                  </a:cubicBezTo>
                  <a:cubicBezTo>
                    <a:pt x="628" y="364"/>
                    <a:pt x="628" y="364"/>
                    <a:pt x="579" y="412"/>
                  </a:cubicBezTo>
                  <a:cubicBezTo>
                    <a:pt x="579" y="364"/>
                    <a:pt x="579" y="364"/>
                    <a:pt x="579" y="364"/>
                  </a:cubicBezTo>
                  <a:cubicBezTo>
                    <a:pt x="461" y="166"/>
                    <a:pt x="310" y="1"/>
                    <a:pt x="1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2"/>
            <p:cNvSpPr/>
            <p:nvPr/>
          </p:nvSpPr>
          <p:spPr>
            <a:xfrm rot="5400000" flipH="1">
              <a:off x="4626790" y="1348302"/>
              <a:ext cx="45900" cy="36744"/>
            </a:xfrm>
            <a:custGeom>
              <a:avLst/>
              <a:gdLst/>
              <a:ahLst/>
              <a:cxnLst/>
              <a:rect l="l" t="t" r="r" b="b"/>
              <a:pathLst>
                <a:path w="1158" h="927" extrusionOk="0">
                  <a:moveTo>
                    <a:pt x="187" y="1"/>
                  </a:moveTo>
                  <a:cubicBezTo>
                    <a:pt x="171" y="1"/>
                    <a:pt x="157" y="4"/>
                    <a:pt x="145" y="10"/>
                  </a:cubicBezTo>
                  <a:cubicBezTo>
                    <a:pt x="0" y="58"/>
                    <a:pt x="48" y="299"/>
                    <a:pt x="193" y="589"/>
                  </a:cubicBezTo>
                  <a:cubicBezTo>
                    <a:pt x="289" y="733"/>
                    <a:pt x="434" y="878"/>
                    <a:pt x="531" y="926"/>
                  </a:cubicBezTo>
                  <a:lnTo>
                    <a:pt x="627" y="926"/>
                  </a:lnTo>
                  <a:cubicBezTo>
                    <a:pt x="772" y="878"/>
                    <a:pt x="868" y="733"/>
                    <a:pt x="965" y="589"/>
                  </a:cubicBezTo>
                  <a:cubicBezTo>
                    <a:pt x="1109" y="348"/>
                    <a:pt x="1158" y="58"/>
                    <a:pt x="1061" y="10"/>
                  </a:cubicBezTo>
                  <a:cubicBezTo>
                    <a:pt x="1049" y="4"/>
                    <a:pt x="1035" y="1"/>
                    <a:pt x="1019" y="1"/>
                  </a:cubicBezTo>
                  <a:cubicBezTo>
                    <a:pt x="916" y="1"/>
                    <a:pt x="753" y="138"/>
                    <a:pt x="627" y="348"/>
                  </a:cubicBezTo>
                  <a:cubicBezTo>
                    <a:pt x="627" y="396"/>
                    <a:pt x="627" y="396"/>
                    <a:pt x="579" y="396"/>
                  </a:cubicBezTo>
                  <a:cubicBezTo>
                    <a:pt x="579" y="396"/>
                    <a:pt x="579" y="348"/>
                    <a:pt x="579" y="348"/>
                  </a:cubicBezTo>
                  <a:cubicBezTo>
                    <a:pt x="453" y="138"/>
                    <a:pt x="290" y="1"/>
                    <a:pt x="18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2"/>
            <p:cNvSpPr/>
            <p:nvPr/>
          </p:nvSpPr>
          <p:spPr>
            <a:xfrm rot="5400000" flipH="1">
              <a:off x="4787864" y="777583"/>
              <a:ext cx="667178" cy="790134"/>
            </a:xfrm>
            <a:custGeom>
              <a:avLst/>
              <a:gdLst/>
              <a:ahLst/>
              <a:cxnLst/>
              <a:rect l="l" t="t" r="r" b="b"/>
              <a:pathLst>
                <a:path w="16832" h="19934" extrusionOk="0">
                  <a:moveTo>
                    <a:pt x="16398" y="1"/>
                  </a:moveTo>
                  <a:cubicBezTo>
                    <a:pt x="15240" y="531"/>
                    <a:pt x="14083" y="1206"/>
                    <a:pt x="12925" y="1978"/>
                  </a:cubicBezTo>
                  <a:cubicBezTo>
                    <a:pt x="5739" y="6656"/>
                    <a:pt x="1977" y="13360"/>
                    <a:pt x="0" y="17893"/>
                  </a:cubicBezTo>
                  <a:cubicBezTo>
                    <a:pt x="2026" y="18520"/>
                    <a:pt x="4389" y="19099"/>
                    <a:pt x="7138" y="19485"/>
                  </a:cubicBezTo>
                  <a:cubicBezTo>
                    <a:pt x="9510" y="19835"/>
                    <a:pt x="11662" y="19934"/>
                    <a:pt x="13570" y="19934"/>
                  </a:cubicBezTo>
                  <a:cubicBezTo>
                    <a:pt x="14029" y="19934"/>
                    <a:pt x="14473" y="19928"/>
                    <a:pt x="14902" y="19919"/>
                  </a:cubicBezTo>
                  <a:cubicBezTo>
                    <a:pt x="15529" y="16881"/>
                    <a:pt x="16205" y="13842"/>
                    <a:pt x="16832" y="10804"/>
                  </a:cubicBezTo>
                  <a:cubicBezTo>
                    <a:pt x="16687" y="7187"/>
                    <a:pt x="16542" y="3570"/>
                    <a:pt x="1639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2"/>
            <p:cNvSpPr/>
            <p:nvPr/>
          </p:nvSpPr>
          <p:spPr>
            <a:xfrm rot="5400000" flipH="1">
              <a:off x="4940108" y="761643"/>
              <a:ext cx="126206" cy="89898"/>
            </a:xfrm>
            <a:custGeom>
              <a:avLst/>
              <a:gdLst/>
              <a:ahLst/>
              <a:cxnLst/>
              <a:rect l="l" t="t" r="r" b="b"/>
              <a:pathLst>
                <a:path w="3184" h="2268" extrusionOk="0">
                  <a:moveTo>
                    <a:pt x="3136" y="1"/>
                  </a:moveTo>
                  <a:cubicBezTo>
                    <a:pt x="2123" y="338"/>
                    <a:pt x="1062" y="676"/>
                    <a:pt x="49" y="1062"/>
                  </a:cubicBezTo>
                  <a:lnTo>
                    <a:pt x="1" y="1062"/>
                  </a:lnTo>
                  <a:cubicBezTo>
                    <a:pt x="194" y="1496"/>
                    <a:pt x="387" y="1881"/>
                    <a:pt x="628" y="2267"/>
                  </a:cubicBezTo>
                  <a:cubicBezTo>
                    <a:pt x="1448" y="1544"/>
                    <a:pt x="2316" y="772"/>
                    <a:pt x="3184"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2"/>
            <p:cNvSpPr/>
            <p:nvPr/>
          </p:nvSpPr>
          <p:spPr>
            <a:xfrm rot="5400000" flipH="1">
              <a:off x="5057675" y="607732"/>
              <a:ext cx="252372" cy="451194"/>
            </a:xfrm>
            <a:custGeom>
              <a:avLst/>
              <a:gdLst/>
              <a:ahLst/>
              <a:cxnLst/>
              <a:rect l="l" t="t" r="r" b="b"/>
              <a:pathLst>
                <a:path w="6367" h="11383" extrusionOk="0">
                  <a:moveTo>
                    <a:pt x="2267" y="1"/>
                  </a:moveTo>
                  <a:cubicBezTo>
                    <a:pt x="1544" y="2074"/>
                    <a:pt x="772" y="4148"/>
                    <a:pt x="0" y="6222"/>
                  </a:cubicBezTo>
                  <a:cubicBezTo>
                    <a:pt x="627" y="7958"/>
                    <a:pt x="1254" y="9694"/>
                    <a:pt x="1881" y="11382"/>
                  </a:cubicBezTo>
                  <a:cubicBezTo>
                    <a:pt x="3376" y="10466"/>
                    <a:pt x="4871" y="9501"/>
                    <a:pt x="6366" y="8537"/>
                  </a:cubicBezTo>
                  <a:cubicBezTo>
                    <a:pt x="5836" y="6897"/>
                    <a:pt x="5305" y="5306"/>
                    <a:pt x="4823" y="3666"/>
                  </a:cubicBezTo>
                  <a:cubicBezTo>
                    <a:pt x="4823" y="3569"/>
                    <a:pt x="5112" y="1688"/>
                    <a:pt x="3810" y="627"/>
                  </a:cubicBezTo>
                  <a:cubicBezTo>
                    <a:pt x="3232" y="145"/>
                    <a:pt x="2605" y="49"/>
                    <a:pt x="226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2"/>
            <p:cNvSpPr/>
            <p:nvPr/>
          </p:nvSpPr>
          <p:spPr>
            <a:xfrm rot="5400000" flipH="1">
              <a:off x="4521454" y="1142049"/>
              <a:ext cx="458844" cy="55493"/>
            </a:xfrm>
            <a:custGeom>
              <a:avLst/>
              <a:gdLst/>
              <a:ahLst/>
              <a:cxnLst/>
              <a:rect l="l" t="t" r="r" b="b"/>
              <a:pathLst>
                <a:path w="11576" h="1400" extrusionOk="0">
                  <a:moveTo>
                    <a:pt x="97" y="1"/>
                  </a:moveTo>
                  <a:cubicBezTo>
                    <a:pt x="49" y="1"/>
                    <a:pt x="1" y="1"/>
                    <a:pt x="1" y="49"/>
                  </a:cubicBezTo>
                  <a:cubicBezTo>
                    <a:pt x="1" y="97"/>
                    <a:pt x="1" y="97"/>
                    <a:pt x="49" y="145"/>
                  </a:cubicBezTo>
                  <a:cubicBezTo>
                    <a:pt x="1303" y="483"/>
                    <a:pt x="2605" y="772"/>
                    <a:pt x="3907" y="965"/>
                  </a:cubicBezTo>
                  <a:cubicBezTo>
                    <a:pt x="5595" y="1255"/>
                    <a:pt x="7283" y="1399"/>
                    <a:pt x="9019" y="1399"/>
                  </a:cubicBezTo>
                  <a:cubicBezTo>
                    <a:pt x="9839" y="1399"/>
                    <a:pt x="10659" y="1351"/>
                    <a:pt x="11479" y="1303"/>
                  </a:cubicBezTo>
                  <a:cubicBezTo>
                    <a:pt x="11527" y="1303"/>
                    <a:pt x="11576" y="1255"/>
                    <a:pt x="11576" y="1206"/>
                  </a:cubicBezTo>
                  <a:cubicBezTo>
                    <a:pt x="11576" y="1158"/>
                    <a:pt x="11527" y="1158"/>
                    <a:pt x="11479" y="1158"/>
                  </a:cubicBezTo>
                  <a:cubicBezTo>
                    <a:pt x="10731" y="1216"/>
                    <a:pt x="9978" y="1243"/>
                    <a:pt x="9223" y="1243"/>
                  </a:cubicBezTo>
                  <a:cubicBezTo>
                    <a:pt x="7450" y="1243"/>
                    <a:pt x="5667" y="1091"/>
                    <a:pt x="3907" y="821"/>
                  </a:cubicBezTo>
                  <a:cubicBezTo>
                    <a:pt x="2653" y="628"/>
                    <a:pt x="1351" y="338"/>
                    <a:pt x="97"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2"/>
            <p:cNvSpPr/>
            <p:nvPr/>
          </p:nvSpPr>
          <p:spPr>
            <a:xfrm rot="5400000" flipH="1">
              <a:off x="5039500" y="822825"/>
              <a:ext cx="84150" cy="227519"/>
            </a:xfrm>
            <a:custGeom>
              <a:avLst/>
              <a:gdLst/>
              <a:ahLst/>
              <a:cxnLst/>
              <a:rect l="l" t="t" r="r" b="b"/>
              <a:pathLst>
                <a:path w="2123" h="5740" extrusionOk="0">
                  <a:moveTo>
                    <a:pt x="49" y="0"/>
                  </a:moveTo>
                  <a:cubicBezTo>
                    <a:pt x="1" y="0"/>
                    <a:pt x="1" y="48"/>
                    <a:pt x="1" y="96"/>
                  </a:cubicBezTo>
                  <a:lnTo>
                    <a:pt x="1978" y="5691"/>
                  </a:lnTo>
                  <a:cubicBezTo>
                    <a:pt x="1978" y="5739"/>
                    <a:pt x="2027" y="5739"/>
                    <a:pt x="2027" y="5739"/>
                  </a:cubicBezTo>
                  <a:lnTo>
                    <a:pt x="2075" y="5739"/>
                  </a:lnTo>
                  <a:cubicBezTo>
                    <a:pt x="2123" y="5739"/>
                    <a:pt x="2123" y="5691"/>
                    <a:pt x="2123" y="5643"/>
                  </a:cubicBezTo>
                  <a:lnTo>
                    <a:pt x="146" y="48"/>
                  </a:lnTo>
                  <a:cubicBezTo>
                    <a:pt x="146" y="0"/>
                    <a:pt x="97" y="0"/>
                    <a:pt x="49"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32"/>
            <p:cNvSpPr/>
            <p:nvPr/>
          </p:nvSpPr>
          <p:spPr>
            <a:xfrm rot="5400000" flipH="1">
              <a:off x="4334818" y="1038097"/>
              <a:ext cx="42095" cy="33969"/>
            </a:xfrm>
            <a:custGeom>
              <a:avLst/>
              <a:gdLst/>
              <a:ahLst/>
              <a:cxnLst/>
              <a:rect l="l" t="t" r="r" b="b"/>
              <a:pathLst>
                <a:path w="1062" h="857" extrusionOk="0">
                  <a:moveTo>
                    <a:pt x="79" y="0"/>
                  </a:moveTo>
                  <a:cubicBezTo>
                    <a:pt x="61" y="0"/>
                    <a:pt x="49" y="12"/>
                    <a:pt x="49" y="36"/>
                  </a:cubicBezTo>
                  <a:cubicBezTo>
                    <a:pt x="0" y="84"/>
                    <a:pt x="49" y="133"/>
                    <a:pt x="49" y="133"/>
                  </a:cubicBezTo>
                  <a:lnTo>
                    <a:pt x="917" y="856"/>
                  </a:lnTo>
                  <a:lnTo>
                    <a:pt x="965" y="856"/>
                  </a:lnTo>
                  <a:cubicBezTo>
                    <a:pt x="1013" y="856"/>
                    <a:pt x="1013" y="856"/>
                    <a:pt x="1061" y="808"/>
                  </a:cubicBezTo>
                  <a:cubicBezTo>
                    <a:pt x="1061" y="808"/>
                    <a:pt x="1061" y="760"/>
                    <a:pt x="1013" y="711"/>
                  </a:cubicBezTo>
                  <a:lnTo>
                    <a:pt x="145" y="36"/>
                  </a:lnTo>
                  <a:cubicBezTo>
                    <a:pt x="121" y="12"/>
                    <a:pt x="97" y="0"/>
                    <a:pt x="79"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32"/>
            <p:cNvSpPr/>
            <p:nvPr/>
          </p:nvSpPr>
          <p:spPr>
            <a:xfrm rot="5400000" flipH="1">
              <a:off x="4390510" y="1106671"/>
              <a:ext cx="212219" cy="185464"/>
            </a:xfrm>
            <a:custGeom>
              <a:avLst/>
              <a:gdLst/>
              <a:ahLst/>
              <a:cxnLst/>
              <a:rect l="l" t="t" r="r" b="b"/>
              <a:pathLst>
                <a:path w="5354" h="4679" extrusionOk="0">
                  <a:moveTo>
                    <a:pt x="48" y="0"/>
                  </a:moveTo>
                  <a:cubicBezTo>
                    <a:pt x="0" y="48"/>
                    <a:pt x="0" y="97"/>
                    <a:pt x="48" y="145"/>
                  </a:cubicBezTo>
                  <a:lnTo>
                    <a:pt x="5209" y="4678"/>
                  </a:lnTo>
                  <a:lnTo>
                    <a:pt x="5305" y="4678"/>
                  </a:lnTo>
                  <a:cubicBezTo>
                    <a:pt x="5353" y="4630"/>
                    <a:pt x="5353" y="4582"/>
                    <a:pt x="5305" y="4534"/>
                  </a:cubicBezTo>
                  <a:lnTo>
                    <a:pt x="145" y="0"/>
                  </a:ln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32"/>
            <p:cNvSpPr/>
            <p:nvPr/>
          </p:nvSpPr>
          <p:spPr>
            <a:xfrm rot="5400000" flipH="1">
              <a:off x="4055968" y="856280"/>
              <a:ext cx="351783" cy="248527"/>
            </a:xfrm>
            <a:custGeom>
              <a:avLst/>
              <a:gdLst/>
              <a:ahLst/>
              <a:cxnLst/>
              <a:rect l="l" t="t" r="r" b="b"/>
              <a:pathLst>
                <a:path w="8875" h="6270" extrusionOk="0">
                  <a:moveTo>
                    <a:pt x="8778" y="0"/>
                  </a:moveTo>
                  <a:lnTo>
                    <a:pt x="4824" y="1736"/>
                  </a:lnTo>
                  <a:lnTo>
                    <a:pt x="49" y="6125"/>
                  </a:lnTo>
                  <a:cubicBezTo>
                    <a:pt x="1" y="6173"/>
                    <a:pt x="1" y="6221"/>
                    <a:pt x="49" y="6270"/>
                  </a:cubicBezTo>
                  <a:lnTo>
                    <a:pt x="145" y="6270"/>
                  </a:lnTo>
                  <a:lnTo>
                    <a:pt x="4920" y="1881"/>
                  </a:lnTo>
                  <a:lnTo>
                    <a:pt x="8826" y="145"/>
                  </a:lnTo>
                  <a:cubicBezTo>
                    <a:pt x="8875" y="145"/>
                    <a:pt x="8875" y="97"/>
                    <a:pt x="8875" y="48"/>
                  </a:cubicBezTo>
                  <a:cubicBezTo>
                    <a:pt x="8875" y="0"/>
                    <a:pt x="8826" y="0"/>
                    <a:pt x="8778"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32"/>
            <p:cNvSpPr/>
            <p:nvPr/>
          </p:nvSpPr>
          <p:spPr>
            <a:xfrm rot="5400000" flipH="1">
              <a:off x="4294923" y="955670"/>
              <a:ext cx="21087" cy="28698"/>
            </a:xfrm>
            <a:custGeom>
              <a:avLst/>
              <a:gdLst/>
              <a:ahLst/>
              <a:cxnLst/>
              <a:rect l="l" t="t" r="r" b="b"/>
              <a:pathLst>
                <a:path w="532" h="724" extrusionOk="0">
                  <a:moveTo>
                    <a:pt x="97" y="0"/>
                  </a:moveTo>
                  <a:cubicBezTo>
                    <a:pt x="49" y="49"/>
                    <a:pt x="1" y="97"/>
                    <a:pt x="49" y="97"/>
                  </a:cubicBezTo>
                  <a:lnTo>
                    <a:pt x="387" y="676"/>
                  </a:lnTo>
                  <a:cubicBezTo>
                    <a:pt x="387" y="724"/>
                    <a:pt x="435" y="724"/>
                    <a:pt x="435" y="724"/>
                  </a:cubicBezTo>
                  <a:lnTo>
                    <a:pt x="483" y="724"/>
                  </a:lnTo>
                  <a:cubicBezTo>
                    <a:pt x="531" y="676"/>
                    <a:pt x="531" y="627"/>
                    <a:pt x="531" y="627"/>
                  </a:cubicBezTo>
                  <a:lnTo>
                    <a:pt x="194" y="49"/>
                  </a:lnTo>
                  <a:cubicBezTo>
                    <a:pt x="145" y="0"/>
                    <a:pt x="97" y="0"/>
                    <a:pt x="97"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32"/>
            <p:cNvSpPr/>
            <p:nvPr/>
          </p:nvSpPr>
          <p:spPr>
            <a:xfrm rot="5400000" flipH="1">
              <a:off x="5423193" y="850134"/>
              <a:ext cx="34445" cy="77293"/>
            </a:xfrm>
            <a:custGeom>
              <a:avLst/>
              <a:gdLst/>
              <a:ahLst/>
              <a:cxnLst/>
              <a:rect l="l" t="t" r="r" b="b"/>
              <a:pathLst>
                <a:path w="869" h="1950" extrusionOk="0">
                  <a:moveTo>
                    <a:pt x="60" y="0"/>
                  </a:moveTo>
                  <a:cubicBezTo>
                    <a:pt x="53" y="0"/>
                    <a:pt x="49" y="6"/>
                    <a:pt x="49" y="20"/>
                  </a:cubicBezTo>
                  <a:cubicBezTo>
                    <a:pt x="1" y="20"/>
                    <a:pt x="1" y="69"/>
                    <a:pt x="1" y="117"/>
                  </a:cubicBezTo>
                  <a:lnTo>
                    <a:pt x="724" y="1901"/>
                  </a:lnTo>
                  <a:cubicBezTo>
                    <a:pt x="724" y="1901"/>
                    <a:pt x="772" y="1949"/>
                    <a:pt x="772" y="1949"/>
                  </a:cubicBezTo>
                  <a:lnTo>
                    <a:pt x="772" y="1901"/>
                  </a:lnTo>
                  <a:lnTo>
                    <a:pt x="821" y="1901"/>
                  </a:lnTo>
                  <a:cubicBezTo>
                    <a:pt x="821" y="1901"/>
                    <a:pt x="869" y="1853"/>
                    <a:pt x="821" y="1805"/>
                  </a:cubicBezTo>
                  <a:lnTo>
                    <a:pt x="145" y="69"/>
                  </a:lnTo>
                  <a:cubicBezTo>
                    <a:pt x="111" y="34"/>
                    <a:pt x="77" y="0"/>
                    <a:pt x="60"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32"/>
            <p:cNvSpPr/>
            <p:nvPr/>
          </p:nvSpPr>
          <p:spPr>
            <a:xfrm rot="5400000" flipH="1">
              <a:off x="5371188" y="854336"/>
              <a:ext cx="51648" cy="9592"/>
            </a:xfrm>
            <a:custGeom>
              <a:avLst/>
              <a:gdLst/>
              <a:ahLst/>
              <a:cxnLst/>
              <a:rect l="l" t="t" r="r" b="b"/>
              <a:pathLst>
                <a:path w="1303" h="242" extrusionOk="0">
                  <a:moveTo>
                    <a:pt x="48" y="0"/>
                  </a:moveTo>
                  <a:cubicBezTo>
                    <a:pt x="48" y="0"/>
                    <a:pt x="0" y="49"/>
                    <a:pt x="0" y="97"/>
                  </a:cubicBezTo>
                  <a:cubicBezTo>
                    <a:pt x="0" y="145"/>
                    <a:pt x="0" y="193"/>
                    <a:pt x="48" y="193"/>
                  </a:cubicBezTo>
                  <a:lnTo>
                    <a:pt x="1206" y="242"/>
                  </a:lnTo>
                  <a:cubicBezTo>
                    <a:pt x="1254" y="242"/>
                    <a:pt x="1302" y="193"/>
                    <a:pt x="1302" y="145"/>
                  </a:cubicBezTo>
                  <a:cubicBezTo>
                    <a:pt x="1302" y="145"/>
                    <a:pt x="1254" y="97"/>
                    <a:pt x="1206" y="97"/>
                  </a:cubicBezTo>
                  <a:lnTo>
                    <a:pt x="48" y="0"/>
                  </a:ln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32"/>
            <p:cNvSpPr/>
            <p:nvPr/>
          </p:nvSpPr>
          <p:spPr>
            <a:xfrm rot="5400000" flipH="1">
              <a:off x="5363538" y="900236"/>
              <a:ext cx="36348" cy="28698"/>
            </a:xfrm>
            <a:custGeom>
              <a:avLst/>
              <a:gdLst/>
              <a:ahLst/>
              <a:cxnLst/>
              <a:rect l="l" t="t" r="r" b="b"/>
              <a:pathLst>
                <a:path w="917" h="724" extrusionOk="0">
                  <a:moveTo>
                    <a:pt x="772" y="0"/>
                  </a:moveTo>
                  <a:lnTo>
                    <a:pt x="49" y="579"/>
                  </a:lnTo>
                  <a:cubicBezTo>
                    <a:pt x="0" y="579"/>
                    <a:pt x="0" y="627"/>
                    <a:pt x="0" y="675"/>
                  </a:cubicBezTo>
                  <a:cubicBezTo>
                    <a:pt x="49" y="675"/>
                    <a:pt x="97" y="724"/>
                    <a:pt x="97" y="724"/>
                  </a:cubicBezTo>
                  <a:cubicBezTo>
                    <a:pt x="97" y="724"/>
                    <a:pt x="97" y="675"/>
                    <a:pt x="97" y="675"/>
                  </a:cubicBezTo>
                  <a:lnTo>
                    <a:pt x="869" y="145"/>
                  </a:lnTo>
                  <a:cubicBezTo>
                    <a:pt x="917" y="97"/>
                    <a:pt x="917" y="48"/>
                    <a:pt x="917" y="48"/>
                  </a:cubicBezTo>
                  <a:cubicBezTo>
                    <a:pt x="869" y="0"/>
                    <a:pt x="820" y="0"/>
                    <a:pt x="772" y="0"/>
                  </a:cubicBezTo>
                  <a:close/>
                </a:path>
              </a:pathLst>
            </a:custGeom>
            <a:solidFill>
              <a:srgbClr val="322E6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32"/>
            <p:cNvSpPr/>
            <p:nvPr/>
          </p:nvSpPr>
          <p:spPr>
            <a:xfrm rot="5400000" flipH="1">
              <a:off x="5059576" y="758749"/>
              <a:ext cx="15340" cy="45940"/>
            </a:xfrm>
            <a:custGeom>
              <a:avLst/>
              <a:gdLst/>
              <a:ahLst/>
              <a:cxnLst/>
              <a:rect l="l" t="t" r="r" b="b"/>
              <a:pathLst>
                <a:path w="387" h="1159" extrusionOk="0">
                  <a:moveTo>
                    <a:pt x="49" y="1"/>
                  </a:moveTo>
                  <a:cubicBezTo>
                    <a:pt x="1" y="1"/>
                    <a:pt x="1" y="49"/>
                    <a:pt x="1" y="97"/>
                  </a:cubicBezTo>
                  <a:lnTo>
                    <a:pt x="193" y="1062"/>
                  </a:lnTo>
                  <a:cubicBezTo>
                    <a:pt x="242" y="1110"/>
                    <a:pt x="242" y="1158"/>
                    <a:pt x="290" y="1158"/>
                  </a:cubicBezTo>
                  <a:cubicBezTo>
                    <a:pt x="338" y="1110"/>
                    <a:pt x="386" y="1110"/>
                    <a:pt x="386" y="1062"/>
                  </a:cubicBezTo>
                  <a:lnTo>
                    <a:pt x="145" y="49"/>
                  </a:lnTo>
                  <a:cubicBezTo>
                    <a:pt x="145" y="49"/>
                    <a:pt x="97" y="1"/>
                    <a:pt x="49" y="1"/>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32"/>
            <p:cNvSpPr/>
            <p:nvPr/>
          </p:nvSpPr>
          <p:spPr>
            <a:xfrm rot="5400000" flipH="1">
              <a:off x="4967814" y="823756"/>
              <a:ext cx="89898" cy="55493"/>
            </a:xfrm>
            <a:custGeom>
              <a:avLst/>
              <a:gdLst/>
              <a:ahLst/>
              <a:cxnLst/>
              <a:rect l="l" t="t" r="r" b="b"/>
              <a:pathLst>
                <a:path w="2268" h="1400" extrusionOk="0">
                  <a:moveTo>
                    <a:pt x="2171" y="0"/>
                  </a:moveTo>
                  <a:lnTo>
                    <a:pt x="49" y="1254"/>
                  </a:lnTo>
                  <a:cubicBezTo>
                    <a:pt x="49" y="1303"/>
                    <a:pt x="1" y="1351"/>
                    <a:pt x="49" y="1351"/>
                  </a:cubicBezTo>
                  <a:cubicBezTo>
                    <a:pt x="49" y="1399"/>
                    <a:pt x="97" y="1399"/>
                    <a:pt x="97" y="1399"/>
                  </a:cubicBezTo>
                  <a:lnTo>
                    <a:pt x="145" y="1399"/>
                  </a:lnTo>
                  <a:lnTo>
                    <a:pt x="2219" y="145"/>
                  </a:lnTo>
                  <a:cubicBezTo>
                    <a:pt x="2267" y="145"/>
                    <a:pt x="2267" y="97"/>
                    <a:pt x="2267" y="49"/>
                  </a:cubicBezTo>
                  <a:cubicBezTo>
                    <a:pt x="2219" y="0"/>
                    <a:pt x="2171" y="0"/>
                    <a:pt x="2171"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2"/>
            <p:cNvSpPr/>
            <p:nvPr/>
          </p:nvSpPr>
          <p:spPr>
            <a:xfrm rot="5400000" flipH="1">
              <a:off x="5056722" y="719587"/>
              <a:ext cx="45900" cy="28698"/>
            </a:xfrm>
            <a:custGeom>
              <a:avLst/>
              <a:gdLst/>
              <a:ahLst/>
              <a:cxnLst/>
              <a:rect l="l" t="t" r="r" b="b"/>
              <a:pathLst>
                <a:path w="1158" h="724" extrusionOk="0">
                  <a:moveTo>
                    <a:pt x="1061" y="0"/>
                  </a:moveTo>
                  <a:lnTo>
                    <a:pt x="49" y="579"/>
                  </a:lnTo>
                  <a:cubicBezTo>
                    <a:pt x="0" y="579"/>
                    <a:pt x="0" y="627"/>
                    <a:pt x="0" y="675"/>
                  </a:cubicBezTo>
                  <a:cubicBezTo>
                    <a:pt x="0" y="675"/>
                    <a:pt x="49" y="724"/>
                    <a:pt x="49" y="724"/>
                  </a:cubicBezTo>
                  <a:cubicBezTo>
                    <a:pt x="97" y="724"/>
                    <a:pt x="97" y="675"/>
                    <a:pt x="97" y="675"/>
                  </a:cubicBezTo>
                  <a:lnTo>
                    <a:pt x="1110" y="145"/>
                  </a:lnTo>
                  <a:cubicBezTo>
                    <a:pt x="1158" y="145"/>
                    <a:pt x="1158" y="97"/>
                    <a:pt x="1158" y="48"/>
                  </a:cubicBezTo>
                  <a:cubicBezTo>
                    <a:pt x="1158" y="0"/>
                    <a:pt x="1110" y="0"/>
                    <a:pt x="1061"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32"/>
            <p:cNvSpPr/>
            <p:nvPr/>
          </p:nvSpPr>
          <p:spPr>
            <a:xfrm rot="5400000" flipH="1">
              <a:off x="4322095" y="924654"/>
              <a:ext cx="95606" cy="27627"/>
            </a:xfrm>
            <a:custGeom>
              <a:avLst/>
              <a:gdLst/>
              <a:ahLst/>
              <a:cxnLst/>
              <a:rect l="l" t="t" r="r" b="b"/>
              <a:pathLst>
                <a:path w="2412" h="697" extrusionOk="0">
                  <a:moveTo>
                    <a:pt x="2356" y="1"/>
                  </a:moveTo>
                  <a:cubicBezTo>
                    <a:pt x="2343" y="1"/>
                    <a:pt x="2329" y="7"/>
                    <a:pt x="2315" y="21"/>
                  </a:cubicBezTo>
                  <a:lnTo>
                    <a:pt x="97" y="551"/>
                  </a:lnTo>
                  <a:cubicBezTo>
                    <a:pt x="48" y="551"/>
                    <a:pt x="0" y="600"/>
                    <a:pt x="0" y="648"/>
                  </a:cubicBezTo>
                  <a:cubicBezTo>
                    <a:pt x="48" y="648"/>
                    <a:pt x="48" y="696"/>
                    <a:pt x="97" y="696"/>
                  </a:cubicBezTo>
                  <a:lnTo>
                    <a:pt x="2363" y="166"/>
                  </a:lnTo>
                  <a:cubicBezTo>
                    <a:pt x="2411" y="117"/>
                    <a:pt x="2411" y="69"/>
                    <a:pt x="2411" y="69"/>
                  </a:cubicBezTo>
                  <a:cubicBezTo>
                    <a:pt x="2411" y="35"/>
                    <a:pt x="2387" y="1"/>
                    <a:pt x="2356"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32"/>
            <p:cNvSpPr/>
            <p:nvPr/>
          </p:nvSpPr>
          <p:spPr>
            <a:xfrm rot="5400000" flipH="1">
              <a:off x="4354202" y="737762"/>
              <a:ext cx="152961" cy="80306"/>
            </a:xfrm>
            <a:custGeom>
              <a:avLst/>
              <a:gdLst/>
              <a:ahLst/>
              <a:cxnLst/>
              <a:rect l="l" t="t" r="r" b="b"/>
              <a:pathLst>
                <a:path w="3859" h="2026" extrusionOk="0">
                  <a:moveTo>
                    <a:pt x="3714" y="0"/>
                  </a:moveTo>
                  <a:lnTo>
                    <a:pt x="49" y="1881"/>
                  </a:lnTo>
                  <a:cubicBezTo>
                    <a:pt x="49" y="1930"/>
                    <a:pt x="1" y="1978"/>
                    <a:pt x="49" y="1978"/>
                  </a:cubicBezTo>
                  <a:cubicBezTo>
                    <a:pt x="49" y="2026"/>
                    <a:pt x="97" y="2026"/>
                    <a:pt x="97" y="2026"/>
                  </a:cubicBezTo>
                  <a:lnTo>
                    <a:pt x="145" y="2026"/>
                  </a:lnTo>
                  <a:lnTo>
                    <a:pt x="3811" y="145"/>
                  </a:lnTo>
                  <a:cubicBezTo>
                    <a:pt x="3811" y="97"/>
                    <a:pt x="3859" y="49"/>
                    <a:pt x="3811" y="49"/>
                  </a:cubicBezTo>
                  <a:cubicBezTo>
                    <a:pt x="3811" y="0"/>
                    <a:pt x="3763" y="0"/>
                    <a:pt x="3714"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32"/>
            <p:cNvSpPr/>
            <p:nvPr/>
          </p:nvSpPr>
          <p:spPr>
            <a:xfrm rot="5400000" flipH="1">
              <a:off x="4329725" y="1134952"/>
              <a:ext cx="34445" cy="16132"/>
            </a:xfrm>
            <a:custGeom>
              <a:avLst/>
              <a:gdLst/>
              <a:ahLst/>
              <a:cxnLst/>
              <a:rect l="l" t="t" r="r" b="b"/>
              <a:pathLst>
                <a:path w="869" h="407" extrusionOk="0">
                  <a:moveTo>
                    <a:pt x="86" y="0"/>
                  </a:moveTo>
                  <a:cubicBezTo>
                    <a:pt x="69" y="0"/>
                    <a:pt x="34" y="34"/>
                    <a:pt x="0" y="69"/>
                  </a:cubicBezTo>
                  <a:cubicBezTo>
                    <a:pt x="0" y="69"/>
                    <a:pt x="0" y="117"/>
                    <a:pt x="49" y="165"/>
                  </a:cubicBezTo>
                  <a:lnTo>
                    <a:pt x="772" y="406"/>
                  </a:lnTo>
                  <a:cubicBezTo>
                    <a:pt x="772" y="406"/>
                    <a:pt x="820" y="406"/>
                    <a:pt x="820" y="358"/>
                  </a:cubicBezTo>
                  <a:cubicBezTo>
                    <a:pt x="868" y="358"/>
                    <a:pt x="820" y="310"/>
                    <a:pt x="772" y="261"/>
                  </a:cubicBezTo>
                  <a:lnTo>
                    <a:pt x="97" y="20"/>
                  </a:lnTo>
                  <a:cubicBezTo>
                    <a:pt x="97" y="6"/>
                    <a:pt x="93" y="0"/>
                    <a:pt x="86"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32"/>
            <p:cNvSpPr/>
            <p:nvPr/>
          </p:nvSpPr>
          <p:spPr>
            <a:xfrm rot="5400000" flipH="1">
              <a:off x="5060909" y="653021"/>
              <a:ext cx="940558" cy="551833"/>
            </a:xfrm>
            <a:custGeom>
              <a:avLst/>
              <a:gdLst/>
              <a:ahLst/>
              <a:cxnLst/>
              <a:rect l="l" t="t" r="r" b="b"/>
              <a:pathLst>
                <a:path w="23729" h="13922" extrusionOk="0">
                  <a:moveTo>
                    <a:pt x="14896" y="1"/>
                  </a:moveTo>
                  <a:cubicBezTo>
                    <a:pt x="14808" y="1"/>
                    <a:pt x="14716" y="15"/>
                    <a:pt x="14614" y="49"/>
                  </a:cubicBezTo>
                  <a:cubicBezTo>
                    <a:pt x="13767" y="238"/>
                    <a:pt x="13563" y="1160"/>
                    <a:pt x="12971" y="1160"/>
                  </a:cubicBezTo>
                  <a:cubicBezTo>
                    <a:pt x="12956" y="1160"/>
                    <a:pt x="12941" y="1160"/>
                    <a:pt x="12926" y="1159"/>
                  </a:cubicBezTo>
                  <a:cubicBezTo>
                    <a:pt x="12540" y="1110"/>
                    <a:pt x="12492" y="725"/>
                    <a:pt x="12058" y="628"/>
                  </a:cubicBezTo>
                  <a:cubicBezTo>
                    <a:pt x="12014" y="621"/>
                    <a:pt x="11972" y="617"/>
                    <a:pt x="11931" y="617"/>
                  </a:cubicBezTo>
                  <a:cubicBezTo>
                    <a:pt x="11426" y="617"/>
                    <a:pt x="11091" y="1132"/>
                    <a:pt x="10466" y="1400"/>
                  </a:cubicBezTo>
                  <a:cubicBezTo>
                    <a:pt x="10246" y="1490"/>
                    <a:pt x="10058" y="1525"/>
                    <a:pt x="9869" y="1525"/>
                  </a:cubicBezTo>
                  <a:cubicBezTo>
                    <a:pt x="9353" y="1525"/>
                    <a:pt x="8834" y="1264"/>
                    <a:pt x="7669" y="1159"/>
                  </a:cubicBezTo>
                  <a:cubicBezTo>
                    <a:pt x="7600" y="1159"/>
                    <a:pt x="7433" y="1151"/>
                    <a:pt x="7193" y="1151"/>
                  </a:cubicBezTo>
                  <a:cubicBezTo>
                    <a:pt x="6593" y="1151"/>
                    <a:pt x="5540" y="1200"/>
                    <a:pt x="4438" y="1544"/>
                  </a:cubicBezTo>
                  <a:cubicBezTo>
                    <a:pt x="4004" y="1737"/>
                    <a:pt x="2268" y="2316"/>
                    <a:pt x="1496" y="3522"/>
                  </a:cubicBezTo>
                  <a:cubicBezTo>
                    <a:pt x="1" y="5885"/>
                    <a:pt x="2316" y="11045"/>
                    <a:pt x="6222" y="12974"/>
                  </a:cubicBezTo>
                  <a:cubicBezTo>
                    <a:pt x="6418" y="13072"/>
                    <a:pt x="8205" y="13922"/>
                    <a:pt x="10207" y="13922"/>
                  </a:cubicBezTo>
                  <a:cubicBezTo>
                    <a:pt x="11163" y="13922"/>
                    <a:pt x="12167" y="13728"/>
                    <a:pt x="13071" y="13167"/>
                  </a:cubicBezTo>
                  <a:cubicBezTo>
                    <a:pt x="15578" y="11624"/>
                    <a:pt x="14807" y="8682"/>
                    <a:pt x="17411" y="7332"/>
                  </a:cubicBezTo>
                  <a:cubicBezTo>
                    <a:pt x="18107" y="6963"/>
                    <a:pt x="18802" y="6857"/>
                    <a:pt x="19459" y="6857"/>
                  </a:cubicBezTo>
                  <a:cubicBezTo>
                    <a:pt x="20341" y="6857"/>
                    <a:pt x="21152" y="7048"/>
                    <a:pt x="21796" y="7048"/>
                  </a:cubicBezTo>
                  <a:cubicBezTo>
                    <a:pt x="22301" y="7048"/>
                    <a:pt x="22703" y="6931"/>
                    <a:pt x="22957" y="6512"/>
                  </a:cubicBezTo>
                  <a:cubicBezTo>
                    <a:pt x="23729" y="5306"/>
                    <a:pt x="22716" y="3088"/>
                    <a:pt x="21607" y="1930"/>
                  </a:cubicBezTo>
                  <a:cubicBezTo>
                    <a:pt x="21366" y="1689"/>
                    <a:pt x="20112" y="339"/>
                    <a:pt x="18424" y="290"/>
                  </a:cubicBezTo>
                  <a:cubicBezTo>
                    <a:pt x="17861" y="290"/>
                    <a:pt x="17600" y="458"/>
                    <a:pt x="16970" y="458"/>
                  </a:cubicBezTo>
                  <a:cubicBezTo>
                    <a:pt x="16844" y="458"/>
                    <a:pt x="16704" y="451"/>
                    <a:pt x="16543" y="435"/>
                  </a:cubicBezTo>
                  <a:cubicBezTo>
                    <a:pt x="15630" y="316"/>
                    <a:pt x="15305" y="1"/>
                    <a:pt x="1489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32"/>
            <p:cNvSpPr/>
            <p:nvPr/>
          </p:nvSpPr>
          <p:spPr>
            <a:xfrm rot="5400000" flipH="1">
              <a:off x="5088100" y="630863"/>
              <a:ext cx="913803" cy="557898"/>
            </a:xfrm>
            <a:custGeom>
              <a:avLst/>
              <a:gdLst/>
              <a:ahLst/>
              <a:cxnLst/>
              <a:rect l="l" t="t" r="r" b="b"/>
              <a:pathLst>
                <a:path w="23054" h="14075" extrusionOk="0">
                  <a:moveTo>
                    <a:pt x="14003" y="119"/>
                  </a:moveTo>
                  <a:cubicBezTo>
                    <a:pt x="14207" y="119"/>
                    <a:pt x="14397" y="173"/>
                    <a:pt x="14614" y="281"/>
                  </a:cubicBezTo>
                  <a:cubicBezTo>
                    <a:pt x="14855" y="378"/>
                    <a:pt x="15192" y="474"/>
                    <a:pt x="15723" y="523"/>
                  </a:cubicBezTo>
                  <a:cubicBezTo>
                    <a:pt x="15968" y="563"/>
                    <a:pt x="16160" y="578"/>
                    <a:pt x="16327" y="578"/>
                  </a:cubicBezTo>
                  <a:cubicBezTo>
                    <a:pt x="16555" y="578"/>
                    <a:pt x="16734" y="550"/>
                    <a:pt x="16929" y="523"/>
                  </a:cubicBezTo>
                  <a:cubicBezTo>
                    <a:pt x="17122" y="474"/>
                    <a:pt x="17314" y="426"/>
                    <a:pt x="17604" y="426"/>
                  </a:cubicBezTo>
                  <a:cubicBezTo>
                    <a:pt x="19051" y="474"/>
                    <a:pt x="20160" y="1439"/>
                    <a:pt x="20739" y="2018"/>
                  </a:cubicBezTo>
                  <a:cubicBezTo>
                    <a:pt x="21800" y="3127"/>
                    <a:pt x="22861" y="5297"/>
                    <a:pt x="22089" y="6551"/>
                  </a:cubicBezTo>
                  <a:cubicBezTo>
                    <a:pt x="21849" y="6911"/>
                    <a:pt x="21460" y="7010"/>
                    <a:pt x="20979" y="7010"/>
                  </a:cubicBezTo>
                  <a:cubicBezTo>
                    <a:pt x="20687" y="7010"/>
                    <a:pt x="20362" y="6973"/>
                    <a:pt x="20015" y="6937"/>
                  </a:cubicBezTo>
                  <a:cubicBezTo>
                    <a:pt x="19603" y="6898"/>
                    <a:pt x="19159" y="6850"/>
                    <a:pt x="18693" y="6850"/>
                  </a:cubicBezTo>
                  <a:cubicBezTo>
                    <a:pt x="18013" y="6850"/>
                    <a:pt x="17287" y="6951"/>
                    <a:pt x="16543" y="7323"/>
                  </a:cubicBezTo>
                  <a:cubicBezTo>
                    <a:pt x="15192" y="8046"/>
                    <a:pt x="14758" y="9155"/>
                    <a:pt x="14276" y="10265"/>
                  </a:cubicBezTo>
                  <a:cubicBezTo>
                    <a:pt x="13842" y="11326"/>
                    <a:pt x="13408" y="12387"/>
                    <a:pt x="12202" y="13158"/>
                  </a:cubicBezTo>
                  <a:cubicBezTo>
                    <a:pt x="11323" y="13704"/>
                    <a:pt x="10343" y="13893"/>
                    <a:pt x="9406" y="13893"/>
                  </a:cubicBezTo>
                  <a:cubicBezTo>
                    <a:pt x="7366" y="13893"/>
                    <a:pt x="5535" y="12998"/>
                    <a:pt x="5402" y="12965"/>
                  </a:cubicBezTo>
                  <a:cubicBezTo>
                    <a:pt x="3184" y="11856"/>
                    <a:pt x="1255" y="9541"/>
                    <a:pt x="580" y="7082"/>
                  </a:cubicBezTo>
                  <a:cubicBezTo>
                    <a:pt x="145" y="5683"/>
                    <a:pt x="242" y="4429"/>
                    <a:pt x="772" y="3609"/>
                  </a:cubicBezTo>
                  <a:cubicBezTo>
                    <a:pt x="1255" y="2838"/>
                    <a:pt x="2219" y="2211"/>
                    <a:pt x="3666" y="1680"/>
                  </a:cubicBezTo>
                  <a:cubicBezTo>
                    <a:pt x="4631" y="1391"/>
                    <a:pt x="5595" y="1294"/>
                    <a:pt x="6222" y="1294"/>
                  </a:cubicBezTo>
                  <a:lnTo>
                    <a:pt x="6849" y="1294"/>
                  </a:lnTo>
                  <a:cubicBezTo>
                    <a:pt x="7476" y="1342"/>
                    <a:pt x="7862" y="1439"/>
                    <a:pt x="8248" y="1535"/>
                  </a:cubicBezTo>
                  <a:cubicBezTo>
                    <a:pt x="8532" y="1613"/>
                    <a:pt x="8774" y="1663"/>
                    <a:pt x="9019" y="1663"/>
                  </a:cubicBezTo>
                  <a:cubicBezTo>
                    <a:pt x="9233" y="1663"/>
                    <a:pt x="9448" y="1625"/>
                    <a:pt x="9695" y="1535"/>
                  </a:cubicBezTo>
                  <a:cubicBezTo>
                    <a:pt x="9936" y="1391"/>
                    <a:pt x="10177" y="1246"/>
                    <a:pt x="10370" y="1101"/>
                  </a:cubicBezTo>
                  <a:cubicBezTo>
                    <a:pt x="10607" y="904"/>
                    <a:pt x="10812" y="738"/>
                    <a:pt x="11037" y="738"/>
                  </a:cubicBezTo>
                  <a:cubicBezTo>
                    <a:pt x="11087" y="738"/>
                    <a:pt x="11137" y="746"/>
                    <a:pt x="11190" y="764"/>
                  </a:cubicBezTo>
                  <a:cubicBezTo>
                    <a:pt x="11431" y="764"/>
                    <a:pt x="11527" y="908"/>
                    <a:pt x="11624" y="1005"/>
                  </a:cubicBezTo>
                  <a:cubicBezTo>
                    <a:pt x="11768" y="1150"/>
                    <a:pt x="11865" y="1246"/>
                    <a:pt x="12106" y="1294"/>
                  </a:cubicBezTo>
                  <a:cubicBezTo>
                    <a:pt x="12444" y="1294"/>
                    <a:pt x="12685" y="1053"/>
                    <a:pt x="12926" y="812"/>
                  </a:cubicBezTo>
                  <a:cubicBezTo>
                    <a:pt x="13119" y="571"/>
                    <a:pt x="13408" y="281"/>
                    <a:pt x="13794" y="137"/>
                  </a:cubicBezTo>
                  <a:cubicBezTo>
                    <a:pt x="13866" y="125"/>
                    <a:pt x="13936" y="119"/>
                    <a:pt x="14003" y="119"/>
                  </a:cubicBezTo>
                  <a:close/>
                  <a:moveTo>
                    <a:pt x="14052" y="0"/>
                  </a:moveTo>
                  <a:cubicBezTo>
                    <a:pt x="13959" y="0"/>
                    <a:pt x="13859" y="12"/>
                    <a:pt x="13746" y="40"/>
                  </a:cubicBezTo>
                  <a:cubicBezTo>
                    <a:pt x="13312" y="137"/>
                    <a:pt x="13070" y="474"/>
                    <a:pt x="12829" y="715"/>
                  </a:cubicBezTo>
                  <a:cubicBezTo>
                    <a:pt x="12609" y="936"/>
                    <a:pt x="12429" y="1156"/>
                    <a:pt x="12216" y="1156"/>
                  </a:cubicBezTo>
                  <a:cubicBezTo>
                    <a:pt x="12196" y="1156"/>
                    <a:pt x="12175" y="1154"/>
                    <a:pt x="12154" y="1150"/>
                  </a:cubicBezTo>
                  <a:cubicBezTo>
                    <a:pt x="11961" y="1150"/>
                    <a:pt x="11865" y="1053"/>
                    <a:pt x="11768" y="908"/>
                  </a:cubicBezTo>
                  <a:cubicBezTo>
                    <a:pt x="11624" y="812"/>
                    <a:pt x="11479" y="667"/>
                    <a:pt x="11238" y="619"/>
                  </a:cubicBezTo>
                  <a:cubicBezTo>
                    <a:pt x="11177" y="604"/>
                    <a:pt x="11120" y="597"/>
                    <a:pt x="11066" y="597"/>
                  </a:cubicBezTo>
                  <a:cubicBezTo>
                    <a:pt x="10774" y="597"/>
                    <a:pt x="10558" y="794"/>
                    <a:pt x="10273" y="957"/>
                  </a:cubicBezTo>
                  <a:cubicBezTo>
                    <a:pt x="10080" y="1101"/>
                    <a:pt x="9887" y="1294"/>
                    <a:pt x="9598" y="1391"/>
                  </a:cubicBezTo>
                  <a:cubicBezTo>
                    <a:pt x="9396" y="1480"/>
                    <a:pt x="9215" y="1518"/>
                    <a:pt x="9021" y="1518"/>
                  </a:cubicBezTo>
                  <a:cubicBezTo>
                    <a:pt x="8798" y="1518"/>
                    <a:pt x="8557" y="1468"/>
                    <a:pt x="8248" y="1391"/>
                  </a:cubicBezTo>
                  <a:cubicBezTo>
                    <a:pt x="7910" y="1342"/>
                    <a:pt x="7476" y="1246"/>
                    <a:pt x="6849" y="1198"/>
                  </a:cubicBezTo>
                  <a:cubicBezTo>
                    <a:pt x="6715" y="1181"/>
                    <a:pt x="6458" y="1158"/>
                    <a:pt x="6119" y="1158"/>
                  </a:cubicBezTo>
                  <a:cubicBezTo>
                    <a:pt x="5484" y="1158"/>
                    <a:pt x="4561" y="1238"/>
                    <a:pt x="3618" y="1584"/>
                  </a:cubicBezTo>
                  <a:cubicBezTo>
                    <a:pt x="2123" y="2066"/>
                    <a:pt x="1158" y="2741"/>
                    <a:pt x="628" y="3513"/>
                  </a:cubicBezTo>
                  <a:cubicBezTo>
                    <a:pt x="97" y="4429"/>
                    <a:pt x="1" y="5683"/>
                    <a:pt x="435" y="7130"/>
                  </a:cubicBezTo>
                  <a:cubicBezTo>
                    <a:pt x="1110" y="9638"/>
                    <a:pt x="3087" y="11953"/>
                    <a:pt x="5354" y="13110"/>
                  </a:cubicBezTo>
                  <a:cubicBezTo>
                    <a:pt x="5643" y="13255"/>
                    <a:pt x="7380" y="14075"/>
                    <a:pt x="9357" y="14075"/>
                  </a:cubicBezTo>
                  <a:cubicBezTo>
                    <a:pt x="10321" y="14075"/>
                    <a:pt x="11334" y="13882"/>
                    <a:pt x="12251" y="13303"/>
                  </a:cubicBezTo>
                  <a:cubicBezTo>
                    <a:pt x="13553" y="12531"/>
                    <a:pt x="13987" y="11422"/>
                    <a:pt x="14421" y="10313"/>
                  </a:cubicBezTo>
                  <a:cubicBezTo>
                    <a:pt x="14903" y="9204"/>
                    <a:pt x="15337" y="8143"/>
                    <a:pt x="16639" y="7467"/>
                  </a:cubicBezTo>
                  <a:cubicBezTo>
                    <a:pt x="17296" y="7112"/>
                    <a:pt x="17983" y="7004"/>
                    <a:pt x="18631" y="7004"/>
                  </a:cubicBezTo>
                  <a:cubicBezTo>
                    <a:pt x="19126" y="7004"/>
                    <a:pt x="19598" y="7067"/>
                    <a:pt x="20015" y="7130"/>
                  </a:cubicBezTo>
                  <a:cubicBezTo>
                    <a:pt x="20339" y="7164"/>
                    <a:pt x="20657" y="7198"/>
                    <a:pt x="20952" y="7198"/>
                  </a:cubicBezTo>
                  <a:cubicBezTo>
                    <a:pt x="21491" y="7198"/>
                    <a:pt x="21953" y="7084"/>
                    <a:pt x="22234" y="6648"/>
                  </a:cubicBezTo>
                  <a:cubicBezTo>
                    <a:pt x="23054" y="5297"/>
                    <a:pt x="21896" y="3030"/>
                    <a:pt x="20835" y="1969"/>
                  </a:cubicBezTo>
                  <a:cubicBezTo>
                    <a:pt x="20305" y="1342"/>
                    <a:pt x="19099" y="330"/>
                    <a:pt x="17652" y="330"/>
                  </a:cubicBezTo>
                  <a:cubicBezTo>
                    <a:pt x="17553" y="316"/>
                    <a:pt x="17467" y="310"/>
                    <a:pt x="17388" y="310"/>
                  </a:cubicBezTo>
                  <a:cubicBezTo>
                    <a:pt x="17197" y="310"/>
                    <a:pt x="17051" y="344"/>
                    <a:pt x="16880" y="378"/>
                  </a:cubicBezTo>
                  <a:cubicBezTo>
                    <a:pt x="16676" y="412"/>
                    <a:pt x="16471" y="446"/>
                    <a:pt x="16181" y="446"/>
                  </a:cubicBezTo>
                  <a:cubicBezTo>
                    <a:pt x="16061" y="446"/>
                    <a:pt x="15927" y="440"/>
                    <a:pt x="15771" y="426"/>
                  </a:cubicBezTo>
                  <a:cubicBezTo>
                    <a:pt x="15241" y="330"/>
                    <a:pt x="14951" y="233"/>
                    <a:pt x="14662" y="137"/>
                  </a:cubicBezTo>
                  <a:cubicBezTo>
                    <a:pt x="14457" y="69"/>
                    <a:pt x="14277" y="0"/>
                    <a:pt x="1405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2274619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5575730-3E9F-6C61-7897-718743E2A1D4}"/>
              </a:ext>
            </a:extLst>
          </p:cNvPr>
          <p:cNvSpPr>
            <a:spLocks noGrp="1"/>
          </p:cNvSpPr>
          <p:nvPr>
            <p:ph type="title"/>
          </p:nvPr>
        </p:nvSpPr>
        <p:spPr>
          <a:xfrm>
            <a:off x="575310" y="1310391"/>
            <a:ext cx="3251610" cy="2744400"/>
          </a:xfrm>
        </p:spPr>
        <p:txBody>
          <a:bodyPr/>
          <a:lstStyle/>
          <a:p>
            <a:r>
              <a:rPr lang="en-US" sz="6000" dirty="0"/>
              <a:t>Make sleep a priority</a:t>
            </a:r>
            <a:endParaRPr lang="ru-RU" sz="6000" dirty="0"/>
          </a:p>
        </p:txBody>
      </p:sp>
      <p:pic>
        <p:nvPicPr>
          <p:cNvPr id="3074" name="Picture 2" descr="The Blacklist Sleep GIF by NBC">
            <a:extLst>
              <a:ext uri="{FF2B5EF4-FFF2-40B4-BE49-F238E27FC236}">
                <a16:creationId xmlns:a16="http://schemas.microsoft.com/office/drawing/2014/main" id="{A25B0447-7A48-3D7E-DC8E-7FA5B0573E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5270" y="1378266"/>
            <a:ext cx="4762500" cy="2676525"/>
          </a:xfrm>
          <a:prstGeom prst="rect">
            <a:avLst/>
          </a:prstGeom>
          <a:noFill/>
          <a:ln w="76200">
            <a:solidFill>
              <a:schemeClr val="tx1">
                <a:lumMod val="9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65269"/>
      </p:ext>
    </p:extLst>
  </p:cSld>
  <p:clrMapOvr>
    <a:masterClrMapping/>
  </p:clrMapOvr>
  <p:transition spd="slow">
    <p:wip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B383DF6-656D-1DEB-823C-FE0256C877E1}"/>
              </a:ext>
            </a:extLst>
          </p:cNvPr>
          <p:cNvSpPr>
            <a:spLocks noGrp="1"/>
          </p:cNvSpPr>
          <p:nvPr>
            <p:ph type="title"/>
          </p:nvPr>
        </p:nvSpPr>
        <p:spPr>
          <a:xfrm>
            <a:off x="5082540" y="1649130"/>
            <a:ext cx="3404010" cy="2744400"/>
          </a:xfrm>
        </p:spPr>
        <p:txBody>
          <a:bodyPr/>
          <a:lstStyle/>
          <a:p>
            <a:r>
              <a:rPr lang="en-US" sz="6600" dirty="0"/>
              <a:t>Combat stress</a:t>
            </a:r>
            <a:endParaRPr lang="ru-RU" sz="6600" dirty="0"/>
          </a:p>
        </p:txBody>
      </p:sp>
      <p:pic>
        <p:nvPicPr>
          <p:cNvPr id="4098" name="Picture 2" descr="Will Ferrell Chill GIF">
            <a:extLst>
              <a:ext uri="{FF2B5EF4-FFF2-40B4-BE49-F238E27FC236}">
                <a16:creationId xmlns:a16="http://schemas.microsoft.com/office/drawing/2014/main" id="{0A49E185-551E-8FC7-019E-6AA2CC628A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570" y="1376310"/>
            <a:ext cx="4246470" cy="2830980"/>
          </a:xfrm>
          <a:prstGeom prst="rect">
            <a:avLst/>
          </a:prstGeom>
          <a:noFill/>
          <a:ln w="76200">
            <a:solidFill>
              <a:schemeClr val="tx1">
                <a:lumMod val="9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619480"/>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93662B9-9F0C-CB43-15A4-6EF73DB2965A}"/>
              </a:ext>
            </a:extLst>
          </p:cNvPr>
          <p:cNvSpPr>
            <a:spLocks noGrp="1"/>
          </p:cNvSpPr>
          <p:nvPr>
            <p:ph type="title"/>
          </p:nvPr>
        </p:nvSpPr>
        <p:spPr>
          <a:xfrm>
            <a:off x="969870" y="1481490"/>
            <a:ext cx="4021230" cy="2744400"/>
          </a:xfrm>
        </p:spPr>
        <p:txBody>
          <a:bodyPr/>
          <a:lstStyle/>
          <a:p>
            <a:r>
              <a:rPr lang="en-US" sz="6000" dirty="0"/>
              <a:t>Time your light exposure</a:t>
            </a:r>
            <a:endParaRPr lang="ru-RU" sz="6000" dirty="0"/>
          </a:p>
        </p:txBody>
      </p:sp>
      <p:pic>
        <p:nvPicPr>
          <p:cNvPr id="5122" name="Picture 2" descr="phone wait GIF by DR3">
            <a:extLst>
              <a:ext uri="{FF2B5EF4-FFF2-40B4-BE49-F238E27FC236}">
                <a16:creationId xmlns:a16="http://schemas.microsoft.com/office/drawing/2014/main" id="{8304B1B7-1B06-26AC-D439-6A95852E92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4960" y="1187040"/>
            <a:ext cx="3152550" cy="3152550"/>
          </a:xfrm>
          <a:prstGeom prst="rect">
            <a:avLst/>
          </a:prstGeom>
          <a:noFill/>
          <a:ln w="76200">
            <a:solidFill>
              <a:schemeClr val="tx1">
                <a:lumMod val="9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867263"/>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819B465-34AB-9B85-D86C-A397817A79B4}"/>
              </a:ext>
            </a:extLst>
          </p:cNvPr>
          <p:cNvSpPr>
            <a:spLocks noGrp="1"/>
          </p:cNvSpPr>
          <p:nvPr>
            <p:ph type="title"/>
          </p:nvPr>
        </p:nvSpPr>
        <p:spPr>
          <a:xfrm>
            <a:off x="4511040" y="1435770"/>
            <a:ext cx="4472940" cy="2744400"/>
          </a:xfrm>
        </p:spPr>
        <p:txBody>
          <a:bodyPr/>
          <a:lstStyle/>
          <a:p>
            <a:r>
              <a:rPr lang="en-US" sz="6000" dirty="0"/>
              <a:t>Watch your caffeine intake</a:t>
            </a:r>
            <a:endParaRPr lang="ru-RU" sz="6000" dirty="0"/>
          </a:p>
        </p:txBody>
      </p:sp>
      <p:pic>
        <p:nvPicPr>
          <p:cNvPr id="6146" name="Picture 2" descr="Chicago Pd Nbc GIF by One Chicago">
            <a:extLst>
              <a:ext uri="{FF2B5EF4-FFF2-40B4-BE49-F238E27FC236}">
                <a16:creationId xmlns:a16="http://schemas.microsoft.com/office/drawing/2014/main" id="{9777BE14-9DC8-6057-EF39-46869D4F0B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110" y="1813820"/>
            <a:ext cx="3851910" cy="2164773"/>
          </a:xfrm>
          <a:prstGeom prst="rect">
            <a:avLst/>
          </a:prstGeom>
          <a:noFill/>
          <a:ln w="76200">
            <a:solidFill>
              <a:schemeClr val="tx1">
                <a:lumMod val="9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438757"/>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D10B2CA-C2BF-A943-9F7A-A4B99072165C}"/>
              </a:ext>
            </a:extLst>
          </p:cNvPr>
          <p:cNvSpPr>
            <a:spLocks noGrp="1"/>
          </p:cNvSpPr>
          <p:nvPr>
            <p:ph type="title"/>
          </p:nvPr>
        </p:nvSpPr>
        <p:spPr>
          <a:xfrm>
            <a:off x="-127410" y="1778670"/>
            <a:ext cx="4051710" cy="2744400"/>
          </a:xfrm>
        </p:spPr>
        <p:txBody>
          <a:bodyPr/>
          <a:lstStyle/>
          <a:p>
            <a:r>
              <a:rPr lang="en-US" sz="6000" dirty="0"/>
              <a:t>Nap wisely</a:t>
            </a:r>
            <a:endParaRPr lang="ru-RU" sz="6000" dirty="0"/>
          </a:p>
        </p:txBody>
      </p:sp>
      <p:pic>
        <p:nvPicPr>
          <p:cNvPr id="7170" name="Picture 2" descr="White House Twitch GIF">
            <a:extLst>
              <a:ext uri="{FF2B5EF4-FFF2-40B4-BE49-F238E27FC236}">
                <a16:creationId xmlns:a16="http://schemas.microsoft.com/office/drawing/2014/main" id="{4A1E5EB1-A389-0DE4-55B8-446A7872B0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1460" y="1621155"/>
            <a:ext cx="4572000" cy="2495550"/>
          </a:xfrm>
          <a:prstGeom prst="rect">
            <a:avLst/>
          </a:prstGeom>
          <a:noFill/>
          <a:ln w="76200">
            <a:solidFill>
              <a:schemeClr val="tx1">
                <a:lumMod val="9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0379847"/>
      </p:ext>
    </p:extLst>
  </p:cSld>
  <p:clrMapOvr>
    <a:masterClrMapping/>
  </p:clrMapOvr>
  <p:transition spd="slow">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9C4E116-4353-2133-F949-2820842349E1}"/>
              </a:ext>
            </a:extLst>
          </p:cNvPr>
          <p:cNvSpPr>
            <a:spLocks noGrp="1"/>
          </p:cNvSpPr>
          <p:nvPr>
            <p:ph type="title"/>
          </p:nvPr>
        </p:nvSpPr>
        <p:spPr>
          <a:xfrm>
            <a:off x="5450430" y="1885350"/>
            <a:ext cx="3495450" cy="2744400"/>
          </a:xfrm>
        </p:spPr>
        <p:txBody>
          <a:bodyPr/>
          <a:lstStyle/>
          <a:p>
            <a:r>
              <a:rPr lang="en-US" sz="6000" dirty="0"/>
              <a:t>Stay active</a:t>
            </a:r>
            <a:endParaRPr lang="ru-RU" sz="6000" dirty="0"/>
          </a:p>
        </p:txBody>
      </p:sp>
      <p:pic>
        <p:nvPicPr>
          <p:cNvPr id="8194" name="Picture 2" descr="american gladiators pain GIF">
            <a:extLst>
              <a:ext uri="{FF2B5EF4-FFF2-40B4-BE49-F238E27FC236}">
                <a16:creationId xmlns:a16="http://schemas.microsoft.com/office/drawing/2014/main" id="{BB4940AF-C160-749D-D6B3-61DE22AFEB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 y="1428150"/>
            <a:ext cx="4900714" cy="2744400"/>
          </a:xfrm>
          <a:prstGeom prst="rect">
            <a:avLst/>
          </a:prstGeom>
          <a:noFill/>
          <a:ln w="76200">
            <a:solidFill>
              <a:schemeClr val="tx1">
                <a:lumMod val="9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2395150"/>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CB176D20-882F-FB96-D408-74B7BF62FF46}"/>
              </a:ext>
            </a:extLst>
          </p:cNvPr>
          <p:cNvPicPr>
            <a:picLocks noChangeAspect="1"/>
          </p:cNvPicPr>
          <p:nvPr/>
        </p:nvPicPr>
        <p:blipFill>
          <a:blip r:embed="rId2"/>
          <a:stretch>
            <a:fillRect/>
          </a:stretch>
        </p:blipFill>
        <p:spPr>
          <a:xfrm>
            <a:off x="2592093" y="0"/>
            <a:ext cx="3959814" cy="5143500"/>
          </a:xfrm>
          <a:prstGeom prst="rect">
            <a:avLst/>
          </a:prstGeom>
        </p:spPr>
      </p:pic>
    </p:spTree>
    <p:extLst>
      <p:ext uri="{BB962C8B-B14F-4D97-AF65-F5344CB8AC3E}">
        <p14:creationId xmlns:p14="http://schemas.microsoft.com/office/powerpoint/2010/main" val="19095037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366D33D-CF6C-E453-6923-58FC1F7AE384}"/>
              </a:ext>
            </a:extLst>
          </p:cNvPr>
          <p:cNvSpPr>
            <a:spLocks noGrp="1"/>
          </p:cNvSpPr>
          <p:nvPr>
            <p:ph type="title"/>
          </p:nvPr>
        </p:nvSpPr>
        <p:spPr/>
        <p:txBody>
          <a:bodyPr/>
          <a:lstStyle/>
          <a:p>
            <a:r>
              <a:rPr lang="en-US" dirty="0"/>
              <a:t>“Prioritize sleep and your bed. Your bed will never criticize or judge you. It will never set deadlines. It will never make you stressed or angry. It will love you and cherish you as nobody in your life will. Love your bed. Be with your bed. Marry your bed”</a:t>
            </a:r>
            <a:endParaRPr lang="ru-RU" dirty="0"/>
          </a:p>
        </p:txBody>
      </p:sp>
    </p:spTree>
    <p:extLst>
      <p:ext uri="{BB962C8B-B14F-4D97-AF65-F5344CB8AC3E}">
        <p14:creationId xmlns:p14="http://schemas.microsoft.com/office/powerpoint/2010/main" val="1485998462"/>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07553F18-4912-244C-212D-9CF066DC4156}"/>
              </a:ext>
            </a:extLst>
          </p:cNvPr>
          <p:cNvPicPr>
            <a:picLocks noChangeAspect="1"/>
          </p:cNvPicPr>
          <p:nvPr/>
        </p:nvPicPr>
        <p:blipFill>
          <a:blip r:embed="rId2"/>
          <a:stretch>
            <a:fillRect/>
          </a:stretch>
        </p:blipFill>
        <p:spPr>
          <a:xfrm>
            <a:off x="1981058" y="0"/>
            <a:ext cx="5181884" cy="5143500"/>
          </a:xfrm>
          <a:prstGeom prst="rect">
            <a:avLst/>
          </a:prstGeom>
        </p:spPr>
      </p:pic>
    </p:spTree>
    <p:extLst>
      <p:ext uri="{BB962C8B-B14F-4D97-AF65-F5344CB8AC3E}">
        <p14:creationId xmlns:p14="http://schemas.microsoft.com/office/powerpoint/2010/main" val="115100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264FAC5-F1FD-F801-7922-CB21305199D9}"/>
              </a:ext>
            </a:extLst>
          </p:cNvPr>
          <p:cNvSpPr>
            <a:spLocks noGrp="1"/>
          </p:cNvSpPr>
          <p:nvPr>
            <p:ph type="title"/>
          </p:nvPr>
        </p:nvSpPr>
        <p:spPr>
          <a:xfrm>
            <a:off x="1990950" y="1762018"/>
            <a:ext cx="5162100" cy="2744400"/>
          </a:xfrm>
        </p:spPr>
        <p:txBody>
          <a:bodyPr/>
          <a:lstStyle/>
          <a:p>
            <a:r>
              <a:rPr lang="en-US" sz="6000" dirty="0"/>
              <a:t>What is sleep deprivation?</a:t>
            </a:r>
            <a:endParaRPr lang="ru-RU" sz="6000" dirty="0"/>
          </a:p>
        </p:txBody>
      </p:sp>
    </p:spTree>
    <p:extLst>
      <p:ext uri="{BB962C8B-B14F-4D97-AF65-F5344CB8AC3E}">
        <p14:creationId xmlns:p14="http://schemas.microsoft.com/office/powerpoint/2010/main" val="29502456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Grazie Di Tutto Grazie Mille Ti Ringrazio Ringraziare Ringraziamento GIF - Gratitudine Gratitude Thankful GIFs">
            <a:extLst>
              <a:ext uri="{FF2B5EF4-FFF2-40B4-BE49-F238E27FC236}">
                <a16:creationId xmlns:a16="http://schemas.microsoft.com/office/drawing/2014/main" id="{7723562D-E077-C841-CF6C-548FA681B1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1862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09836F-F826-6089-1488-0358D47E1424}"/>
              </a:ext>
            </a:extLst>
          </p:cNvPr>
          <p:cNvSpPr txBox="1"/>
          <p:nvPr/>
        </p:nvSpPr>
        <p:spPr>
          <a:xfrm>
            <a:off x="816964" y="2031167"/>
            <a:ext cx="7510072" cy="2308324"/>
          </a:xfrm>
          <a:prstGeom prst="rect">
            <a:avLst/>
          </a:prstGeom>
          <a:noFill/>
        </p:spPr>
        <p:txBody>
          <a:bodyPr wrap="square" rtlCol="0">
            <a:spAutoFit/>
          </a:bodyPr>
          <a:lstStyle/>
          <a:p>
            <a:pPr algn="ctr"/>
            <a:r>
              <a:rPr lang="en-US" sz="3600" b="1" dirty="0">
                <a:solidFill>
                  <a:schemeClr val="tx1">
                    <a:lumMod val="50000"/>
                  </a:schemeClr>
                </a:solidFill>
              </a:rPr>
              <a:t>Sleep deprivation </a:t>
            </a:r>
            <a:r>
              <a:rPr lang="en-US" sz="3600" dirty="0"/>
              <a:t>happens when a person does not get the sleep they need to sustain their health and well-being.</a:t>
            </a:r>
            <a:endParaRPr lang="ru-RU" sz="3600" dirty="0"/>
          </a:p>
        </p:txBody>
      </p:sp>
    </p:spTree>
    <p:extLst>
      <p:ext uri="{BB962C8B-B14F-4D97-AF65-F5344CB8AC3E}">
        <p14:creationId xmlns:p14="http://schemas.microsoft.com/office/powerpoint/2010/main" val="426900318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B91CAF9-518B-6CED-D98B-4FFDC0AAB764}"/>
              </a:ext>
            </a:extLst>
          </p:cNvPr>
          <p:cNvSpPr>
            <a:spLocks noGrp="1"/>
          </p:cNvSpPr>
          <p:nvPr>
            <p:ph type="title"/>
          </p:nvPr>
        </p:nvSpPr>
        <p:spPr/>
        <p:txBody>
          <a:bodyPr/>
          <a:lstStyle/>
          <a:p>
            <a:r>
              <a:rPr lang="en-US" sz="6600" dirty="0"/>
              <a:t>What are the symptoms?</a:t>
            </a:r>
            <a:endParaRPr lang="ru-RU" sz="6600" dirty="0"/>
          </a:p>
        </p:txBody>
      </p:sp>
    </p:spTree>
    <p:extLst>
      <p:ext uri="{BB962C8B-B14F-4D97-AF65-F5344CB8AC3E}">
        <p14:creationId xmlns:p14="http://schemas.microsoft.com/office/powerpoint/2010/main" val="6083140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37"/>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Symptoms</a:t>
            </a:r>
            <a:endParaRPr dirty="0"/>
          </a:p>
        </p:txBody>
      </p:sp>
      <p:sp>
        <p:nvSpPr>
          <p:cNvPr id="981" name="Google Shape;981;p37"/>
          <p:cNvSpPr txBox="1">
            <a:spLocks noGrp="1"/>
          </p:cNvSpPr>
          <p:nvPr>
            <p:ph type="title" idx="2"/>
          </p:nvPr>
        </p:nvSpPr>
        <p:spPr>
          <a:xfrm>
            <a:off x="434340" y="1347075"/>
            <a:ext cx="4219958"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de-DE" sz="2000" dirty="0" err="1"/>
              <a:t>Waking</a:t>
            </a:r>
            <a:r>
              <a:rPr lang="de-DE" sz="2000" dirty="0"/>
              <a:t> </a:t>
            </a:r>
            <a:r>
              <a:rPr lang="de-DE" sz="2000" dirty="0" err="1"/>
              <a:t>up</a:t>
            </a:r>
            <a:r>
              <a:rPr lang="de-DE" sz="2000" dirty="0"/>
              <a:t> </a:t>
            </a:r>
            <a:r>
              <a:rPr lang="de-DE" sz="2000" dirty="0" err="1"/>
              <a:t>feeling</a:t>
            </a:r>
            <a:r>
              <a:rPr lang="de-DE" sz="2000" dirty="0"/>
              <a:t> </a:t>
            </a:r>
            <a:r>
              <a:rPr lang="de-DE" sz="2000" dirty="0" err="1"/>
              <a:t>unrefreshed</a:t>
            </a:r>
            <a:r>
              <a:rPr lang="de-DE" sz="2000" dirty="0"/>
              <a:t> </a:t>
            </a:r>
            <a:endParaRPr sz="2000" dirty="0"/>
          </a:p>
        </p:txBody>
      </p:sp>
      <p:sp>
        <p:nvSpPr>
          <p:cNvPr id="983" name="Google Shape;983;p37"/>
          <p:cNvSpPr txBox="1">
            <a:spLocks noGrp="1"/>
          </p:cNvSpPr>
          <p:nvPr>
            <p:ph type="title" idx="3"/>
          </p:nvPr>
        </p:nvSpPr>
        <p:spPr>
          <a:xfrm>
            <a:off x="1183675" y="2179748"/>
            <a:ext cx="3441300"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de-DE" dirty="0" err="1"/>
              <a:t>Daytime</a:t>
            </a:r>
            <a:r>
              <a:rPr lang="de-DE" dirty="0"/>
              <a:t> </a:t>
            </a:r>
            <a:r>
              <a:rPr lang="de-DE" dirty="0" err="1"/>
              <a:t>sleepiness</a:t>
            </a:r>
            <a:r>
              <a:rPr lang="de-DE" dirty="0"/>
              <a:t> </a:t>
            </a:r>
            <a:endParaRPr dirty="0"/>
          </a:p>
        </p:txBody>
      </p:sp>
      <p:sp>
        <p:nvSpPr>
          <p:cNvPr id="985" name="Google Shape;985;p37"/>
          <p:cNvSpPr txBox="1">
            <a:spLocks noGrp="1"/>
          </p:cNvSpPr>
          <p:nvPr>
            <p:ph type="title" idx="5"/>
          </p:nvPr>
        </p:nvSpPr>
        <p:spPr>
          <a:xfrm>
            <a:off x="434340" y="3188744"/>
            <a:ext cx="4190635"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US" sz="2000" dirty="0"/>
              <a:t>Falling asleep unexpectedly during the day </a:t>
            </a:r>
            <a:endParaRPr sz="2000" dirty="0"/>
          </a:p>
        </p:txBody>
      </p:sp>
      <p:sp>
        <p:nvSpPr>
          <p:cNvPr id="987" name="Google Shape;987;p37"/>
          <p:cNvSpPr txBox="1">
            <a:spLocks noGrp="1"/>
          </p:cNvSpPr>
          <p:nvPr>
            <p:ph type="title" idx="7"/>
          </p:nvPr>
        </p:nvSpPr>
        <p:spPr>
          <a:xfrm>
            <a:off x="376891" y="4003894"/>
            <a:ext cx="4251595"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US" sz="1800" dirty="0"/>
              <a:t>Difficulty functioning at home, work, or school </a:t>
            </a:r>
            <a:endParaRPr sz="1800" dirty="0"/>
          </a:p>
        </p:txBody>
      </p:sp>
      <p:sp>
        <p:nvSpPr>
          <p:cNvPr id="989" name="Google Shape;989;p37"/>
          <p:cNvSpPr/>
          <p:nvPr/>
        </p:nvSpPr>
        <p:spPr>
          <a:xfrm flipH="1">
            <a:off x="4702630" y="1422004"/>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Mogra"/>
                <a:ea typeface="Mogra"/>
                <a:cs typeface="Mogra"/>
                <a:sym typeface="Mogra"/>
              </a:rPr>
              <a:t>1</a:t>
            </a:r>
            <a:endParaRPr>
              <a:solidFill>
                <a:schemeClr val="dk1"/>
              </a:solidFill>
              <a:latin typeface="Mogra"/>
              <a:ea typeface="Mogra"/>
              <a:cs typeface="Mogra"/>
              <a:sym typeface="Mogra"/>
            </a:endParaRPr>
          </a:p>
        </p:txBody>
      </p:sp>
      <p:sp>
        <p:nvSpPr>
          <p:cNvPr id="990" name="Google Shape;990;p37"/>
          <p:cNvSpPr/>
          <p:nvPr/>
        </p:nvSpPr>
        <p:spPr>
          <a:xfrm flipH="1">
            <a:off x="4702630" y="2273551"/>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Mogra"/>
                <a:ea typeface="Mogra"/>
                <a:cs typeface="Mogra"/>
                <a:sym typeface="Mogra"/>
              </a:rPr>
              <a:t>2</a:t>
            </a:r>
            <a:endParaRPr>
              <a:solidFill>
                <a:schemeClr val="dk1"/>
              </a:solidFill>
              <a:latin typeface="Mogra"/>
              <a:ea typeface="Mogra"/>
              <a:cs typeface="Mogra"/>
              <a:sym typeface="Mogra"/>
            </a:endParaRPr>
          </a:p>
        </p:txBody>
      </p:sp>
      <p:sp>
        <p:nvSpPr>
          <p:cNvPr id="991" name="Google Shape;991;p37"/>
          <p:cNvSpPr/>
          <p:nvPr/>
        </p:nvSpPr>
        <p:spPr>
          <a:xfrm flipH="1">
            <a:off x="4702630" y="3125099"/>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Mogra"/>
                <a:ea typeface="Mogra"/>
                <a:cs typeface="Mogra"/>
                <a:sym typeface="Mogra"/>
              </a:rPr>
              <a:t>3</a:t>
            </a:r>
            <a:endParaRPr>
              <a:solidFill>
                <a:schemeClr val="dk1"/>
              </a:solidFill>
              <a:latin typeface="Mogra"/>
              <a:ea typeface="Mogra"/>
              <a:cs typeface="Mogra"/>
              <a:sym typeface="Mogra"/>
            </a:endParaRPr>
          </a:p>
        </p:txBody>
      </p:sp>
      <p:sp>
        <p:nvSpPr>
          <p:cNvPr id="992" name="Google Shape;992;p37"/>
          <p:cNvSpPr/>
          <p:nvPr/>
        </p:nvSpPr>
        <p:spPr>
          <a:xfrm flipH="1">
            <a:off x="4702630" y="3976646"/>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Mogra"/>
                <a:ea typeface="Mogra"/>
                <a:cs typeface="Mogra"/>
                <a:sym typeface="Mogra"/>
              </a:rPr>
              <a:t>4</a:t>
            </a:r>
            <a:endParaRPr>
              <a:solidFill>
                <a:schemeClr val="dk1"/>
              </a:solidFill>
              <a:latin typeface="Mogra"/>
              <a:ea typeface="Mogra"/>
              <a:cs typeface="Mogra"/>
              <a:sym typeface="Mogra"/>
            </a:endParaRPr>
          </a:p>
        </p:txBody>
      </p:sp>
      <p:grpSp>
        <p:nvGrpSpPr>
          <p:cNvPr id="993" name="Google Shape;993;p37"/>
          <p:cNvGrpSpPr/>
          <p:nvPr/>
        </p:nvGrpSpPr>
        <p:grpSpPr>
          <a:xfrm flipH="1">
            <a:off x="5307254" y="1339683"/>
            <a:ext cx="2653064" cy="3101373"/>
            <a:chOff x="1275625" y="238500"/>
            <a:chExt cx="3276601" cy="3830275"/>
          </a:xfrm>
        </p:grpSpPr>
        <p:sp>
          <p:nvSpPr>
            <p:cNvPr id="994" name="Google Shape;994;p37"/>
            <p:cNvSpPr/>
            <p:nvPr/>
          </p:nvSpPr>
          <p:spPr>
            <a:xfrm>
              <a:off x="2813011" y="448277"/>
              <a:ext cx="1385055" cy="906822"/>
            </a:xfrm>
            <a:custGeom>
              <a:avLst/>
              <a:gdLst/>
              <a:ahLst/>
              <a:cxnLst/>
              <a:rect l="l" t="t" r="r" b="b"/>
              <a:pathLst>
                <a:path w="33005" h="21609" extrusionOk="0">
                  <a:moveTo>
                    <a:pt x="8147" y="1"/>
                  </a:moveTo>
                  <a:cubicBezTo>
                    <a:pt x="7517" y="1"/>
                    <a:pt x="6437" y="2193"/>
                    <a:pt x="6962" y="4149"/>
                  </a:cubicBezTo>
                  <a:cubicBezTo>
                    <a:pt x="7010" y="4390"/>
                    <a:pt x="7348" y="5741"/>
                    <a:pt x="8216" y="6223"/>
                  </a:cubicBezTo>
                  <a:cubicBezTo>
                    <a:pt x="8505" y="6416"/>
                    <a:pt x="8843" y="6512"/>
                    <a:pt x="9325" y="6947"/>
                  </a:cubicBezTo>
                  <a:cubicBezTo>
                    <a:pt x="8972" y="6929"/>
                    <a:pt x="8625" y="6918"/>
                    <a:pt x="8280" y="6918"/>
                  </a:cubicBezTo>
                  <a:cubicBezTo>
                    <a:pt x="7683" y="6918"/>
                    <a:pt x="7091" y="6951"/>
                    <a:pt x="6480" y="7043"/>
                  </a:cubicBezTo>
                  <a:cubicBezTo>
                    <a:pt x="6190" y="7091"/>
                    <a:pt x="5901" y="7139"/>
                    <a:pt x="5611" y="7188"/>
                  </a:cubicBezTo>
                  <a:cubicBezTo>
                    <a:pt x="5708" y="6947"/>
                    <a:pt x="5563" y="6464"/>
                    <a:pt x="5515" y="6127"/>
                  </a:cubicBezTo>
                  <a:cubicBezTo>
                    <a:pt x="5467" y="5934"/>
                    <a:pt x="5322" y="5307"/>
                    <a:pt x="4888" y="4439"/>
                  </a:cubicBezTo>
                  <a:cubicBezTo>
                    <a:pt x="4502" y="3715"/>
                    <a:pt x="4116" y="3233"/>
                    <a:pt x="3779" y="2799"/>
                  </a:cubicBezTo>
                  <a:cubicBezTo>
                    <a:pt x="3138" y="2020"/>
                    <a:pt x="2844" y="1590"/>
                    <a:pt x="2610" y="1590"/>
                  </a:cubicBezTo>
                  <a:cubicBezTo>
                    <a:pt x="2597" y="1590"/>
                    <a:pt x="2585" y="1591"/>
                    <a:pt x="2573" y="1593"/>
                  </a:cubicBezTo>
                  <a:cubicBezTo>
                    <a:pt x="2043" y="1738"/>
                    <a:pt x="1609" y="3812"/>
                    <a:pt x="2477" y="5355"/>
                  </a:cubicBezTo>
                  <a:cubicBezTo>
                    <a:pt x="2573" y="5500"/>
                    <a:pt x="3152" y="6561"/>
                    <a:pt x="4020" y="6802"/>
                  </a:cubicBezTo>
                  <a:cubicBezTo>
                    <a:pt x="4261" y="6850"/>
                    <a:pt x="4599" y="6898"/>
                    <a:pt x="5081" y="7139"/>
                  </a:cubicBezTo>
                  <a:cubicBezTo>
                    <a:pt x="5177" y="7188"/>
                    <a:pt x="5274" y="7236"/>
                    <a:pt x="5322" y="7284"/>
                  </a:cubicBezTo>
                  <a:cubicBezTo>
                    <a:pt x="3441" y="7766"/>
                    <a:pt x="1657" y="8683"/>
                    <a:pt x="113" y="9937"/>
                  </a:cubicBezTo>
                  <a:cubicBezTo>
                    <a:pt x="0" y="10050"/>
                    <a:pt x="123" y="10222"/>
                    <a:pt x="252" y="10222"/>
                  </a:cubicBezTo>
                  <a:cubicBezTo>
                    <a:pt x="287" y="10222"/>
                    <a:pt x="323" y="10209"/>
                    <a:pt x="355" y="10178"/>
                  </a:cubicBezTo>
                  <a:lnTo>
                    <a:pt x="403" y="10178"/>
                  </a:lnTo>
                  <a:cubicBezTo>
                    <a:pt x="1753" y="9069"/>
                    <a:pt x="3296" y="8297"/>
                    <a:pt x="4888" y="7815"/>
                  </a:cubicBezTo>
                  <a:lnTo>
                    <a:pt x="4888" y="7815"/>
                  </a:lnTo>
                  <a:cubicBezTo>
                    <a:pt x="4647" y="7959"/>
                    <a:pt x="4454" y="8056"/>
                    <a:pt x="4309" y="8152"/>
                  </a:cubicBezTo>
                  <a:cubicBezTo>
                    <a:pt x="3586" y="8586"/>
                    <a:pt x="3296" y="9695"/>
                    <a:pt x="3248" y="9888"/>
                  </a:cubicBezTo>
                  <a:cubicBezTo>
                    <a:pt x="2820" y="11508"/>
                    <a:pt x="3708" y="13362"/>
                    <a:pt x="4241" y="13362"/>
                  </a:cubicBezTo>
                  <a:cubicBezTo>
                    <a:pt x="4248" y="13362"/>
                    <a:pt x="4254" y="13361"/>
                    <a:pt x="4261" y="13361"/>
                  </a:cubicBezTo>
                  <a:cubicBezTo>
                    <a:pt x="4454" y="13361"/>
                    <a:pt x="4695" y="12927"/>
                    <a:pt x="5081" y="11962"/>
                  </a:cubicBezTo>
                  <a:cubicBezTo>
                    <a:pt x="5322" y="11480"/>
                    <a:pt x="5563" y="10901"/>
                    <a:pt x="5708" y="10130"/>
                  </a:cubicBezTo>
                  <a:cubicBezTo>
                    <a:pt x="5901" y="9213"/>
                    <a:pt x="5901" y="8586"/>
                    <a:pt x="5901" y="8393"/>
                  </a:cubicBezTo>
                  <a:cubicBezTo>
                    <a:pt x="5901" y="8152"/>
                    <a:pt x="5853" y="7815"/>
                    <a:pt x="5853" y="7573"/>
                  </a:cubicBezTo>
                  <a:cubicBezTo>
                    <a:pt x="6747" y="7395"/>
                    <a:pt x="7641" y="7295"/>
                    <a:pt x="8555" y="7295"/>
                  </a:cubicBezTo>
                  <a:cubicBezTo>
                    <a:pt x="8873" y="7295"/>
                    <a:pt x="9194" y="7307"/>
                    <a:pt x="9518" y="7332"/>
                  </a:cubicBezTo>
                  <a:cubicBezTo>
                    <a:pt x="9470" y="7381"/>
                    <a:pt x="9421" y="7429"/>
                    <a:pt x="9373" y="7477"/>
                  </a:cubicBezTo>
                  <a:cubicBezTo>
                    <a:pt x="8987" y="7815"/>
                    <a:pt x="8650" y="7959"/>
                    <a:pt x="8409" y="8056"/>
                  </a:cubicBezTo>
                  <a:cubicBezTo>
                    <a:pt x="7685" y="8490"/>
                    <a:pt x="7396" y="9647"/>
                    <a:pt x="7348" y="9840"/>
                  </a:cubicBezTo>
                  <a:cubicBezTo>
                    <a:pt x="6914" y="11480"/>
                    <a:pt x="7830" y="13313"/>
                    <a:pt x="8360" y="13313"/>
                  </a:cubicBezTo>
                  <a:cubicBezTo>
                    <a:pt x="8602" y="13313"/>
                    <a:pt x="8794" y="12830"/>
                    <a:pt x="9228" y="11914"/>
                  </a:cubicBezTo>
                  <a:cubicBezTo>
                    <a:pt x="9470" y="11383"/>
                    <a:pt x="9711" y="10853"/>
                    <a:pt x="9855" y="10081"/>
                  </a:cubicBezTo>
                  <a:cubicBezTo>
                    <a:pt x="10048" y="9165"/>
                    <a:pt x="10000" y="8538"/>
                    <a:pt x="10000" y="8297"/>
                  </a:cubicBezTo>
                  <a:cubicBezTo>
                    <a:pt x="10000" y="8056"/>
                    <a:pt x="10000" y="7573"/>
                    <a:pt x="9904" y="7332"/>
                  </a:cubicBezTo>
                  <a:lnTo>
                    <a:pt x="9904" y="7332"/>
                  </a:lnTo>
                  <a:cubicBezTo>
                    <a:pt x="10627" y="7381"/>
                    <a:pt x="11399" y="7525"/>
                    <a:pt x="12122" y="7670"/>
                  </a:cubicBezTo>
                  <a:cubicBezTo>
                    <a:pt x="12315" y="7718"/>
                    <a:pt x="12460" y="7766"/>
                    <a:pt x="12653" y="7815"/>
                  </a:cubicBezTo>
                  <a:lnTo>
                    <a:pt x="12556" y="7959"/>
                  </a:lnTo>
                  <a:cubicBezTo>
                    <a:pt x="12170" y="8297"/>
                    <a:pt x="11881" y="8393"/>
                    <a:pt x="11640" y="8538"/>
                  </a:cubicBezTo>
                  <a:cubicBezTo>
                    <a:pt x="10916" y="8972"/>
                    <a:pt x="10627" y="10081"/>
                    <a:pt x="10579" y="10274"/>
                  </a:cubicBezTo>
                  <a:cubicBezTo>
                    <a:pt x="10150" y="11893"/>
                    <a:pt x="11038" y="13748"/>
                    <a:pt x="11571" y="13748"/>
                  </a:cubicBezTo>
                  <a:cubicBezTo>
                    <a:pt x="11578" y="13748"/>
                    <a:pt x="11585" y="13747"/>
                    <a:pt x="11592" y="13747"/>
                  </a:cubicBezTo>
                  <a:cubicBezTo>
                    <a:pt x="11785" y="13747"/>
                    <a:pt x="12026" y="13313"/>
                    <a:pt x="12412" y="12396"/>
                  </a:cubicBezTo>
                  <a:cubicBezTo>
                    <a:pt x="12653" y="11866"/>
                    <a:pt x="12894" y="11287"/>
                    <a:pt x="13087" y="10515"/>
                  </a:cubicBezTo>
                  <a:cubicBezTo>
                    <a:pt x="13231" y="9599"/>
                    <a:pt x="13231" y="8972"/>
                    <a:pt x="13231" y="8779"/>
                  </a:cubicBezTo>
                  <a:cubicBezTo>
                    <a:pt x="13231" y="8538"/>
                    <a:pt x="13183" y="8200"/>
                    <a:pt x="13135" y="7959"/>
                  </a:cubicBezTo>
                  <a:lnTo>
                    <a:pt x="13135" y="7959"/>
                  </a:lnTo>
                  <a:cubicBezTo>
                    <a:pt x="14341" y="8297"/>
                    <a:pt x="15498" y="8731"/>
                    <a:pt x="16656" y="9213"/>
                  </a:cubicBezTo>
                  <a:lnTo>
                    <a:pt x="16414" y="9454"/>
                  </a:lnTo>
                  <a:cubicBezTo>
                    <a:pt x="16029" y="9792"/>
                    <a:pt x="15739" y="9888"/>
                    <a:pt x="15498" y="10033"/>
                  </a:cubicBezTo>
                  <a:cubicBezTo>
                    <a:pt x="14775" y="10467"/>
                    <a:pt x="14485" y="11576"/>
                    <a:pt x="14437" y="11769"/>
                  </a:cubicBezTo>
                  <a:cubicBezTo>
                    <a:pt x="14003" y="13409"/>
                    <a:pt x="14919" y="15290"/>
                    <a:pt x="15450" y="15290"/>
                  </a:cubicBezTo>
                  <a:cubicBezTo>
                    <a:pt x="15691" y="15242"/>
                    <a:pt x="15884" y="14808"/>
                    <a:pt x="16318" y="13891"/>
                  </a:cubicBezTo>
                  <a:cubicBezTo>
                    <a:pt x="16511" y="13361"/>
                    <a:pt x="16752" y="12782"/>
                    <a:pt x="16945" y="12010"/>
                  </a:cubicBezTo>
                  <a:cubicBezTo>
                    <a:pt x="17138" y="11142"/>
                    <a:pt x="17090" y="10515"/>
                    <a:pt x="17090" y="10274"/>
                  </a:cubicBezTo>
                  <a:cubicBezTo>
                    <a:pt x="17090" y="10033"/>
                    <a:pt x="17090" y="9647"/>
                    <a:pt x="16993" y="9406"/>
                  </a:cubicBezTo>
                  <a:lnTo>
                    <a:pt x="16993" y="9406"/>
                  </a:lnTo>
                  <a:cubicBezTo>
                    <a:pt x="17234" y="9503"/>
                    <a:pt x="17475" y="9599"/>
                    <a:pt x="17668" y="9695"/>
                  </a:cubicBezTo>
                  <a:cubicBezTo>
                    <a:pt x="18392" y="10033"/>
                    <a:pt x="19115" y="10371"/>
                    <a:pt x="19790" y="10757"/>
                  </a:cubicBezTo>
                  <a:cubicBezTo>
                    <a:pt x="19742" y="10805"/>
                    <a:pt x="19646" y="10901"/>
                    <a:pt x="19549" y="10949"/>
                  </a:cubicBezTo>
                  <a:cubicBezTo>
                    <a:pt x="19163" y="11335"/>
                    <a:pt x="18874" y="11432"/>
                    <a:pt x="18633" y="11528"/>
                  </a:cubicBezTo>
                  <a:cubicBezTo>
                    <a:pt x="17909" y="11962"/>
                    <a:pt x="17620" y="13120"/>
                    <a:pt x="17572" y="13313"/>
                  </a:cubicBezTo>
                  <a:cubicBezTo>
                    <a:pt x="17143" y="14932"/>
                    <a:pt x="18031" y="16786"/>
                    <a:pt x="18564" y="16786"/>
                  </a:cubicBezTo>
                  <a:cubicBezTo>
                    <a:pt x="18571" y="16786"/>
                    <a:pt x="18578" y="16786"/>
                    <a:pt x="18585" y="16785"/>
                  </a:cubicBezTo>
                  <a:cubicBezTo>
                    <a:pt x="18826" y="16785"/>
                    <a:pt x="19019" y="16303"/>
                    <a:pt x="19453" y="15386"/>
                  </a:cubicBezTo>
                  <a:cubicBezTo>
                    <a:pt x="19646" y="14856"/>
                    <a:pt x="19887" y="14325"/>
                    <a:pt x="20080" y="13554"/>
                  </a:cubicBezTo>
                  <a:cubicBezTo>
                    <a:pt x="20273" y="12637"/>
                    <a:pt x="20224" y="12010"/>
                    <a:pt x="20224" y="11818"/>
                  </a:cubicBezTo>
                  <a:cubicBezTo>
                    <a:pt x="20224" y="11576"/>
                    <a:pt x="20224" y="11191"/>
                    <a:pt x="20176" y="10949"/>
                  </a:cubicBezTo>
                  <a:lnTo>
                    <a:pt x="20176" y="10949"/>
                  </a:lnTo>
                  <a:cubicBezTo>
                    <a:pt x="21189" y="11480"/>
                    <a:pt x="22153" y="12059"/>
                    <a:pt x="23118" y="12686"/>
                  </a:cubicBezTo>
                  <a:cubicBezTo>
                    <a:pt x="23070" y="12734"/>
                    <a:pt x="23022" y="12782"/>
                    <a:pt x="22973" y="12879"/>
                  </a:cubicBezTo>
                  <a:cubicBezTo>
                    <a:pt x="22588" y="13168"/>
                    <a:pt x="22346" y="13264"/>
                    <a:pt x="22153" y="13409"/>
                  </a:cubicBezTo>
                  <a:cubicBezTo>
                    <a:pt x="21478" y="13795"/>
                    <a:pt x="21237" y="14759"/>
                    <a:pt x="21189" y="14952"/>
                  </a:cubicBezTo>
                  <a:cubicBezTo>
                    <a:pt x="20803" y="16399"/>
                    <a:pt x="21623" y="18039"/>
                    <a:pt x="22105" y="18039"/>
                  </a:cubicBezTo>
                  <a:cubicBezTo>
                    <a:pt x="22298" y="17991"/>
                    <a:pt x="22443" y="17605"/>
                    <a:pt x="22829" y="16785"/>
                  </a:cubicBezTo>
                  <a:cubicBezTo>
                    <a:pt x="23022" y="16303"/>
                    <a:pt x="23263" y="15820"/>
                    <a:pt x="23407" y="15145"/>
                  </a:cubicBezTo>
                  <a:cubicBezTo>
                    <a:pt x="23552" y="14374"/>
                    <a:pt x="23552" y="13795"/>
                    <a:pt x="23552" y="13602"/>
                  </a:cubicBezTo>
                  <a:cubicBezTo>
                    <a:pt x="23504" y="13409"/>
                    <a:pt x="23504" y="13120"/>
                    <a:pt x="23456" y="12927"/>
                  </a:cubicBezTo>
                  <a:lnTo>
                    <a:pt x="23456" y="12927"/>
                  </a:lnTo>
                  <a:cubicBezTo>
                    <a:pt x="24179" y="13409"/>
                    <a:pt x="24854" y="13940"/>
                    <a:pt x="25529" y="14470"/>
                  </a:cubicBezTo>
                  <a:cubicBezTo>
                    <a:pt x="25481" y="14518"/>
                    <a:pt x="25433" y="14567"/>
                    <a:pt x="25433" y="14615"/>
                  </a:cubicBezTo>
                  <a:cubicBezTo>
                    <a:pt x="25144" y="15001"/>
                    <a:pt x="24902" y="15097"/>
                    <a:pt x="24710" y="15242"/>
                  </a:cubicBezTo>
                  <a:cubicBezTo>
                    <a:pt x="24131" y="15724"/>
                    <a:pt x="24083" y="16737"/>
                    <a:pt x="24034" y="16930"/>
                  </a:cubicBezTo>
                  <a:cubicBezTo>
                    <a:pt x="23941" y="18331"/>
                    <a:pt x="24933" y="19731"/>
                    <a:pt x="25434" y="19731"/>
                  </a:cubicBezTo>
                  <a:cubicBezTo>
                    <a:pt x="25450" y="19731"/>
                    <a:pt x="25466" y="19730"/>
                    <a:pt x="25481" y="19727"/>
                  </a:cubicBezTo>
                  <a:cubicBezTo>
                    <a:pt x="25626" y="19679"/>
                    <a:pt x="25722" y="19293"/>
                    <a:pt x="25963" y="18425"/>
                  </a:cubicBezTo>
                  <a:cubicBezTo>
                    <a:pt x="26060" y="17942"/>
                    <a:pt x="26205" y="17412"/>
                    <a:pt x="26205" y="16737"/>
                  </a:cubicBezTo>
                  <a:cubicBezTo>
                    <a:pt x="26253" y="15965"/>
                    <a:pt x="26156" y="15386"/>
                    <a:pt x="26108" y="15242"/>
                  </a:cubicBezTo>
                  <a:cubicBezTo>
                    <a:pt x="26060" y="15145"/>
                    <a:pt x="26060" y="15049"/>
                    <a:pt x="26060" y="14952"/>
                  </a:cubicBezTo>
                  <a:lnTo>
                    <a:pt x="26060" y="14952"/>
                  </a:lnTo>
                  <a:cubicBezTo>
                    <a:pt x="26928" y="15820"/>
                    <a:pt x="27748" y="16785"/>
                    <a:pt x="28375" y="17798"/>
                  </a:cubicBezTo>
                  <a:cubicBezTo>
                    <a:pt x="28278" y="18232"/>
                    <a:pt x="28616" y="19100"/>
                    <a:pt x="29291" y="20016"/>
                  </a:cubicBezTo>
                  <a:cubicBezTo>
                    <a:pt x="29958" y="20974"/>
                    <a:pt x="30732" y="21608"/>
                    <a:pt x="31148" y="21608"/>
                  </a:cubicBezTo>
                  <a:cubicBezTo>
                    <a:pt x="31214" y="21608"/>
                    <a:pt x="31271" y="21592"/>
                    <a:pt x="31317" y="21560"/>
                  </a:cubicBezTo>
                  <a:cubicBezTo>
                    <a:pt x="31654" y="21318"/>
                    <a:pt x="31269" y="20209"/>
                    <a:pt x="30497" y="19148"/>
                  </a:cubicBezTo>
                  <a:cubicBezTo>
                    <a:pt x="29822" y="18184"/>
                    <a:pt x="29050" y="17557"/>
                    <a:pt x="28664" y="17557"/>
                  </a:cubicBezTo>
                  <a:cubicBezTo>
                    <a:pt x="28375" y="17171"/>
                    <a:pt x="28085" y="16737"/>
                    <a:pt x="27796" y="16399"/>
                  </a:cubicBezTo>
                  <a:lnTo>
                    <a:pt x="27796" y="16399"/>
                  </a:lnTo>
                  <a:cubicBezTo>
                    <a:pt x="27989" y="16447"/>
                    <a:pt x="28134" y="16544"/>
                    <a:pt x="28278" y="16592"/>
                  </a:cubicBezTo>
                  <a:cubicBezTo>
                    <a:pt x="28423" y="16689"/>
                    <a:pt x="28954" y="16881"/>
                    <a:pt x="29725" y="17026"/>
                  </a:cubicBezTo>
                  <a:cubicBezTo>
                    <a:pt x="30121" y="17083"/>
                    <a:pt x="30467" y="17106"/>
                    <a:pt x="30782" y="17106"/>
                  </a:cubicBezTo>
                  <a:cubicBezTo>
                    <a:pt x="31005" y="17106"/>
                    <a:pt x="31213" y="17094"/>
                    <a:pt x="31413" y="17074"/>
                  </a:cubicBezTo>
                  <a:cubicBezTo>
                    <a:pt x="32281" y="17074"/>
                    <a:pt x="32715" y="17026"/>
                    <a:pt x="32812" y="16881"/>
                  </a:cubicBezTo>
                  <a:cubicBezTo>
                    <a:pt x="33005" y="16447"/>
                    <a:pt x="31799" y="15097"/>
                    <a:pt x="30352" y="14952"/>
                  </a:cubicBezTo>
                  <a:cubicBezTo>
                    <a:pt x="30278" y="14934"/>
                    <a:pt x="30083" y="14908"/>
                    <a:pt x="29839" y="14908"/>
                  </a:cubicBezTo>
                  <a:cubicBezTo>
                    <a:pt x="29446" y="14908"/>
                    <a:pt x="28924" y="14974"/>
                    <a:pt x="28568" y="15242"/>
                  </a:cubicBezTo>
                  <a:cubicBezTo>
                    <a:pt x="28375" y="15386"/>
                    <a:pt x="28230" y="15628"/>
                    <a:pt x="27796" y="15820"/>
                  </a:cubicBezTo>
                  <a:cubicBezTo>
                    <a:pt x="27651" y="15869"/>
                    <a:pt x="27507" y="15917"/>
                    <a:pt x="27459" y="15965"/>
                  </a:cubicBezTo>
                  <a:cubicBezTo>
                    <a:pt x="26976" y="15386"/>
                    <a:pt x="26446" y="14856"/>
                    <a:pt x="25867" y="14374"/>
                  </a:cubicBezTo>
                  <a:lnTo>
                    <a:pt x="25867" y="14374"/>
                  </a:lnTo>
                  <a:cubicBezTo>
                    <a:pt x="25915" y="14383"/>
                    <a:pt x="25971" y="14387"/>
                    <a:pt x="26032" y="14387"/>
                  </a:cubicBezTo>
                  <a:cubicBezTo>
                    <a:pt x="26274" y="14387"/>
                    <a:pt x="26590" y="14325"/>
                    <a:pt x="26783" y="14325"/>
                  </a:cubicBezTo>
                  <a:cubicBezTo>
                    <a:pt x="26976" y="14277"/>
                    <a:pt x="27507" y="14181"/>
                    <a:pt x="28230" y="13891"/>
                  </a:cubicBezTo>
                  <a:cubicBezTo>
                    <a:pt x="28905" y="13602"/>
                    <a:pt x="29339" y="13313"/>
                    <a:pt x="29725" y="13023"/>
                  </a:cubicBezTo>
                  <a:cubicBezTo>
                    <a:pt x="30449" y="12541"/>
                    <a:pt x="30786" y="12300"/>
                    <a:pt x="30786" y="12107"/>
                  </a:cubicBezTo>
                  <a:cubicBezTo>
                    <a:pt x="30755" y="11796"/>
                    <a:pt x="30024" y="11506"/>
                    <a:pt x="29146" y="11506"/>
                  </a:cubicBezTo>
                  <a:cubicBezTo>
                    <a:pt x="28662" y="11506"/>
                    <a:pt x="28132" y="11594"/>
                    <a:pt x="27651" y="11818"/>
                  </a:cubicBezTo>
                  <a:cubicBezTo>
                    <a:pt x="27507" y="11866"/>
                    <a:pt x="26590" y="12300"/>
                    <a:pt x="26349" y="12975"/>
                  </a:cubicBezTo>
                  <a:cubicBezTo>
                    <a:pt x="26253" y="13216"/>
                    <a:pt x="26205" y="13505"/>
                    <a:pt x="25963" y="13891"/>
                  </a:cubicBezTo>
                  <a:cubicBezTo>
                    <a:pt x="25867" y="14084"/>
                    <a:pt x="25771" y="14181"/>
                    <a:pt x="25771" y="14229"/>
                  </a:cubicBezTo>
                  <a:cubicBezTo>
                    <a:pt x="25095" y="13650"/>
                    <a:pt x="24324" y="13071"/>
                    <a:pt x="23552" y="12541"/>
                  </a:cubicBezTo>
                  <a:cubicBezTo>
                    <a:pt x="23793" y="12444"/>
                    <a:pt x="24083" y="12300"/>
                    <a:pt x="24324" y="12155"/>
                  </a:cubicBezTo>
                  <a:cubicBezTo>
                    <a:pt x="24468" y="12059"/>
                    <a:pt x="24999" y="11769"/>
                    <a:pt x="25674" y="11191"/>
                  </a:cubicBezTo>
                  <a:cubicBezTo>
                    <a:pt x="26253" y="10660"/>
                    <a:pt x="26590" y="10178"/>
                    <a:pt x="26880" y="9695"/>
                  </a:cubicBezTo>
                  <a:cubicBezTo>
                    <a:pt x="27459" y="8924"/>
                    <a:pt x="27748" y="8538"/>
                    <a:pt x="27651" y="8345"/>
                  </a:cubicBezTo>
                  <a:cubicBezTo>
                    <a:pt x="27555" y="8184"/>
                    <a:pt x="27271" y="8099"/>
                    <a:pt x="26892" y="8099"/>
                  </a:cubicBezTo>
                  <a:cubicBezTo>
                    <a:pt x="26135" y="8099"/>
                    <a:pt x="24999" y="8442"/>
                    <a:pt x="24227" y="9213"/>
                  </a:cubicBezTo>
                  <a:cubicBezTo>
                    <a:pt x="24083" y="9358"/>
                    <a:pt x="23311" y="10178"/>
                    <a:pt x="23311" y="10998"/>
                  </a:cubicBezTo>
                  <a:cubicBezTo>
                    <a:pt x="23311" y="11239"/>
                    <a:pt x="23359" y="11528"/>
                    <a:pt x="23263" y="12059"/>
                  </a:cubicBezTo>
                  <a:cubicBezTo>
                    <a:pt x="23263" y="12155"/>
                    <a:pt x="23215" y="12252"/>
                    <a:pt x="23215" y="12300"/>
                  </a:cubicBezTo>
                  <a:cubicBezTo>
                    <a:pt x="22250" y="11721"/>
                    <a:pt x="21285" y="11142"/>
                    <a:pt x="20273" y="10612"/>
                  </a:cubicBezTo>
                  <a:cubicBezTo>
                    <a:pt x="20514" y="10419"/>
                    <a:pt x="20851" y="10130"/>
                    <a:pt x="21092" y="9888"/>
                  </a:cubicBezTo>
                  <a:cubicBezTo>
                    <a:pt x="21285" y="9744"/>
                    <a:pt x="21816" y="9213"/>
                    <a:pt x="22395" y="8297"/>
                  </a:cubicBezTo>
                  <a:cubicBezTo>
                    <a:pt x="22925" y="7477"/>
                    <a:pt x="23166" y="6850"/>
                    <a:pt x="23407" y="6175"/>
                  </a:cubicBezTo>
                  <a:cubicBezTo>
                    <a:pt x="23841" y="5066"/>
                    <a:pt x="24083" y="4487"/>
                    <a:pt x="23890" y="4294"/>
                  </a:cubicBezTo>
                  <a:cubicBezTo>
                    <a:pt x="23807" y="4202"/>
                    <a:pt x="23655" y="4158"/>
                    <a:pt x="23456" y="4158"/>
                  </a:cubicBezTo>
                  <a:cubicBezTo>
                    <a:pt x="22607" y="4158"/>
                    <a:pt x="20900" y="4970"/>
                    <a:pt x="20080" y="6416"/>
                  </a:cubicBezTo>
                  <a:cubicBezTo>
                    <a:pt x="19983" y="6609"/>
                    <a:pt x="19260" y="7815"/>
                    <a:pt x="19549" y="8779"/>
                  </a:cubicBezTo>
                  <a:cubicBezTo>
                    <a:pt x="19597" y="9069"/>
                    <a:pt x="19790" y="9454"/>
                    <a:pt x="19839" y="10081"/>
                  </a:cubicBezTo>
                  <a:cubicBezTo>
                    <a:pt x="19839" y="10178"/>
                    <a:pt x="19839" y="10322"/>
                    <a:pt x="19839" y="10371"/>
                  </a:cubicBezTo>
                  <a:cubicBezTo>
                    <a:pt x="19405" y="10178"/>
                    <a:pt x="18970" y="9937"/>
                    <a:pt x="18536" y="9744"/>
                  </a:cubicBezTo>
                  <a:cubicBezTo>
                    <a:pt x="18006" y="9503"/>
                    <a:pt x="17475" y="9261"/>
                    <a:pt x="16945" y="9020"/>
                  </a:cubicBezTo>
                  <a:cubicBezTo>
                    <a:pt x="17186" y="8779"/>
                    <a:pt x="17475" y="8393"/>
                    <a:pt x="17668" y="8104"/>
                  </a:cubicBezTo>
                  <a:cubicBezTo>
                    <a:pt x="17813" y="7911"/>
                    <a:pt x="18247" y="7284"/>
                    <a:pt x="18633" y="6271"/>
                  </a:cubicBezTo>
                  <a:cubicBezTo>
                    <a:pt x="18922" y="5355"/>
                    <a:pt x="19067" y="4632"/>
                    <a:pt x="19163" y="3956"/>
                  </a:cubicBezTo>
                  <a:cubicBezTo>
                    <a:pt x="19308" y="2799"/>
                    <a:pt x="19405" y="2172"/>
                    <a:pt x="19212" y="2027"/>
                  </a:cubicBezTo>
                  <a:cubicBezTo>
                    <a:pt x="19150" y="1991"/>
                    <a:pt x="19071" y="1974"/>
                    <a:pt x="18980" y="1974"/>
                  </a:cubicBezTo>
                  <a:cubicBezTo>
                    <a:pt x="18208" y="1974"/>
                    <a:pt x="16492" y="3197"/>
                    <a:pt x="15932" y="4921"/>
                  </a:cubicBezTo>
                  <a:cubicBezTo>
                    <a:pt x="15884" y="5114"/>
                    <a:pt x="15450" y="6464"/>
                    <a:pt x="15932" y="7381"/>
                  </a:cubicBezTo>
                  <a:cubicBezTo>
                    <a:pt x="16029" y="7622"/>
                    <a:pt x="16318" y="7911"/>
                    <a:pt x="16463" y="8538"/>
                  </a:cubicBezTo>
                  <a:cubicBezTo>
                    <a:pt x="16511" y="8634"/>
                    <a:pt x="16511" y="8731"/>
                    <a:pt x="16559" y="8827"/>
                  </a:cubicBezTo>
                  <a:cubicBezTo>
                    <a:pt x="15402" y="8345"/>
                    <a:pt x="14244" y="7911"/>
                    <a:pt x="13038" y="7573"/>
                  </a:cubicBezTo>
                  <a:cubicBezTo>
                    <a:pt x="13280" y="7381"/>
                    <a:pt x="13521" y="6947"/>
                    <a:pt x="13714" y="6705"/>
                  </a:cubicBezTo>
                  <a:cubicBezTo>
                    <a:pt x="13858" y="6512"/>
                    <a:pt x="14292" y="5885"/>
                    <a:pt x="14630" y="4873"/>
                  </a:cubicBezTo>
                  <a:cubicBezTo>
                    <a:pt x="14968" y="3956"/>
                    <a:pt x="15064" y="3233"/>
                    <a:pt x="15160" y="2558"/>
                  </a:cubicBezTo>
                  <a:cubicBezTo>
                    <a:pt x="15353" y="1400"/>
                    <a:pt x="15450" y="773"/>
                    <a:pt x="15209" y="629"/>
                  </a:cubicBezTo>
                  <a:cubicBezTo>
                    <a:pt x="15152" y="593"/>
                    <a:pt x="15078" y="575"/>
                    <a:pt x="14990" y="575"/>
                  </a:cubicBezTo>
                  <a:cubicBezTo>
                    <a:pt x="14253" y="575"/>
                    <a:pt x="12538" y="1799"/>
                    <a:pt x="11977" y="3522"/>
                  </a:cubicBezTo>
                  <a:cubicBezTo>
                    <a:pt x="11929" y="3715"/>
                    <a:pt x="11495" y="5066"/>
                    <a:pt x="11929" y="5982"/>
                  </a:cubicBezTo>
                  <a:cubicBezTo>
                    <a:pt x="12074" y="6223"/>
                    <a:pt x="12363" y="6512"/>
                    <a:pt x="12508" y="7139"/>
                  </a:cubicBezTo>
                  <a:cubicBezTo>
                    <a:pt x="12556" y="7284"/>
                    <a:pt x="12556" y="7381"/>
                    <a:pt x="12604" y="7477"/>
                  </a:cubicBezTo>
                  <a:cubicBezTo>
                    <a:pt x="11736" y="7236"/>
                    <a:pt x="10868" y="7091"/>
                    <a:pt x="10000" y="6995"/>
                  </a:cubicBezTo>
                  <a:cubicBezTo>
                    <a:pt x="10097" y="6705"/>
                    <a:pt x="10097" y="6223"/>
                    <a:pt x="10097" y="5934"/>
                  </a:cubicBezTo>
                  <a:cubicBezTo>
                    <a:pt x="10097" y="5693"/>
                    <a:pt x="10145" y="4921"/>
                    <a:pt x="9904" y="3860"/>
                  </a:cubicBezTo>
                  <a:cubicBezTo>
                    <a:pt x="9711" y="2944"/>
                    <a:pt x="9421" y="2268"/>
                    <a:pt x="9180" y="1641"/>
                  </a:cubicBezTo>
                  <a:cubicBezTo>
                    <a:pt x="8650" y="580"/>
                    <a:pt x="8409" y="2"/>
                    <a:pt x="8167" y="2"/>
                  </a:cubicBezTo>
                  <a:cubicBezTo>
                    <a:pt x="8161" y="1"/>
                    <a:pt x="8154" y="1"/>
                    <a:pt x="81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37"/>
            <p:cNvSpPr/>
            <p:nvPr/>
          </p:nvSpPr>
          <p:spPr>
            <a:xfrm>
              <a:off x="2350234" y="238500"/>
              <a:ext cx="467574" cy="1104435"/>
            </a:xfrm>
            <a:custGeom>
              <a:avLst/>
              <a:gdLst/>
              <a:ahLst/>
              <a:cxnLst/>
              <a:rect l="l" t="t" r="r" b="b"/>
              <a:pathLst>
                <a:path w="11142" h="26318" extrusionOk="0">
                  <a:moveTo>
                    <a:pt x="2587" y="0"/>
                  </a:moveTo>
                  <a:cubicBezTo>
                    <a:pt x="2497" y="0"/>
                    <a:pt x="2406" y="11"/>
                    <a:pt x="2316" y="33"/>
                  </a:cubicBezTo>
                  <a:cubicBezTo>
                    <a:pt x="2171" y="33"/>
                    <a:pt x="2026" y="130"/>
                    <a:pt x="1882" y="226"/>
                  </a:cubicBezTo>
                  <a:cubicBezTo>
                    <a:pt x="1834" y="274"/>
                    <a:pt x="1737" y="323"/>
                    <a:pt x="1689" y="371"/>
                  </a:cubicBezTo>
                  <a:cubicBezTo>
                    <a:pt x="1110" y="950"/>
                    <a:pt x="821" y="1962"/>
                    <a:pt x="773" y="2830"/>
                  </a:cubicBezTo>
                  <a:cubicBezTo>
                    <a:pt x="628" y="4856"/>
                    <a:pt x="2075" y="5242"/>
                    <a:pt x="2075" y="7074"/>
                  </a:cubicBezTo>
                  <a:cubicBezTo>
                    <a:pt x="2026" y="8570"/>
                    <a:pt x="1062" y="9197"/>
                    <a:pt x="435" y="10113"/>
                  </a:cubicBezTo>
                  <a:cubicBezTo>
                    <a:pt x="387" y="10161"/>
                    <a:pt x="338" y="10258"/>
                    <a:pt x="338" y="10306"/>
                  </a:cubicBezTo>
                  <a:cubicBezTo>
                    <a:pt x="146" y="10643"/>
                    <a:pt x="1" y="11029"/>
                    <a:pt x="1" y="11511"/>
                  </a:cubicBezTo>
                  <a:cubicBezTo>
                    <a:pt x="1" y="13730"/>
                    <a:pt x="2605" y="14550"/>
                    <a:pt x="2316" y="16527"/>
                  </a:cubicBezTo>
                  <a:cubicBezTo>
                    <a:pt x="2123" y="17733"/>
                    <a:pt x="1110" y="17781"/>
                    <a:pt x="821" y="18890"/>
                  </a:cubicBezTo>
                  <a:cubicBezTo>
                    <a:pt x="773" y="18939"/>
                    <a:pt x="773" y="18939"/>
                    <a:pt x="773" y="18987"/>
                  </a:cubicBezTo>
                  <a:cubicBezTo>
                    <a:pt x="773" y="19035"/>
                    <a:pt x="724" y="19131"/>
                    <a:pt x="724" y="19180"/>
                  </a:cubicBezTo>
                  <a:cubicBezTo>
                    <a:pt x="293" y="22009"/>
                    <a:pt x="4440" y="26318"/>
                    <a:pt x="8233" y="26318"/>
                  </a:cubicBezTo>
                  <a:cubicBezTo>
                    <a:pt x="8254" y="26318"/>
                    <a:pt x="8275" y="26318"/>
                    <a:pt x="8296" y="26317"/>
                  </a:cubicBezTo>
                  <a:cubicBezTo>
                    <a:pt x="8875" y="26317"/>
                    <a:pt x="9309" y="26317"/>
                    <a:pt x="9743" y="26028"/>
                  </a:cubicBezTo>
                  <a:lnTo>
                    <a:pt x="9839" y="26028"/>
                  </a:lnTo>
                  <a:cubicBezTo>
                    <a:pt x="9888" y="25980"/>
                    <a:pt x="9936" y="25932"/>
                    <a:pt x="9984" y="25932"/>
                  </a:cubicBezTo>
                  <a:cubicBezTo>
                    <a:pt x="11141" y="25015"/>
                    <a:pt x="10563" y="23038"/>
                    <a:pt x="10852" y="17395"/>
                  </a:cubicBezTo>
                  <a:cubicBezTo>
                    <a:pt x="10900" y="15611"/>
                    <a:pt x="11045" y="14405"/>
                    <a:pt x="10611" y="13489"/>
                  </a:cubicBezTo>
                  <a:cubicBezTo>
                    <a:pt x="10563" y="13441"/>
                    <a:pt x="10563" y="13344"/>
                    <a:pt x="10515" y="13296"/>
                  </a:cubicBezTo>
                  <a:cubicBezTo>
                    <a:pt x="10418" y="13151"/>
                    <a:pt x="10322" y="13007"/>
                    <a:pt x="10177" y="12862"/>
                  </a:cubicBezTo>
                  <a:cubicBezTo>
                    <a:pt x="9405" y="12090"/>
                    <a:pt x="8730" y="12380"/>
                    <a:pt x="8200" y="11560"/>
                  </a:cubicBezTo>
                  <a:cubicBezTo>
                    <a:pt x="7524" y="10499"/>
                    <a:pt x="8344" y="9438"/>
                    <a:pt x="8151" y="8184"/>
                  </a:cubicBezTo>
                  <a:cubicBezTo>
                    <a:pt x="8151" y="8039"/>
                    <a:pt x="8103" y="7943"/>
                    <a:pt x="8103" y="7846"/>
                  </a:cubicBezTo>
                  <a:cubicBezTo>
                    <a:pt x="8055" y="7701"/>
                    <a:pt x="8007" y="7557"/>
                    <a:pt x="7910" y="7412"/>
                  </a:cubicBezTo>
                  <a:cubicBezTo>
                    <a:pt x="7524" y="6544"/>
                    <a:pt x="7139" y="6833"/>
                    <a:pt x="6319" y="5772"/>
                  </a:cubicBezTo>
                  <a:cubicBezTo>
                    <a:pt x="4968" y="3988"/>
                    <a:pt x="5788" y="2686"/>
                    <a:pt x="4486" y="1142"/>
                  </a:cubicBezTo>
                  <a:cubicBezTo>
                    <a:pt x="4311" y="968"/>
                    <a:pt x="3463" y="0"/>
                    <a:pt x="25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37"/>
            <p:cNvSpPr/>
            <p:nvPr/>
          </p:nvSpPr>
          <p:spPr>
            <a:xfrm>
              <a:off x="2421069" y="245928"/>
              <a:ext cx="348142" cy="1084879"/>
            </a:xfrm>
            <a:custGeom>
              <a:avLst/>
              <a:gdLst/>
              <a:ahLst/>
              <a:cxnLst/>
              <a:rect l="l" t="t" r="r" b="b"/>
              <a:pathLst>
                <a:path w="8296" h="25852" extrusionOk="0">
                  <a:moveTo>
                    <a:pt x="194" y="1"/>
                  </a:moveTo>
                  <a:cubicBezTo>
                    <a:pt x="146" y="49"/>
                    <a:pt x="49" y="97"/>
                    <a:pt x="1" y="194"/>
                  </a:cubicBezTo>
                  <a:cubicBezTo>
                    <a:pt x="194" y="821"/>
                    <a:pt x="435" y="1496"/>
                    <a:pt x="724" y="2075"/>
                  </a:cubicBezTo>
                  <a:cubicBezTo>
                    <a:pt x="1255" y="3232"/>
                    <a:pt x="2075" y="4197"/>
                    <a:pt x="2412" y="5402"/>
                  </a:cubicBezTo>
                  <a:cubicBezTo>
                    <a:pt x="2798" y="6608"/>
                    <a:pt x="2991" y="7910"/>
                    <a:pt x="3232" y="9116"/>
                  </a:cubicBezTo>
                  <a:cubicBezTo>
                    <a:pt x="3473" y="10225"/>
                    <a:pt x="3714" y="11334"/>
                    <a:pt x="4004" y="12444"/>
                  </a:cubicBezTo>
                  <a:cubicBezTo>
                    <a:pt x="4004" y="12588"/>
                    <a:pt x="4052" y="12781"/>
                    <a:pt x="4100" y="12926"/>
                  </a:cubicBezTo>
                  <a:cubicBezTo>
                    <a:pt x="4148" y="13071"/>
                    <a:pt x="4148" y="13215"/>
                    <a:pt x="4197" y="13360"/>
                  </a:cubicBezTo>
                  <a:cubicBezTo>
                    <a:pt x="4824" y="15723"/>
                    <a:pt x="5499" y="18135"/>
                    <a:pt x="6270" y="20450"/>
                  </a:cubicBezTo>
                  <a:cubicBezTo>
                    <a:pt x="6415" y="20884"/>
                    <a:pt x="6560" y="21318"/>
                    <a:pt x="6704" y="21703"/>
                  </a:cubicBezTo>
                  <a:cubicBezTo>
                    <a:pt x="6753" y="21800"/>
                    <a:pt x="6753" y="21945"/>
                    <a:pt x="6801" y="22041"/>
                  </a:cubicBezTo>
                  <a:cubicBezTo>
                    <a:pt x="7235" y="23295"/>
                    <a:pt x="7717" y="24597"/>
                    <a:pt x="8055" y="25851"/>
                  </a:cubicBezTo>
                  <a:lnTo>
                    <a:pt x="8151" y="25851"/>
                  </a:lnTo>
                  <a:cubicBezTo>
                    <a:pt x="8200" y="25803"/>
                    <a:pt x="8248" y="25755"/>
                    <a:pt x="8296" y="25755"/>
                  </a:cubicBezTo>
                  <a:cubicBezTo>
                    <a:pt x="7814" y="23922"/>
                    <a:pt x="7090" y="22186"/>
                    <a:pt x="6512" y="20401"/>
                  </a:cubicBezTo>
                  <a:cubicBezTo>
                    <a:pt x="6415" y="20160"/>
                    <a:pt x="6367" y="19919"/>
                    <a:pt x="6270" y="19630"/>
                  </a:cubicBezTo>
                  <a:cubicBezTo>
                    <a:pt x="6174" y="19437"/>
                    <a:pt x="6126" y="19244"/>
                    <a:pt x="6078" y="19003"/>
                  </a:cubicBezTo>
                  <a:cubicBezTo>
                    <a:pt x="5451" y="16977"/>
                    <a:pt x="4872" y="14952"/>
                    <a:pt x="4341" y="12878"/>
                  </a:cubicBezTo>
                  <a:cubicBezTo>
                    <a:pt x="4197" y="12251"/>
                    <a:pt x="4004" y="11576"/>
                    <a:pt x="3859" y="10900"/>
                  </a:cubicBezTo>
                  <a:cubicBezTo>
                    <a:pt x="3859" y="10756"/>
                    <a:pt x="3811" y="10611"/>
                    <a:pt x="3763" y="10418"/>
                  </a:cubicBezTo>
                  <a:cubicBezTo>
                    <a:pt x="3666" y="9984"/>
                    <a:pt x="3570" y="9502"/>
                    <a:pt x="3473" y="9068"/>
                  </a:cubicBezTo>
                  <a:cubicBezTo>
                    <a:pt x="3184" y="7814"/>
                    <a:pt x="3039" y="6560"/>
                    <a:pt x="2653" y="5354"/>
                  </a:cubicBezTo>
                  <a:cubicBezTo>
                    <a:pt x="2316" y="4245"/>
                    <a:pt x="1689" y="3377"/>
                    <a:pt x="1158" y="2412"/>
                  </a:cubicBezTo>
                  <a:cubicBezTo>
                    <a:pt x="724" y="1641"/>
                    <a:pt x="435" y="869"/>
                    <a:pt x="1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37"/>
            <p:cNvSpPr/>
            <p:nvPr/>
          </p:nvSpPr>
          <p:spPr>
            <a:xfrm>
              <a:off x="2380616" y="1031197"/>
              <a:ext cx="331943" cy="139701"/>
            </a:xfrm>
            <a:custGeom>
              <a:avLst/>
              <a:gdLst/>
              <a:ahLst/>
              <a:cxnLst/>
              <a:rect l="l" t="t" r="r" b="b"/>
              <a:pathLst>
                <a:path w="7910" h="3329" extrusionOk="0">
                  <a:moveTo>
                    <a:pt x="49" y="0"/>
                  </a:moveTo>
                  <a:cubicBezTo>
                    <a:pt x="49" y="49"/>
                    <a:pt x="49" y="49"/>
                    <a:pt x="49" y="97"/>
                  </a:cubicBezTo>
                  <a:cubicBezTo>
                    <a:pt x="49" y="145"/>
                    <a:pt x="0" y="241"/>
                    <a:pt x="0" y="290"/>
                  </a:cubicBezTo>
                  <a:cubicBezTo>
                    <a:pt x="772" y="1061"/>
                    <a:pt x="1592" y="1737"/>
                    <a:pt x="2508" y="2219"/>
                  </a:cubicBezTo>
                  <a:cubicBezTo>
                    <a:pt x="3280" y="2653"/>
                    <a:pt x="4100" y="2798"/>
                    <a:pt x="4920" y="2798"/>
                  </a:cubicBezTo>
                  <a:cubicBezTo>
                    <a:pt x="5068" y="2798"/>
                    <a:pt x="5217" y="2796"/>
                    <a:pt x="5367" y="2796"/>
                  </a:cubicBezTo>
                  <a:cubicBezTo>
                    <a:pt x="6191" y="2796"/>
                    <a:pt x="7023" y="2831"/>
                    <a:pt x="7717" y="3280"/>
                  </a:cubicBezTo>
                  <a:cubicBezTo>
                    <a:pt x="7717" y="3328"/>
                    <a:pt x="7765" y="3328"/>
                    <a:pt x="7765" y="3328"/>
                  </a:cubicBezTo>
                  <a:cubicBezTo>
                    <a:pt x="7861" y="3328"/>
                    <a:pt x="7910" y="3183"/>
                    <a:pt x="7813" y="3087"/>
                  </a:cubicBezTo>
                  <a:cubicBezTo>
                    <a:pt x="7765" y="3087"/>
                    <a:pt x="7717" y="3039"/>
                    <a:pt x="7668" y="2990"/>
                  </a:cubicBezTo>
                  <a:cubicBezTo>
                    <a:pt x="7042" y="2653"/>
                    <a:pt x="6366" y="2556"/>
                    <a:pt x="5691" y="2556"/>
                  </a:cubicBezTo>
                  <a:cubicBezTo>
                    <a:pt x="5516" y="2556"/>
                    <a:pt x="5340" y="2558"/>
                    <a:pt x="5166" y="2558"/>
                  </a:cubicBezTo>
                  <a:cubicBezTo>
                    <a:pt x="4379" y="2558"/>
                    <a:pt x="3604" y="2526"/>
                    <a:pt x="2894" y="2171"/>
                  </a:cubicBezTo>
                  <a:cubicBezTo>
                    <a:pt x="2074" y="1737"/>
                    <a:pt x="1351" y="1158"/>
                    <a:pt x="675" y="579"/>
                  </a:cubicBezTo>
                  <a:cubicBezTo>
                    <a:pt x="434" y="386"/>
                    <a:pt x="241" y="193"/>
                    <a:pt x="49" y="0"/>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37"/>
            <p:cNvSpPr/>
            <p:nvPr/>
          </p:nvSpPr>
          <p:spPr>
            <a:xfrm>
              <a:off x="2674068" y="796409"/>
              <a:ext cx="121447" cy="274619"/>
            </a:xfrm>
            <a:custGeom>
              <a:avLst/>
              <a:gdLst/>
              <a:ahLst/>
              <a:cxnLst/>
              <a:rect l="l" t="t" r="r" b="b"/>
              <a:pathLst>
                <a:path w="2894" h="6544" extrusionOk="0">
                  <a:moveTo>
                    <a:pt x="2798" y="1"/>
                  </a:moveTo>
                  <a:cubicBezTo>
                    <a:pt x="2749" y="49"/>
                    <a:pt x="2749" y="49"/>
                    <a:pt x="2701" y="97"/>
                  </a:cubicBezTo>
                  <a:cubicBezTo>
                    <a:pt x="2219" y="628"/>
                    <a:pt x="1495" y="1110"/>
                    <a:pt x="1110" y="1737"/>
                  </a:cubicBezTo>
                  <a:cubicBezTo>
                    <a:pt x="675" y="2412"/>
                    <a:pt x="483" y="3280"/>
                    <a:pt x="338" y="4052"/>
                  </a:cubicBezTo>
                  <a:cubicBezTo>
                    <a:pt x="193" y="4679"/>
                    <a:pt x="49" y="5258"/>
                    <a:pt x="49" y="5885"/>
                  </a:cubicBezTo>
                  <a:cubicBezTo>
                    <a:pt x="0" y="6078"/>
                    <a:pt x="49" y="6271"/>
                    <a:pt x="49" y="6463"/>
                  </a:cubicBezTo>
                  <a:cubicBezTo>
                    <a:pt x="77" y="6520"/>
                    <a:pt x="122" y="6543"/>
                    <a:pt x="164" y="6543"/>
                  </a:cubicBezTo>
                  <a:cubicBezTo>
                    <a:pt x="193" y="6543"/>
                    <a:pt x="221" y="6532"/>
                    <a:pt x="241" y="6512"/>
                  </a:cubicBezTo>
                  <a:cubicBezTo>
                    <a:pt x="290" y="6512"/>
                    <a:pt x="338" y="6463"/>
                    <a:pt x="290" y="6415"/>
                  </a:cubicBezTo>
                  <a:cubicBezTo>
                    <a:pt x="145" y="5499"/>
                    <a:pt x="434" y="4534"/>
                    <a:pt x="675" y="3618"/>
                  </a:cubicBezTo>
                  <a:cubicBezTo>
                    <a:pt x="917" y="2750"/>
                    <a:pt x="1158" y="1882"/>
                    <a:pt x="1881" y="1255"/>
                  </a:cubicBezTo>
                  <a:cubicBezTo>
                    <a:pt x="2219" y="917"/>
                    <a:pt x="2556" y="580"/>
                    <a:pt x="2894" y="194"/>
                  </a:cubicBezTo>
                  <a:cubicBezTo>
                    <a:pt x="2846" y="146"/>
                    <a:pt x="2846" y="49"/>
                    <a:pt x="27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37"/>
            <p:cNvSpPr/>
            <p:nvPr/>
          </p:nvSpPr>
          <p:spPr>
            <a:xfrm>
              <a:off x="2364418" y="660824"/>
              <a:ext cx="240879" cy="145786"/>
            </a:xfrm>
            <a:custGeom>
              <a:avLst/>
              <a:gdLst/>
              <a:ahLst/>
              <a:cxnLst/>
              <a:rect l="l" t="t" r="r" b="b"/>
              <a:pathLst>
                <a:path w="5740" h="3474" extrusionOk="0">
                  <a:moveTo>
                    <a:pt x="145" y="1"/>
                  </a:moveTo>
                  <a:cubicBezTo>
                    <a:pt x="97" y="97"/>
                    <a:pt x="49" y="194"/>
                    <a:pt x="0" y="242"/>
                  </a:cubicBezTo>
                  <a:cubicBezTo>
                    <a:pt x="49" y="338"/>
                    <a:pt x="145" y="435"/>
                    <a:pt x="242" y="531"/>
                  </a:cubicBezTo>
                  <a:cubicBezTo>
                    <a:pt x="676" y="1062"/>
                    <a:pt x="1206" y="1592"/>
                    <a:pt x="1833" y="1930"/>
                  </a:cubicBezTo>
                  <a:cubicBezTo>
                    <a:pt x="2178" y="2089"/>
                    <a:pt x="2509" y="2161"/>
                    <a:pt x="2857" y="2161"/>
                  </a:cubicBezTo>
                  <a:cubicBezTo>
                    <a:pt x="3141" y="2161"/>
                    <a:pt x="3437" y="2113"/>
                    <a:pt x="3762" y="2026"/>
                  </a:cubicBezTo>
                  <a:cubicBezTo>
                    <a:pt x="3901" y="1995"/>
                    <a:pt x="4045" y="1974"/>
                    <a:pt x="4186" y="1974"/>
                  </a:cubicBezTo>
                  <a:cubicBezTo>
                    <a:pt x="4485" y="1974"/>
                    <a:pt x="4771" y="2069"/>
                    <a:pt x="4968" y="2364"/>
                  </a:cubicBezTo>
                  <a:cubicBezTo>
                    <a:pt x="5161" y="2653"/>
                    <a:pt x="5306" y="3039"/>
                    <a:pt x="5498" y="3377"/>
                  </a:cubicBezTo>
                  <a:cubicBezTo>
                    <a:pt x="5498" y="3425"/>
                    <a:pt x="5547" y="3473"/>
                    <a:pt x="5547" y="3473"/>
                  </a:cubicBezTo>
                  <a:cubicBezTo>
                    <a:pt x="5643" y="3473"/>
                    <a:pt x="5740" y="3377"/>
                    <a:pt x="5691" y="3280"/>
                  </a:cubicBezTo>
                  <a:cubicBezTo>
                    <a:pt x="5595" y="3039"/>
                    <a:pt x="5498" y="2798"/>
                    <a:pt x="5354" y="2508"/>
                  </a:cubicBezTo>
                  <a:cubicBezTo>
                    <a:pt x="5161" y="2171"/>
                    <a:pt x="4968" y="1882"/>
                    <a:pt x="4630" y="1785"/>
                  </a:cubicBezTo>
                  <a:cubicBezTo>
                    <a:pt x="4508" y="1744"/>
                    <a:pt x="4386" y="1729"/>
                    <a:pt x="4263" y="1729"/>
                  </a:cubicBezTo>
                  <a:cubicBezTo>
                    <a:pt x="4096" y="1729"/>
                    <a:pt x="3929" y="1757"/>
                    <a:pt x="3762" y="1785"/>
                  </a:cubicBezTo>
                  <a:cubicBezTo>
                    <a:pt x="3455" y="1853"/>
                    <a:pt x="3173" y="1921"/>
                    <a:pt x="2880" y="1921"/>
                  </a:cubicBezTo>
                  <a:cubicBezTo>
                    <a:pt x="2758" y="1921"/>
                    <a:pt x="2635" y="1910"/>
                    <a:pt x="2508" y="1882"/>
                  </a:cubicBezTo>
                  <a:cubicBezTo>
                    <a:pt x="1737" y="1737"/>
                    <a:pt x="1158" y="1206"/>
                    <a:pt x="676" y="676"/>
                  </a:cubicBezTo>
                  <a:cubicBezTo>
                    <a:pt x="483" y="483"/>
                    <a:pt x="290" y="242"/>
                    <a:pt x="1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37"/>
            <p:cNvSpPr/>
            <p:nvPr/>
          </p:nvSpPr>
          <p:spPr>
            <a:xfrm>
              <a:off x="2573607" y="567748"/>
              <a:ext cx="118719" cy="137729"/>
            </a:xfrm>
            <a:custGeom>
              <a:avLst/>
              <a:gdLst/>
              <a:ahLst/>
              <a:cxnLst/>
              <a:rect l="l" t="t" r="r" b="b"/>
              <a:pathLst>
                <a:path w="2829" h="3282" extrusionOk="0">
                  <a:moveTo>
                    <a:pt x="2780" y="0"/>
                  </a:moveTo>
                  <a:cubicBezTo>
                    <a:pt x="2684" y="97"/>
                    <a:pt x="2587" y="193"/>
                    <a:pt x="2539" y="290"/>
                  </a:cubicBezTo>
                  <a:cubicBezTo>
                    <a:pt x="1816" y="1158"/>
                    <a:pt x="513" y="1688"/>
                    <a:pt x="128" y="2749"/>
                  </a:cubicBezTo>
                  <a:cubicBezTo>
                    <a:pt x="79" y="2894"/>
                    <a:pt x="31" y="2990"/>
                    <a:pt x="31" y="3135"/>
                  </a:cubicBezTo>
                  <a:cubicBezTo>
                    <a:pt x="0" y="3228"/>
                    <a:pt x="69" y="3282"/>
                    <a:pt x="135" y="3282"/>
                  </a:cubicBezTo>
                  <a:cubicBezTo>
                    <a:pt x="172" y="3282"/>
                    <a:pt x="207" y="3266"/>
                    <a:pt x="224" y="3231"/>
                  </a:cubicBezTo>
                  <a:lnTo>
                    <a:pt x="272" y="3231"/>
                  </a:lnTo>
                  <a:cubicBezTo>
                    <a:pt x="369" y="2460"/>
                    <a:pt x="947" y="1929"/>
                    <a:pt x="1526" y="1447"/>
                  </a:cubicBezTo>
                  <a:cubicBezTo>
                    <a:pt x="2008" y="1109"/>
                    <a:pt x="2443" y="772"/>
                    <a:pt x="2828" y="290"/>
                  </a:cubicBezTo>
                  <a:cubicBezTo>
                    <a:pt x="2828" y="193"/>
                    <a:pt x="2780" y="97"/>
                    <a:pt x="278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37"/>
            <p:cNvSpPr/>
            <p:nvPr/>
          </p:nvSpPr>
          <p:spPr>
            <a:xfrm>
              <a:off x="1275625" y="1607067"/>
              <a:ext cx="1107079" cy="546174"/>
            </a:xfrm>
            <a:custGeom>
              <a:avLst/>
              <a:gdLst/>
              <a:ahLst/>
              <a:cxnLst/>
              <a:rect l="l" t="t" r="r" b="b"/>
              <a:pathLst>
                <a:path w="26381" h="13015" extrusionOk="0">
                  <a:moveTo>
                    <a:pt x="2819" y="1"/>
                  </a:moveTo>
                  <a:cubicBezTo>
                    <a:pt x="2603" y="1"/>
                    <a:pt x="2373" y="22"/>
                    <a:pt x="2122" y="70"/>
                  </a:cubicBezTo>
                  <a:cubicBezTo>
                    <a:pt x="1833" y="119"/>
                    <a:pt x="338" y="456"/>
                    <a:pt x="48" y="1373"/>
                  </a:cubicBezTo>
                  <a:cubicBezTo>
                    <a:pt x="0" y="1517"/>
                    <a:pt x="0" y="1710"/>
                    <a:pt x="0" y="1855"/>
                  </a:cubicBezTo>
                  <a:cubicBezTo>
                    <a:pt x="0" y="1951"/>
                    <a:pt x="0" y="2000"/>
                    <a:pt x="48" y="2096"/>
                  </a:cubicBezTo>
                  <a:cubicBezTo>
                    <a:pt x="241" y="2868"/>
                    <a:pt x="1013" y="3688"/>
                    <a:pt x="1736" y="4122"/>
                  </a:cubicBezTo>
                  <a:cubicBezTo>
                    <a:pt x="2525" y="4640"/>
                    <a:pt x="3177" y="4695"/>
                    <a:pt x="3811" y="4695"/>
                  </a:cubicBezTo>
                  <a:cubicBezTo>
                    <a:pt x="3980" y="4695"/>
                    <a:pt x="4149" y="4691"/>
                    <a:pt x="4318" y="4691"/>
                  </a:cubicBezTo>
                  <a:cubicBezTo>
                    <a:pt x="4868" y="4691"/>
                    <a:pt x="5429" y="4733"/>
                    <a:pt x="6077" y="5086"/>
                  </a:cubicBezTo>
                  <a:cubicBezTo>
                    <a:pt x="7379" y="5858"/>
                    <a:pt x="7379" y="7015"/>
                    <a:pt x="7909" y="7980"/>
                  </a:cubicBezTo>
                  <a:cubicBezTo>
                    <a:pt x="7909" y="8076"/>
                    <a:pt x="7958" y="8125"/>
                    <a:pt x="8006" y="8221"/>
                  </a:cubicBezTo>
                  <a:cubicBezTo>
                    <a:pt x="8199" y="8510"/>
                    <a:pt x="8488" y="8800"/>
                    <a:pt x="8874" y="9041"/>
                  </a:cubicBezTo>
                  <a:cubicBezTo>
                    <a:pt x="9379" y="9324"/>
                    <a:pt x="9884" y="9416"/>
                    <a:pt x="10382" y="9416"/>
                  </a:cubicBezTo>
                  <a:cubicBezTo>
                    <a:pt x="11290" y="9416"/>
                    <a:pt x="12178" y="9112"/>
                    <a:pt x="13005" y="9112"/>
                  </a:cubicBezTo>
                  <a:cubicBezTo>
                    <a:pt x="13501" y="9112"/>
                    <a:pt x="13976" y="9221"/>
                    <a:pt x="14420" y="9571"/>
                  </a:cubicBezTo>
                  <a:cubicBezTo>
                    <a:pt x="15385" y="10343"/>
                    <a:pt x="14902" y="11211"/>
                    <a:pt x="15722" y="12031"/>
                  </a:cubicBezTo>
                  <a:lnTo>
                    <a:pt x="15770" y="12079"/>
                  </a:lnTo>
                  <a:cubicBezTo>
                    <a:pt x="15819" y="12127"/>
                    <a:pt x="15867" y="12224"/>
                    <a:pt x="15963" y="12224"/>
                  </a:cubicBezTo>
                  <a:cubicBezTo>
                    <a:pt x="16616" y="12763"/>
                    <a:pt x="17582" y="13014"/>
                    <a:pt x="18668" y="13014"/>
                  </a:cubicBezTo>
                  <a:cubicBezTo>
                    <a:pt x="21273" y="13014"/>
                    <a:pt x="24571" y="11568"/>
                    <a:pt x="25898" y="9186"/>
                  </a:cubicBezTo>
                  <a:cubicBezTo>
                    <a:pt x="26139" y="8703"/>
                    <a:pt x="26381" y="8317"/>
                    <a:pt x="26381" y="7787"/>
                  </a:cubicBezTo>
                  <a:lnTo>
                    <a:pt x="26381" y="7739"/>
                  </a:lnTo>
                  <a:cubicBezTo>
                    <a:pt x="26381" y="7642"/>
                    <a:pt x="26332" y="7594"/>
                    <a:pt x="26332" y="7546"/>
                  </a:cubicBezTo>
                  <a:cubicBezTo>
                    <a:pt x="26139" y="6099"/>
                    <a:pt x="24162" y="5617"/>
                    <a:pt x="19388" y="2578"/>
                  </a:cubicBezTo>
                  <a:cubicBezTo>
                    <a:pt x="17844" y="1614"/>
                    <a:pt x="16880" y="890"/>
                    <a:pt x="15867" y="842"/>
                  </a:cubicBezTo>
                  <a:lnTo>
                    <a:pt x="15626" y="842"/>
                  </a:lnTo>
                  <a:cubicBezTo>
                    <a:pt x="15433" y="842"/>
                    <a:pt x="15288" y="890"/>
                    <a:pt x="15095" y="890"/>
                  </a:cubicBezTo>
                  <a:cubicBezTo>
                    <a:pt x="14034" y="1180"/>
                    <a:pt x="13938" y="1951"/>
                    <a:pt x="12973" y="1951"/>
                  </a:cubicBezTo>
                  <a:cubicBezTo>
                    <a:pt x="12925" y="1955"/>
                    <a:pt x="12879" y="1957"/>
                    <a:pt x="12833" y="1957"/>
                  </a:cubicBezTo>
                  <a:cubicBezTo>
                    <a:pt x="11678" y="1957"/>
                    <a:pt x="11145" y="824"/>
                    <a:pt x="10031" y="360"/>
                  </a:cubicBezTo>
                  <a:cubicBezTo>
                    <a:pt x="9935" y="312"/>
                    <a:pt x="9790" y="263"/>
                    <a:pt x="9694" y="263"/>
                  </a:cubicBezTo>
                  <a:cubicBezTo>
                    <a:pt x="9549" y="215"/>
                    <a:pt x="9404" y="167"/>
                    <a:pt x="9260" y="167"/>
                  </a:cubicBezTo>
                  <a:cubicBezTo>
                    <a:pt x="9180" y="159"/>
                    <a:pt x="9108" y="155"/>
                    <a:pt x="9041" y="155"/>
                  </a:cubicBezTo>
                  <a:cubicBezTo>
                    <a:pt x="8294" y="155"/>
                    <a:pt x="8236" y="613"/>
                    <a:pt x="7041" y="746"/>
                  </a:cubicBezTo>
                  <a:cubicBezTo>
                    <a:pt x="6823" y="774"/>
                    <a:pt x="6620" y="787"/>
                    <a:pt x="6429" y="787"/>
                  </a:cubicBezTo>
                  <a:cubicBezTo>
                    <a:pt x="4916" y="787"/>
                    <a:pt x="4139" y="1"/>
                    <a:pt x="281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37"/>
            <p:cNvSpPr/>
            <p:nvPr/>
          </p:nvSpPr>
          <p:spPr>
            <a:xfrm>
              <a:off x="1275625" y="1684868"/>
              <a:ext cx="1107079" cy="248978"/>
            </a:xfrm>
            <a:custGeom>
              <a:avLst/>
              <a:gdLst/>
              <a:ahLst/>
              <a:cxnLst/>
              <a:rect l="l" t="t" r="r" b="b"/>
              <a:pathLst>
                <a:path w="26381" h="5933" extrusionOk="0">
                  <a:moveTo>
                    <a:pt x="0" y="1"/>
                  </a:moveTo>
                  <a:cubicBezTo>
                    <a:pt x="0" y="49"/>
                    <a:pt x="48" y="146"/>
                    <a:pt x="48" y="242"/>
                  </a:cubicBezTo>
                  <a:cubicBezTo>
                    <a:pt x="723" y="435"/>
                    <a:pt x="1399" y="531"/>
                    <a:pt x="2074" y="580"/>
                  </a:cubicBezTo>
                  <a:cubicBezTo>
                    <a:pt x="2227" y="586"/>
                    <a:pt x="2380" y="588"/>
                    <a:pt x="2533" y="588"/>
                  </a:cubicBezTo>
                  <a:cubicBezTo>
                    <a:pt x="3057" y="588"/>
                    <a:pt x="3575" y="561"/>
                    <a:pt x="4093" y="561"/>
                  </a:cubicBezTo>
                  <a:cubicBezTo>
                    <a:pt x="4654" y="561"/>
                    <a:pt x="5216" y="592"/>
                    <a:pt x="5787" y="724"/>
                  </a:cubicBezTo>
                  <a:cubicBezTo>
                    <a:pt x="6993" y="1014"/>
                    <a:pt x="8199" y="1496"/>
                    <a:pt x="9404" y="1882"/>
                  </a:cubicBezTo>
                  <a:cubicBezTo>
                    <a:pt x="10465" y="2219"/>
                    <a:pt x="11575" y="2509"/>
                    <a:pt x="12636" y="2846"/>
                  </a:cubicBezTo>
                  <a:cubicBezTo>
                    <a:pt x="12829" y="2895"/>
                    <a:pt x="12973" y="2943"/>
                    <a:pt x="13166" y="2991"/>
                  </a:cubicBezTo>
                  <a:cubicBezTo>
                    <a:pt x="13311" y="3039"/>
                    <a:pt x="13407" y="3039"/>
                    <a:pt x="13552" y="3087"/>
                  </a:cubicBezTo>
                  <a:cubicBezTo>
                    <a:pt x="15963" y="3763"/>
                    <a:pt x="18375" y="4341"/>
                    <a:pt x="20786" y="4824"/>
                  </a:cubicBezTo>
                  <a:cubicBezTo>
                    <a:pt x="21220" y="4920"/>
                    <a:pt x="21654" y="4968"/>
                    <a:pt x="22088" y="5065"/>
                  </a:cubicBezTo>
                  <a:cubicBezTo>
                    <a:pt x="22185" y="5113"/>
                    <a:pt x="22281" y="5113"/>
                    <a:pt x="22378" y="5113"/>
                  </a:cubicBezTo>
                  <a:cubicBezTo>
                    <a:pt x="23728" y="5354"/>
                    <a:pt x="25078" y="5595"/>
                    <a:pt x="26381" y="5933"/>
                  </a:cubicBezTo>
                  <a:lnTo>
                    <a:pt x="26381" y="5836"/>
                  </a:lnTo>
                  <a:cubicBezTo>
                    <a:pt x="26381" y="5788"/>
                    <a:pt x="26332" y="5740"/>
                    <a:pt x="26332" y="5692"/>
                  </a:cubicBezTo>
                  <a:cubicBezTo>
                    <a:pt x="24548" y="5210"/>
                    <a:pt x="22667" y="4968"/>
                    <a:pt x="20834" y="4583"/>
                  </a:cubicBezTo>
                  <a:cubicBezTo>
                    <a:pt x="20593" y="4534"/>
                    <a:pt x="20304" y="4486"/>
                    <a:pt x="20063" y="4390"/>
                  </a:cubicBezTo>
                  <a:cubicBezTo>
                    <a:pt x="19870" y="4390"/>
                    <a:pt x="19629" y="4341"/>
                    <a:pt x="19388" y="4245"/>
                  </a:cubicBezTo>
                  <a:cubicBezTo>
                    <a:pt x="17314" y="3811"/>
                    <a:pt x="15288" y="3329"/>
                    <a:pt x="13214" y="2750"/>
                  </a:cubicBezTo>
                  <a:cubicBezTo>
                    <a:pt x="12587" y="2557"/>
                    <a:pt x="11960" y="2364"/>
                    <a:pt x="11285" y="2171"/>
                  </a:cubicBezTo>
                  <a:cubicBezTo>
                    <a:pt x="11141" y="2123"/>
                    <a:pt x="10948" y="2075"/>
                    <a:pt x="10803" y="2026"/>
                  </a:cubicBezTo>
                  <a:cubicBezTo>
                    <a:pt x="10369" y="1882"/>
                    <a:pt x="9935" y="1737"/>
                    <a:pt x="9501" y="1641"/>
                  </a:cubicBezTo>
                  <a:cubicBezTo>
                    <a:pt x="8295" y="1255"/>
                    <a:pt x="7089" y="773"/>
                    <a:pt x="5836" y="483"/>
                  </a:cubicBezTo>
                  <a:cubicBezTo>
                    <a:pt x="5246" y="349"/>
                    <a:pt x="4642" y="319"/>
                    <a:pt x="4031" y="319"/>
                  </a:cubicBezTo>
                  <a:cubicBezTo>
                    <a:pt x="3542" y="319"/>
                    <a:pt x="3049" y="339"/>
                    <a:pt x="2556" y="339"/>
                  </a:cubicBezTo>
                  <a:cubicBezTo>
                    <a:pt x="1688" y="339"/>
                    <a:pt x="868" y="194"/>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37"/>
            <p:cNvSpPr/>
            <p:nvPr/>
          </p:nvSpPr>
          <p:spPr>
            <a:xfrm>
              <a:off x="1935380" y="1892925"/>
              <a:ext cx="281082" cy="227115"/>
            </a:xfrm>
            <a:custGeom>
              <a:avLst/>
              <a:gdLst/>
              <a:ahLst/>
              <a:cxnLst/>
              <a:rect l="l" t="t" r="r" b="b"/>
              <a:pathLst>
                <a:path w="6698" h="5412" extrusionOk="0">
                  <a:moveTo>
                    <a:pt x="6551" y="1"/>
                  </a:moveTo>
                  <a:cubicBezTo>
                    <a:pt x="6538" y="1"/>
                    <a:pt x="6524" y="4"/>
                    <a:pt x="6511" y="10"/>
                  </a:cubicBezTo>
                  <a:cubicBezTo>
                    <a:pt x="6463" y="59"/>
                    <a:pt x="6414" y="59"/>
                    <a:pt x="6318" y="107"/>
                  </a:cubicBezTo>
                  <a:cubicBezTo>
                    <a:pt x="5739" y="444"/>
                    <a:pt x="5305" y="1023"/>
                    <a:pt x="4968" y="1602"/>
                  </a:cubicBezTo>
                  <a:cubicBezTo>
                    <a:pt x="4485" y="2470"/>
                    <a:pt x="4051" y="3290"/>
                    <a:pt x="3231" y="3869"/>
                  </a:cubicBezTo>
                  <a:cubicBezTo>
                    <a:pt x="2508" y="4351"/>
                    <a:pt x="1640" y="4688"/>
                    <a:pt x="772" y="4978"/>
                  </a:cubicBezTo>
                  <a:cubicBezTo>
                    <a:pt x="531" y="5074"/>
                    <a:pt x="241" y="5171"/>
                    <a:pt x="0" y="5219"/>
                  </a:cubicBezTo>
                  <a:lnTo>
                    <a:pt x="48" y="5267"/>
                  </a:lnTo>
                  <a:cubicBezTo>
                    <a:pt x="97" y="5315"/>
                    <a:pt x="145" y="5364"/>
                    <a:pt x="241" y="5412"/>
                  </a:cubicBezTo>
                  <a:cubicBezTo>
                    <a:pt x="1254" y="5123"/>
                    <a:pt x="2267" y="4737"/>
                    <a:pt x="3135" y="4206"/>
                  </a:cubicBezTo>
                  <a:cubicBezTo>
                    <a:pt x="3907" y="3724"/>
                    <a:pt x="4389" y="3097"/>
                    <a:pt x="4823" y="2374"/>
                  </a:cubicBezTo>
                  <a:cubicBezTo>
                    <a:pt x="5305" y="1554"/>
                    <a:pt x="5739" y="637"/>
                    <a:pt x="6607" y="203"/>
                  </a:cubicBezTo>
                  <a:cubicBezTo>
                    <a:pt x="6656" y="203"/>
                    <a:pt x="6656" y="155"/>
                    <a:pt x="6656" y="155"/>
                  </a:cubicBezTo>
                  <a:cubicBezTo>
                    <a:pt x="6697" y="114"/>
                    <a:pt x="6632" y="1"/>
                    <a:pt x="6551"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37"/>
            <p:cNvSpPr/>
            <p:nvPr/>
          </p:nvSpPr>
          <p:spPr>
            <a:xfrm>
              <a:off x="1931309" y="1642400"/>
              <a:ext cx="186241" cy="233325"/>
            </a:xfrm>
            <a:custGeom>
              <a:avLst/>
              <a:gdLst/>
              <a:ahLst/>
              <a:cxnLst/>
              <a:rect l="l" t="t" r="r" b="b"/>
              <a:pathLst>
                <a:path w="4438" h="5560" extrusionOk="0">
                  <a:moveTo>
                    <a:pt x="1" y="0"/>
                  </a:moveTo>
                  <a:cubicBezTo>
                    <a:pt x="49" y="48"/>
                    <a:pt x="49" y="48"/>
                    <a:pt x="49" y="97"/>
                  </a:cubicBezTo>
                  <a:cubicBezTo>
                    <a:pt x="290" y="820"/>
                    <a:pt x="338" y="1640"/>
                    <a:pt x="724" y="2315"/>
                  </a:cubicBezTo>
                  <a:cubicBezTo>
                    <a:pt x="1110" y="3038"/>
                    <a:pt x="1737" y="3617"/>
                    <a:pt x="2316" y="4148"/>
                  </a:cubicBezTo>
                  <a:cubicBezTo>
                    <a:pt x="2798" y="4582"/>
                    <a:pt x="3232" y="5016"/>
                    <a:pt x="3763" y="5305"/>
                  </a:cubicBezTo>
                  <a:cubicBezTo>
                    <a:pt x="3955" y="5402"/>
                    <a:pt x="4100" y="5498"/>
                    <a:pt x="4293" y="5546"/>
                  </a:cubicBezTo>
                  <a:cubicBezTo>
                    <a:pt x="4311" y="5556"/>
                    <a:pt x="4328" y="5559"/>
                    <a:pt x="4343" y="5559"/>
                  </a:cubicBezTo>
                  <a:cubicBezTo>
                    <a:pt x="4406" y="5559"/>
                    <a:pt x="4438" y="5489"/>
                    <a:pt x="4438" y="5450"/>
                  </a:cubicBezTo>
                  <a:cubicBezTo>
                    <a:pt x="4438" y="5402"/>
                    <a:pt x="4438" y="5353"/>
                    <a:pt x="4341" y="5305"/>
                  </a:cubicBezTo>
                  <a:cubicBezTo>
                    <a:pt x="3473" y="5016"/>
                    <a:pt x="2798" y="4292"/>
                    <a:pt x="2123" y="3617"/>
                  </a:cubicBezTo>
                  <a:cubicBezTo>
                    <a:pt x="1448" y="2990"/>
                    <a:pt x="869" y="2363"/>
                    <a:pt x="628" y="1399"/>
                  </a:cubicBezTo>
                  <a:cubicBezTo>
                    <a:pt x="531" y="965"/>
                    <a:pt x="387" y="434"/>
                    <a:pt x="24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37"/>
            <p:cNvSpPr/>
            <p:nvPr/>
          </p:nvSpPr>
          <p:spPr>
            <a:xfrm>
              <a:off x="1605502" y="1803584"/>
              <a:ext cx="240879" cy="148472"/>
            </a:xfrm>
            <a:custGeom>
              <a:avLst/>
              <a:gdLst/>
              <a:ahLst/>
              <a:cxnLst/>
              <a:rect l="l" t="t" r="r" b="b"/>
              <a:pathLst>
                <a:path w="5740" h="3538" extrusionOk="0">
                  <a:moveTo>
                    <a:pt x="4522" y="1"/>
                  </a:moveTo>
                  <a:cubicBezTo>
                    <a:pt x="4240" y="1"/>
                    <a:pt x="3986" y="72"/>
                    <a:pt x="3762" y="258"/>
                  </a:cubicBezTo>
                  <a:cubicBezTo>
                    <a:pt x="3569" y="451"/>
                    <a:pt x="3424" y="741"/>
                    <a:pt x="3328" y="1030"/>
                  </a:cubicBezTo>
                  <a:cubicBezTo>
                    <a:pt x="3231" y="1416"/>
                    <a:pt x="3087" y="1802"/>
                    <a:pt x="2797" y="2139"/>
                  </a:cubicBezTo>
                  <a:cubicBezTo>
                    <a:pt x="2315" y="2718"/>
                    <a:pt x="1592" y="2959"/>
                    <a:pt x="868" y="3152"/>
                  </a:cubicBezTo>
                  <a:cubicBezTo>
                    <a:pt x="579" y="3200"/>
                    <a:pt x="289" y="3249"/>
                    <a:pt x="0" y="3297"/>
                  </a:cubicBezTo>
                  <a:cubicBezTo>
                    <a:pt x="48" y="3345"/>
                    <a:pt x="97" y="3442"/>
                    <a:pt x="145" y="3538"/>
                  </a:cubicBezTo>
                  <a:cubicBezTo>
                    <a:pt x="289" y="3490"/>
                    <a:pt x="386" y="3490"/>
                    <a:pt x="531" y="3442"/>
                  </a:cubicBezTo>
                  <a:cubicBezTo>
                    <a:pt x="1206" y="3345"/>
                    <a:pt x="1929" y="3152"/>
                    <a:pt x="2508" y="2766"/>
                  </a:cubicBezTo>
                  <a:cubicBezTo>
                    <a:pt x="3087" y="2332"/>
                    <a:pt x="3376" y="1802"/>
                    <a:pt x="3569" y="1127"/>
                  </a:cubicBezTo>
                  <a:cubicBezTo>
                    <a:pt x="3714" y="693"/>
                    <a:pt x="3907" y="258"/>
                    <a:pt x="4437" y="258"/>
                  </a:cubicBezTo>
                  <a:cubicBezTo>
                    <a:pt x="4514" y="249"/>
                    <a:pt x="4591" y="245"/>
                    <a:pt x="4669" y="245"/>
                  </a:cubicBezTo>
                  <a:cubicBezTo>
                    <a:pt x="4977" y="245"/>
                    <a:pt x="5286" y="307"/>
                    <a:pt x="5595" y="307"/>
                  </a:cubicBezTo>
                  <a:cubicBezTo>
                    <a:pt x="5643" y="307"/>
                    <a:pt x="5691" y="307"/>
                    <a:pt x="5691" y="258"/>
                  </a:cubicBezTo>
                  <a:cubicBezTo>
                    <a:pt x="5739" y="210"/>
                    <a:pt x="5691" y="66"/>
                    <a:pt x="5595" y="66"/>
                  </a:cubicBezTo>
                  <a:cubicBezTo>
                    <a:pt x="5353" y="66"/>
                    <a:pt x="5064" y="17"/>
                    <a:pt x="4775" y="17"/>
                  </a:cubicBezTo>
                  <a:cubicBezTo>
                    <a:pt x="4688" y="7"/>
                    <a:pt x="4604" y="1"/>
                    <a:pt x="452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37"/>
            <p:cNvSpPr/>
            <p:nvPr/>
          </p:nvSpPr>
          <p:spPr>
            <a:xfrm>
              <a:off x="1682380" y="1618103"/>
              <a:ext cx="68361" cy="165342"/>
            </a:xfrm>
            <a:custGeom>
              <a:avLst/>
              <a:gdLst/>
              <a:ahLst/>
              <a:cxnLst/>
              <a:rect l="l" t="t" r="r" b="b"/>
              <a:pathLst>
                <a:path w="1629" h="3940" extrusionOk="0">
                  <a:moveTo>
                    <a:pt x="1" y="0"/>
                  </a:moveTo>
                  <a:cubicBezTo>
                    <a:pt x="49" y="97"/>
                    <a:pt x="97" y="193"/>
                    <a:pt x="145" y="338"/>
                  </a:cubicBezTo>
                  <a:cubicBezTo>
                    <a:pt x="531" y="1399"/>
                    <a:pt x="338" y="2749"/>
                    <a:pt x="1110" y="3617"/>
                  </a:cubicBezTo>
                  <a:cubicBezTo>
                    <a:pt x="1206" y="3714"/>
                    <a:pt x="1303" y="3810"/>
                    <a:pt x="1399" y="3907"/>
                  </a:cubicBezTo>
                  <a:cubicBezTo>
                    <a:pt x="1423" y="3930"/>
                    <a:pt x="1449" y="3939"/>
                    <a:pt x="1474" y="3939"/>
                  </a:cubicBezTo>
                  <a:cubicBezTo>
                    <a:pt x="1554" y="3939"/>
                    <a:pt x="1629" y="3847"/>
                    <a:pt x="1592" y="3810"/>
                  </a:cubicBezTo>
                  <a:cubicBezTo>
                    <a:pt x="1592" y="3762"/>
                    <a:pt x="1592" y="3762"/>
                    <a:pt x="1592" y="3762"/>
                  </a:cubicBezTo>
                  <a:cubicBezTo>
                    <a:pt x="965" y="3280"/>
                    <a:pt x="772" y="2508"/>
                    <a:pt x="676" y="1785"/>
                  </a:cubicBezTo>
                  <a:cubicBezTo>
                    <a:pt x="628" y="1206"/>
                    <a:pt x="531" y="627"/>
                    <a:pt x="338" y="97"/>
                  </a:cubicBezTo>
                  <a:cubicBezTo>
                    <a:pt x="242" y="49"/>
                    <a:pt x="97" y="0"/>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37"/>
            <p:cNvSpPr/>
            <p:nvPr/>
          </p:nvSpPr>
          <p:spPr>
            <a:xfrm>
              <a:off x="3526101" y="2745084"/>
              <a:ext cx="894568" cy="857429"/>
            </a:xfrm>
            <a:custGeom>
              <a:avLst/>
              <a:gdLst/>
              <a:ahLst/>
              <a:cxnLst/>
              <a:rect l="l" t="t" r="r" b="b"/>
              <a:pathLst>
                <a:path w="21317" h="20432" extrusionOk="0">
                  <a:moveTo>
                    <a:pt x="5507" y="0"/>
                  </a:moveTo>
                  <a:cubicBezTo>
                    <a:pt x="4118" y="0"/>
                    <a:pt x="2752" y="311"/>
                    <a:pt x="1688" y="1020"/>
                  </a:cubicBezTo>
                  <a:cubicBezTo>
                    <a:pt x="1206" y="1309"/>
                    <a:pt x="868" y="1551"/>
                    <a:pt x="579" y="1985"/>
                  </a:cubicBezTo>
                  <a:cubicBezTo>
                    <a:pt x="579" y="2033"/>
                    <a:pt x="579" y="2033"/>
                    <a:pt x="579" y="2081"/>
                  </a:cubicBezTo>
                  <a:cubicBezTo>
                    <a:pt x="531" y="2129"/>
                    <a:pt x="531" y="2178"/>
                    <a:pt x="482" y="2226"/>
                  </a:cubicBezTo>
                  <a:cubicBezTo>
                    <a:pt x="0" y="3624"/>
                    <a:pt x="1495" y="4975"/>
                    <a:pt x="4292" y="9894"/>
                  </a:cubicBezTo>
                  <a:cubicBezTo>
                    <a:pt x="5209" y="11437"/>
                    <a:pt x="5739" y="12547"/>
                    <a:pt x="6607" y="13077"/>
                  </a:cubicBezTo>
                  <a:cubicBezTo>
                    <a:pt x="6656" y="13125"/>
                    <a:pt x="6704" y="13174"/>
                    <a:pt x="6800" y="13174"/>
                  </a:cubicBezTo>
                  <a:cubicBezTo>
                    <a:pt x="6945" y="13270"/>
                    <a:pt x="7090" y="13318"/>
                    <a:pt x="7283" y="13366"/>
                  </a:cubicBezTo>
                  <a:cubicBezTo>
                    <a:pt x="7478" y="13411"/>
                    <a:pt x="7651" y="13427"/>
                    <a:pt x="7811" y="13427"/>
                  </a:cubicBezTo>
                  <a:cubicBezTo>
                    <a:pt x="8288" y="13427"/>
                    <a:pt x="8635" y="13278"/>
                    <a:pt x="9027" y="13278"/>
                  </a:cubicBezTo>
                  <a:cubicBezTo>
                    <a:pt x="9216" y="13278"/>
                    <a:pt x="9416" y="13312"/>
                    <a:pt x="9646" y="13415"/>
                  </a:cubicBezTo>
                  <a:cubicBezTo>
                    <a:pt x="10803" y="13945"/>
                    <a:pt x="10707" y="15296"/>
                    <a:pt x="11527" y="16260"/>
                  </a:cubicBezTo>
                  <a:cubicBezTo>
                    <a:pt x="11575" y="16357"/>
                    <a:pt x="11671" y="16405"/>
                    <a:pt x="11768" y="16501"/>
                  </a:cubicBezTo>
                  <a:cubicBezTo>
                    <a:pt x="11864" y="16598"/>
                    <a:pt x="11961" y="16694"/>
                    <a:pt x="12105" y="16791"/>
                  </a:cubicBezTo>
                  <a:cubicBezTo>
                    <a:pt x="12925" y="17321"/>
                    <a:pt x="13118" y="16839"/>
                    <a:pt x="14324" y="17321"/>
                  </a:cubicBezTo>
                  <a:cubicBezTo>
                    <a:pt x="16398" y="18093"/>
                    <a:pt x="16446" y="19636"/>
                    <a:pt x="18375" y="20215"/>
                  </a:cubicBezTo>
                  <a:cubicBezTo>
                    <a:pt x="18511" y="20269"/>
                    <a:pt x="19049" y="20432"/>
                    <a:pt x="19612" y="20432"/>
                  </a:cubicBezTo>
                  <a:cubicBezTo>
                    <a:pt x="20045" y="20432"/>
                    <a:pt x="20493" y="20336"/>
                    <a:pt x="20786" y="20022"/>
                  </a:cubicBezTo>
                  <a:cubicBezTo>
                    <a:pt x="20931" y="19925"/>
                    <a:pt x="20979" y="19781"/>
                    <a:pt x="21076" y="19636"/>
                  </a:cubicBezTo>
                  <a:cubicBezTo>
                    <a:pt x="21076" y="19588"/>
                    <a:pt x="21124" y="19491"/>
                    <a:pt x="21124" y="19395"/>
                  </a:cubicBezTo>
                  <a:cubicBezTo>
                    <a:pt x="21317" y="18623"/>
                    <a:pt x="21027" y="17562"/>
                    <a:pt x="20642" y="16839"/>
                  </a:cubicBezTo>
                  <a:cubicBezTo>
                    <a:pt x="19629" y="15054"/>
                    <a:pt x="18182" y="15440"/>
                    <a:pt x="17217" y="13945"/>
                  </a:cubicBezTo>
                  <a:cubicBezTo>
                    <a:pt x="16446" y="12643"/>
                    <a:pt x="16976" y="11630"/>
                    <a:pt x="16976" y="10521"/>
                  </a:cubicBezTo>
                  <a:cubicBezTo>
                    <a:pt x="16976" y="10425"/>
                    <a:pt x="16976" y="10328"/>
                    <a:pt x="16976" y="10232"/>
                  </a:cubicBezTo>
                  <a:cubicBezTo>
                    <a:pt x="16976" y="9894"/>
                    <a:pt x="16880" y="9508"/>
                    <a:pt x="16590" y="9074"/>
                  </a:cubicBezTo>
                  <a:cubicBezTo>
                    <a:pt x="15385" y="7193"/>
                    <a:pt x="12780" y="7917"/>
                    <a:pt x="11961" y="6036"/>
                  </a:cubicBezTo>
                  <a:cubicBezTo>
                    <a:pt x="11478" y="4927"/>
                    <a:pt x="12298" y="4396"/>
                    <a:pt x="11961" y="3239"/>
                  </a:cubicBezTo>
                  <a:cubicBezTo>
                    <a:pt x="11961" y="3239"/>
                    <a:pt x="11961" y="3190"/>
                    <a:pt x="11961" y="3190"/>
                  </a:cubicBezTo>
                  <a:cubicBezTo>
                    <a:pt x="11961" y="3094"/>
                    <a:pt x="11912" y="3046"/>
                    <a:pt x="11864" y="2997"/>
                  </a:cubicBezTo>
                  <a:cubicBezTo>
                    <a:pt x="11126" y="1232"/>
                    <a:pt x="8271" y="0"/>
                    <a:pt x="55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37"/>
            <p:cNvSpPr/>
            <p:nvPr/>
          </p:nvSpPr>
          <p:spPr>
            <a:xfrm>
              <a:off x="3546328" y="2828341"/>
              <a:ext cx="866242" cy="740808"/>
            </a:xfrm>
            <a:custGeom>
              <a:avLst/>
              <a:gdLst/>
              <a:ahLst/>
              <a:cxnLst/>
              <a:rect l="l" t="t" r="r" b="b"/>
              <a:pathLst>
                <a:path w="20642" h="17653" extrusionOk="0">
                  <a:moveTo>
                    <a:pt x="97" y="1"/>
                  </a:moveTo>
                  <a:cubicBezTo>
                    <a:pt x="97" y="49"/>
                    <a:pt x="97" y="49"/>
                    <a:pt x="97" y="97"/>
                  </a:cubicBezTo>
                  <a:cubicBezTo>
                    <a:pt x="49" y="145"/>
                    <a:pt x="49" y="194"/>
                    <a:pt x="0" y="242"/>
                  </a:cubicBezTo>
                  <a:cubicBezTo>
                    <a:pt x="1399" y="1496"/>
                    <a:pt x="2942" y="2605"/>
                    <a:pt x="4341" y="3811"/>
                  </a:cubicBezTo>
                  <a:cubicBezTo>
                    <a:pt x="4534" y="3955"/>
                    <a:pt x="4775" y="4148"/>
                    <a:pt x="4968" y="4341"/>
                  </a:cubicBezTo>
                  <a:cubicBezTo>
                    <a:pt x="5113" y="4486"/>
                    <a:pt x="5305" y="4631"/>
                    <a:pt x="5498" y="4775"/>
                  </a:cubicBezTo>
                  <a:cubicBezTo>
                    <a:pt x="7090" y="6126"/>
                    <a:pt x="8681" y="7524"/>
                    <a:pt x="10176" y="9019"/>
                  </a:cubicBezTo>
                  <a:cubicBezTo>
                    <a:pt x="10707" y="9453"/>
                    <a:pt x="11189" y="9936"/>
                    <a:pt x="11672" y="10418"/>
                  </a:cubicBezTo>
                  <a:cubicBezTo>
                    <a:pt x="11768" y="10514"/>
                    <a:pt x="11864" y="10659"/>
                    <a:pt x="12009" y="10755"/>
                  </a:cubicBezTo>
                  <a:cubicBezTo>
                    <a:pt x="12347" y="11093"/>
                    <a:pt x="12636" y="11431"/>
                    <a:pt x="12974" y="11768"/>
                  </a:cubicBezTo>
                  <a:cubicBezTo>
                    <a:pt x="13842" y="12685"/>
                    <a:pt x="14710" y="13649"/>
                    <a:pt x="15626" y="14469"/>
                  </a:cubicBezTo>
                  <a:cubicBezTo>
                    <a:pt x="16494" y="15192"/>
                    <a:pt x="17507" y="15626"/>
                    <a:pt x="18472" y="16157"/>
                  </a:cubicBezTo>
                  <a:cubicBezTo>
                    <a:pt x="19243" y="16543"/>
                    <a:pt x="19918" y="17073"/>
                    <a:pt x="20545" y="17652"/>
                  </a:cubicBezTo>
                  <a:cubicBezTo>
                    <a:pt x="20594" y="17604"/>
                    <a:pt x="20642" y="17507"/>
                    <a:pt x="20642" y="17411"/>
                  </a:cubicBezTo>
                  <a:cubicBezTo>
                    <a:pt x="20160" y="16929"/>
                    <a:pt x="19629" y="16543"/>
                    <a:pt x="19050" y="16205"/>
                  </a:cubicBezTo>
                  <a:cubicBezTo>
                    <a:pt x="17941" y="15530"/>
                    <a:pt x="16784" y="15144"/>
                    <a:pt x="15819" y="14324"/>
                  </a:cubicBezTo>
                  <a:cubicBezTo>
                    <a:pt x="14855" y="13504"/>
                    <a:pt x="14035" y="12492"/>
                    <a:pt x="13167" y="11575"/>
                  </a:cubicBezTo>
                  <a:cubicBezTo>
                    <a:pt x="12347" y="10804"/>
                    <a:pt x="11575" y="9984"/>
                    <a:pt x="10755" y="9212"/>
                  </a:cubicBezTo>
                  <a:cubicBezTo>
                    <a:pt x="10610" y="9067"/>
                    <a:pt x="10514" y="8971"/>
                    <a:pt x="10369" y="8826"/>
                  </a:cubicBezTo>
                  <a:cubicBezTo>
                    <a:pt x="10273" y="8730"/>
                    <a:pt x="10176" y="8633"/>
                    <a:pt x="10080" y="8537"/>
                  </a:cubicBezTo>
                  <a:cubicBezTo>
                    <a:pt x="8296" y="6849"/>
                    <a:pt x="6415" y="5209"/>
                    <a:pt x="4534" y="3618"/>
                  </a:cubicBezTo>
                  <a:cubicBezTo>
                    <a:pt x="4196" y="3328"/>
                    <a:pt x="3859" y="3087"/>
                    <a:pt x="3521" y="2798"/>
                  </a:cubicBezTo>
                  <a:cubicBezTo>
                    <a:pt x="3425" y="2750"/>
                    <a:pt x="3328" y="2653"/>
                    <a:pt x="3232" y="2605"/>
                  </a:cubicBezTo>
                  <a:cubicBezTo>
                    <a:pt x="2171" y="1737"/>
                    <a:pt x="1110" y="917"/>
                    <a:pt x="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37"/>
            <p:cNvSpPr/>
            <p:nvPr/>
          </p:nvSpPr>
          <p:spPr>
            <a:xfrm>
              <a:off x="3679899" y="2857422"/>
              <a:ext cx="348142" cy="88336"/>
            </a:xfrm>
            <a:custGeom>
              <a:avLst/>
              <a:gdLst/>
              <a:ahLst/>
              <a:cxnLst/>
              <a:rect l="l" t="t" r="r" b="b"/>
              <a:pathLst>
                <a:path w="8296" h="2105" extrusionOk="0">
                  <a:moveTo>
                    <a:pt x="5742" y="0"/>
                  </a:moveTo>
                  <a:cubicBezTo>
                    <a:pt x="5513" y="0"/>
                    <a:pt x="5286" y="10"/>
                    <a:pt x="5064" y="31"/>
                  </a:cubicBezTo>
                  <a:cubicBezTo>
                    <a:pt x="4196" y="79"/>
                    <a:pt x="3473" y="369"/>
                    <a:pt x="2701" y="851"/>
                  </a:cubicBezTo>
                  <a:cubicBezTo>
                    <a:pt x="1960" y="1314"/>
                    <a:pt x="1174" y="1867"/>
                    <a:pt x="216" y="1867"/>
                  </a:cubicBezTo>
                  <a:cubicBezTo>
                    <a:pt x="176" y="1867"/>
                    <a:pt x="137" y="1866"/>
                    <a:pt x="97" y="1864"/>
                  </a:cubicBezTo>
                  <a:cubicBezTo>
                    <a:pt x="97" y="1864"/>
                    <a:pt x="49" y="1912"/>
                    <a:pt x="49" y="1912"/>
                  </a:cubicBezTo>
                  <a:lnTo>
                    <a:pt x="49" y="1864"/>
                  </a:lnTo>
                  <a:lnTo>
                    <a:pt x="49" y="1864"/>
                  </a:lnTo>
                  <a:cubicBezTo>
                    <a:pt x="0" y="1960"/>
                    <a:pt x="0" y="2105"/>
                    <a:pt x="145" y="2105"/>
                  </a:cubicBezTo>
                  <a:lnTo>
                    <a:pt x="338" y="2105"/>
                  </a:lnTo>
                  <a:cubicBezTo>
                    <a:pt x="1013" y="2105"/>
                    <a:pt x="1640" y="1767"/>
                    <a:pt x="2219" y="1430"/>
                  </a:cubicBezTo>
                  <a:cubicBezTo>
                    <a:pt x="3039" y="899"/>
                    <a:pt x="3810" y="369"/>
                    <a:pt x="4823" y="272"/>
                  </a:cubicBezTo>
                  <a:cubicBezTo>
                    <a:pt x="5066" y="245"/>
                    <a:pt x="5316" y="233"/>
                    <a:pt x="5569" y="233"/>
                  </a:cubicBezTo>
                  <a:cubicBezTo>
                    <a:pt x="6222" y="233"/>
                    <a:pt x="6898" y="313"/>
                    <a:pt x="7524" y="417"/>
                  </a:cubicBezTo>
                  <a:cubicBezTo>
                    <a:pt x="7765" y="465"/>
                    <a:pt x="8054" y="513"/>
                    <a:pt x="8296" y="562"/>
                  </a:cubicBezTo>
                  <a:cubicBezTo>
                    <a:pt x="8296" y="562"/>
                    <a:pt x="8296" y="513"/>
                    <a:pt x="8296" y="513"/>
                  </a:cubicBezTo>
                  <a:cubicBezTo>
                    <a:pt x="8247" y="417"/>
                    <a:pt x="8247" y="369"/>
                    <a:pt x="8199" y="272"/>
                  </a:cubicBezTo>
                  <a:cubicBezTo>
                    <a:pt x="7408" y="122"/>
                    <a:pt x="6559" y="0"/>
                    <a:pt x="57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37"/>
            <p:cNvSpPr/>
            <p:nvPr/>
          </p:nvSpPr>
          <p:spPr>
            <a:xfrm>
              <a:off x="3752748" y="3007149"/>
              <a:ext cx="78978" cy="290775"/>
            </a:xfrm>
            <a:custGeom>
              <a:avLst/>
              <a:gdLst/>
              <a:ahLst/>
              <a:cxnLst/>
              <a:rect l="l" t="t" r="r" b="b"/>
              <a:pathLst>
                <a:path w="1882" h="6929" extrusionOk="0">
                  <a:moveTo>
                    <a:pt x="143" y="0"/>
                  </a:moveTo>
                  <a:cubicBezTo>
                    <a:pt x="105" y="0"/>
                    <a:pt x="77" y="24"/>
                    <a:pt x="49" y="80"/>
                  </a:cubicBezTo>
                  <a:cubicBezTo>
                    <a:pt x="49" y="80"/>
                    <a:pt x="1" y="177"/>
                    <a:pt x="49" y="225"/>
                  </a:cubicBezTo>
                  <a:cubicBezTo>
                    <a:pt x="676" y="900"/>
                    <a:pt x="965" y="1865"/>
                    <a:pt x="1255" y="2733"/>
                  </a:cubicBezTo>
                  <a:cubicBezTo>
                    <a:pt x="1496" y="3601"/>
                    <a:pt x="1737" y="4469"/>
                    <a:pt x="1496" y="5385"/>
                  </a:cubicBezTo>
                  <a:cubicBezTo>
                    <a:pt x="1399" y="5867"/>
                    <a:pt x="1255" y="6350"/>
                    <a:pt x="1206" y="6832"/>
                  </a:cubicBezTo>
                  <a:cubicBezTo>
                    <a:pt x="1255" y="6880"/>
                    <a:pt x="1303" y="6929"/>
                    <a:pt x="1399" y="6929"/>
                  </a:cubicBezTo>
                  <a:cubicBezTo>
                    <a:pt x="1399" y="6929"/>
                    <a:pt x="1399" y="6880"/>
                    <a:pt x="1399" y="6832"/>
                  </a:cubicBezTo>
                  <a:cubicBezTo>
                    <a:pt x="1544" y="6060"/>
                    <a:pt x="1882" y="5337"/>
                    <a:pt x="1882" y="4565"/>
                  </a:cubicBezTo>
                  <a:cubicBezTo>
                    <a:pt x="1882" y="3745"/>
                    <a:pt x="1544" y="2926"/>
                    <a:pt x="1303" y="2202"/>
                  </a:cubicBezTo>
                  <a:cubicBezTo>
                    <a:pt x="1110" y="1623"/>
                    <a:pt x="917" y="996"/>
                    <a:pt x="579" y="514"/>
                  </a:cubicBezTo>
                  <a:cubicBezTo>
                    <a:pt x="483" y="321"/>
                    <a:pt x="338" y="177"/>
                    <a:pt x="242" y="32"/>
                  </a:cubicBezTo>
                  <a:cubicBezTo>
                    <a:pt x="202" y="12"/>
                    <a:pt x="170" y="0"/>
                    <a:pt x="14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37"/>
            <p:cNvSpPr/>
            <p:nvPr/>
          </p:nvSpPr>
          <p:spPr>
            <a:xfrm>
              <a:off x="3966176" y="3156960"/>
              <a:ext cx="272353" cy="69410"/>
            </a:xfrm>
            <a:custGeom>
              <a:avLst/>
              <a:gdLst/>
              <a:ahLst/>
              <a:cxnLst/>
              <a:rect l="l" t="t" r="r" b="b"/>
              <a:pathLst>
                <a:path w="6490" h="1654" extrusionOk="0">
                  <a:moveTo>
                    <a:pt x="27" y="899"/>
                  </a:moveTo>
                  <a:lnTo>
                    <a:pt x="30" y="903"/>
                  </a:lnTo>
                  <a:lnTo>
                    <a:pt x="30" y="903"/>
                  </a:lnTo>
                  <a:cubicBezTo>
                    <a:pt x="30" y="902"/>
                    <a:pt x="30" y="901"/>
                    <a:pt x="29" y="901"/>
                  </a:cubicBezTo>
                  <a:lnTo>
                    <a:pt x="29" y="901"/>
                  </a:lnTo>
                  <a:cubicBezTo>
                    <a:pt x="29" y="900"/>
                    <a:pt x="28" y="899"/>
                    <a:pt x="27" y="899"/>
                  </a:cubicBezTo>
                  <a:close/>
                  <a:moveTo>
                    <a:pt x="30" y="903"/>
                  </a:moveTo>
                  <a:lnTo>
                    <a:pt x="30" y="903"/>
                  </a:lnTo>
                  <a:cubicBezTo>
                    <a:pt x="39" y="921"/>
                    <a:pt x="53" y="936"/>
                    <a:pt x="75" y="947"/>
                  </a:cubicBezTo>
                  <a:lnTo>
                    <a:pt x="30" y="903"/>
                  </a:lnTo>
                  <a:close/>
                  <a:moveTo>
                    <a:pt x="4516" y="1"/>
                  </a:moveTo>
                  <a:cubicBezTo>
                    <a:pt x="4369" y="1"/>
                    <a:pt x="4222" y="10"/>
                    <a:pt x="4078" y="31"/>
                  </a:cubicBezTo>
                  <a:cubicBezTo>
                    <a:pt x="3354" y="79"/>
                    <a:pt x="2872" y="465"/>
                    <a:pt x="2342" y="947"/>
                  </a:cubicBezTo>
                  <a:cubicBezTo>
                    <a:pt x="2099" y="1190"/>
                    <a:pt x="1857" y="1382"/>
                    <a:pt x="1561" y="1382"/>
                  </a:cubicBezTo>
                  <a:cubicBezTo>
                    <a:pt x="1445" y="1382"/>
                    <a:pt x="1320" y="1353"/>
                    <a:pt x="1184" y="1285"/>
                  </a:cubicBezTo>
                  <a:cubicBezTo>
                    <a:pt x="847" y="1140"/>
                    <a:pt x="509" y="899"/>
                    <a:pt x="171" y="706"/>
                  </a:cubicBezTo>
                  <a:lnTo>
                    <a:pt x="75" y="706"/>
                  </a:lnTo>
                  <a:cubicBezTo>
                    <a:pt x="38" y="743"/>
                    <a:pt x="1" y="837"/>
                    <a:pt x="29" y="901"/>
                  </a:cubicBezTo>
                  <a:lnTo>
                    <a:pt x="29" y="901"/>
                  </a:lnTo>
                  <a:cubicBezTo>
                    <a:pt x="270" y="1045"/>
                    <a:pt x="510" y="1237"/>
                    <a:pt x="750" y="1381"/>
                  </a:cubicBezTo>
                  <a:cubicBezTo>
                    <a:pt x="1014" y="1532"/>
                    <a:pt x="1277" y="1653"/>
                    <a:pt x="1541" y="1653"/>
                  </a:cubicBezTo>
                  <a:cubicBezTo>
                    <a:pt x="1615" y="1653"/>
                    <a:pt x="1689" y="1643"/>
                    <a:pt x="1763" y="1622"/>
                  </a:cubicBezTo>
                  <a:cubicBezTo>
                    <a:pt x="2052" y="1526"/>
                    <a:pt x="2293" y="1333"/>
                    <a:pt x="2486" y="1140"/>
                  </a:cubicBezTo>
                  <a:cubicBezTo>
                    <a:pt x="2824" y="851"/>
                    <a:pt x="3065" y="561"/>
                    <a:pt x="3499" y="368"/>
                  </a:cubicBezTo>
                  <a:cubicBezTo>
                    <a:pt x="3803" y="267"/>
                    <a:pt x="4116" y="225"/>
                    <a:pt x="4426" y="225"/>
                  </a:cubicBezTo>
                  <a:cubicBezTo>
                    <a:pt x="4854" y="225"/>
                    <a:pt x="5278" y="305"/>
                    <a:pt x="5669" y="417"/>
                  </a:cubicBezTo>
                  <a:cubicBezTo>
                    <a:pt x="5959" y="513"/>
                    <a:pt x="6248" y="610"/>
                    <a:pt x="6489" y="706"/>
                  </a:cubicBezTo>
                  <a:cubicBezTo>
                    <a:pt x="6489" y="610"/>
                    <a:pt x="6489" y="513"/>
                    <a:pt x="6489" y="417"/>
                  </a:cubicBezTo>
                  <a:cubicBezTo>
                    <a:pt x="6393" y="368"/>
                    <a:pt x="6248" y="368"/>
                    <a:pt x="6152" y="320"/>
                  </a:cubicBezTo>
                  <a:cubicBezTo>
                    <a:pt x="5621" y="131"/>
                    <a:pt x="5060" y="1"/>
                    <a:pt x="45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37"/>
            <p:cNvSpPr/>
            <p:nvPr/>
          </p:nvSpPr>
          <p:spPr>
            <a:xfrm>
              <a:off x="4009776" y="3260652"/>
              <a:ext cx="50652" cy="176924"/>
            </a:xfrm>
            <a:custGeom>
              <a:avLst/>
              <a:gdLst/>
              <a:ahLst/>
              <a:cxnLst/>
              <a:rect l="l" t="t" r="r" b="b"/>
              <a:pathLst>
                <a:path w="1207" h="4216" extrusionOk="0">
                  <a:moveTo>
                    <a:pt x="711" y="0"/>
                  </a:moveTo>
                  <a:cubicBezTo>
                    <a:pt x="647" y="0"/>
                    <a:pt x="601" y="36"/>
                    <a:pt x="628" y="116"/>
                  </a:cubicBezTo>
                  <a:lnTo>
                    <a:pt x="628" y="164"/>
                  </a:lnTo>
                  <a:cubicBezTo>
                    <a:pt x="917" y="839"/>
                    <a:pt x="724" y="1611"/>
                    <a:pt x="483" y="2334"/>
                  </a:cubicBezTo>
                  <a:cubicBezTo>
                    <a:pt x="242" y="2865"/>
                    <a:pt x="49" y="3395"/>
                    <a:pt x="1" y="3974"/>
                  </a:cubicBezTo>
                  <a:cubicBezTo>
                    <a:pt x="49" y="4071"/>
                    <a:pt x="145" y="4119"/>
                    <a:pt x="242" y="4215"/>
                  </a:cubicBezTo>
                  <a:cubicBezTo>
                    <a:pt x="242" y="4071"/>
                    <a:pt x="242" y="3974"/>
                    <a:pt x="242" y="3829"/>
                  </a:cubicBezTo>
                  <a:cubicBezTo>
                    <a:pt x="435" y="2720"/>
                    <a:pt x="1206" y="1611"/>
                    <a:pt x="965" y="453"/>
                  </a:cubicBezTo>
                  <a:cubicBezTo>
                    <a:pt x="965" y="357"/>
                    <a:pt x="917" y="212"/>
                    <a:pt x="869" y="68"/>
                  </a:cubicBezTo>
                  <a:cubicBezTo>
                    <a:pt x="825" y="24"/>
                    <a:pt x="762" y="0"/>
                    <a:pt x="7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37"/>
            <p:cNvSpPr/>
            <p:nvPr/>
          </p:nvSpPr>
          <p:spPr>
            <a:xfrm>
              <a:off x="1544781" y="583023"/>
              <a:ext cx="1042327" cy="1059952"/>
            </a:xfrm>
            <a:custGeom>
              <a:avLst/>
              <a:gdLst/>
              <a:ahLst/>
              <a:cxnLst/>
              <a:rect l="l" t="t" r="r" b="b"/>
              <a:pathLst>
                <a:path w="24838" h="25258" extrusionOk="0">
                  <a:moveTo>
                    <a:pt x="9614" y="1"/>
                  </a:moveTo>
                  <a:cubicBezTo>
                    <a:pt x="9506" y="1"/>
                    <a:pt x="9405" y="22"/>
                    <a:pt x="9308" y="70"/>
                  </a:cubicBezTo>
                  <a:cubicBezTo>
                    <a:pt x="8440" y="456"/>
                    <a:pt x="8295" y="2433"/>
                    <a:pt x="8874" y="4989"/>
                  </a:cubicBezTo>
                  <a:cubicBezTo>
                    <a:pt x="8633" y="4507"/>
                    <a:pt x="7910" y="2964"/>
                    <a:pt x="6270" y="2192"/>
                  </a:cubicBezTo>
                  <a:cubicBezTo>
                    <a:pt x="5585" y="1890"/>
                    <a:pt x="4807" y="1748"/>
                    <a:pt x="4050" y="1748"/>
                  </a:cubicBezTo>
                  <a:cubicBezTo>
                    <a:pt x="2994" y="1748"/>
                    <a:pt x="1976" y="2024"/>
                    <a:pt x="1302" y="2530"/>
                  </a:cubicBezTo>
                  <a:cubicBezTo>
                    <a:pt x="1206" y="2626"/>
                    <a:pt x="1110" y="2674"/>
                    <a:pt x="1013" y="2771"/>
                  </a:cubicBezTo>
                  <a:cubicBezTo>
                    <a:pt x="820" y="2964"/>
                    <a:pt x="627" y="3205"/>
                    <a:pt x="531" y="3494"/>
                  </a:cubicBezTo>
                  <a:cubicBezTo>
                    <a:pt x="0" y="4893"/>
                    <a:pt x="1302" y="6629"/>
                    <a:pt x="2122" y="7449"/>
                  </a:cubicBezTo>
                  <a:cubicBezTo>
                    <a:pt x="2846" y="8124"/>
                    <a:pt x="3666" y="8462"/>
                    <a:pt x="4148" y="8655"/>
                  </a:cubicBezTo>
                  <a:cubicBezTo>
                    <a:pt x="1544" y="9668"/>
                    <a:pt x="1254" y="10391"/>
                    <a:pt x="1206" y="10729"/>
                  </a:cubicBezTo>
                  <a:lnTo>
                    <a:pt x="1206" y="10777"/>
                  </a:lnTo>
                  <a:cubicBezTo>
                    <a:pt x="1254" y="10873"/>
                    <a:pt x="1254" y="10970"/>
                    <a:pt x="1302" y="11066"/>
                  </a:cubicBezTo>
                  <a:cubicBezTo>
                    <a:pt x="1929" y="12224"/>
                    <a:pt x="5981" y="12899"/>
                    <a:pt x="7138" y="13043"/>
                  </a:cubicBezTo>
                  <a:cubicBezTo>
                    <a:pt x="4341" y="14539"/>
                    <a:pt x="3039" y="15744"/>
                    <a:pt x="3232" y="16612"/>
                  </a:cubicBezTo>
                  <a:cubicBezTo>
                    <a:pt x="3232" y="16661"/>
                    <a:pt x="3232" y="16661"/>
                    <a:pt x="3232" y="16661"/>
                  </a:cubicBezTo>
                  <a:cubicBezTo>
                    <a:pt x="3232" y="16757"/>
                    <a:pt x="3280" y="16853"/>
                    <a:pt x="3376" y="16950"/>
                  </a:cubicBezTo>
                  <a:cubicBezTo>
                    <a:pt x="4100" y="17914"/>
                    <a:pt x="6993" y="18445"/>
                    <a:pt x="12154" y="18445"/>
                  </a:cubicBezTo>
                  <a:cubicBezTo>
                    <a:pt x="9887" y="19651"/>
                    <a:pt x="8151" y="21290"/>
                    <a:pt x="8392" y="22641"/>
                  </a:cubicBezTo>
                  <a:cubicBezTo>
                    <a:pt x="8392" y="22737"/>
                    <a:pt x="8440" y="22834"/>
                    <a:pt x="8440" y="22882"/>
                  </a:cubicBezTo>
                  <a:cubicBezTo>
                    <a:pt x="8488" y="23027"/>
                    <a:pt x="8585" y="23123"/>
                    <a:pt x="8633" y="23268"/>
                  </a:cubicBezTo>
                  <a:cubicBezTo>
                    <a:pt x="9365" y="24463"/>
                    <a:pt x="11669" y="25257"/>
                    <a:pt x="13845" y="25257"/>
                  </a:cubicBezTo>
                  <a:cubicBezTo>
                    <a:pt x="14391" y="25257"/>
                    <a:pt x="14930" y="25207"/>
                    <a:pt x="15433" y="25100"/>
                  </a:cubicBezTo>
                  <a:cubicBezTo>
                    <a:pt x="16880" y="24763"/>
                    <a:pt x="16976" y="24232"/>
                    <a:pt x="18761" y="23991"/>
                  </a:cubicBezTo>
                  <a:cubicBezTo>
                    <a:pt x="19228" y="23923"/>
                    <a:pt x="19655" y="23900"/>
                    <a:pt x="20046" y="23900"/>
                  </a:cubicBezTo>
                  <a:cubicBezTo>
                    <a:pt x="20856" y="23900"/>
                    <a:pt x="21508" y="23999"/>
                    <a:pt x="22022" y="23999"/>
                  </a:cubicBezTo>
                  <a:cubicBezTo>
                    <a:pt x="22490" y="23999"/>
                    <a:pt x="22845" y="23917"/>
                    <a:pt x="23101" y="23605"/>
                  </a:cubicBezTo>
                  <a:cubicBezTo>
                    <a:pt x="23198" y="23509"/>
                    <a:pt x="23246" y="23412"/>
                    <a:pt x="23294" y="23316"/>
                  </a:cubicBezTo>
                  <a:cubicBezTo>
                    <a:pt x="23487" y="22786"/>
                    <a:pt x="23294" y="22159"/>
                    <a:pt x="23246" y="21049"/>
                  </a:cubicBezTo>
                  <a:cubicBezTo>
                    <a:pt x="23150" y="17963"/>
                    <a:pt x="24403" y="17384"/>
                    <a:pt x="24596" y="14104"/>
                  </a:cubicBezTo>
                  <a:cubicBezTo>
                    <a:pt x="24645" y="12947"/>
                    <a:pt x="24838" y="9909"/>
                    <a:pt x="23680" y="9426"/>
                  </a:cubicBezTo>
                  <a:cubicBezTo>
                    <a:pt x="23535" y="9330"/>
                    <a:pt x="23391" y="9330"/>
                    <a:pt x="23198" y="9330"/>
                  </a:cubicBezTo>
                  <a:cubicBezTo>
                    <a:pt x="23101" y="9330"/>
                    <a:pt x="22957" y="9378"/>
                    <a:pt x="22860" y="9426"/>
                  </a:cubicBezTo>
                  <a:cubicBezTo>
                    <a:pt x="21028" y="10005"/>
                    <a:pt x="18327" y="13719"/>
                    <a:pt x="18182" y="13960"/>
                  </a:cubicBezTo>
                  <a:cubicBezTo>
                    <a:pt x="18616" y="13092"/>
                    <a:pt x="20401" y="9523"/>
                    <a:pt x="18857" y="6484"/>
                  </a:cubicBezTo>
                  <a:cubicBezTo>
                    <a:pt x="18713" y="6243"/>
                    <a:pt x="18423" y="5665"/>
                    <a:pt x="18037" y="5182"/>
                  </a:cubicBezTo>
                  <a:cubicBezTo>
                    <a:pt x="17941" y="5086"/>
                    <a:pt x="17845" y="4989"/>
                    <a:pt x="17796" y="4941"/>
                  </a:cubicBezTo>
                  <a:cubicBezTo>
                    <a:pt x="17410" y="4555"/>
                    <a:pt x="16928" y="4266"/>
                    <a:pt x="16398" y="4266"/>
                  </a:cubicBezTo>
                  <a:cubicBezTo>
                    <a:pt x="15337" y="4314"/>
                    <a:pt x="14227" y="5616"/>
                    <a:pt x="13938" y="7546"/>
                  </a:cubicBezTo>
                  <a:cubicBezTo>
                    <a:pt x="13986" y="6484"/>
                    <a:pt x="13938" y="4025"/>
                    <a:pt x="12250" y="1951"/>
                  </a:cubicBezTo>
                  <a:cubicBezTo>
                    <a:pt x="12154" y="1855"/>
                    <a:pt x="11430" y="987"/>
                    <a:pt x="10610" y="408"/>
                  </a:cubicBezTo>
                  <a:cubicBezTo>
                    <a:pt x="10514" y="360"/>
                    <a:pt x="10417" y="263"/>
                    <a:pt x="10321" y="215"/>
                  </a:cubicBezTo>
                  <a:cubicBezTo>
                    <a:pt x="10064" y="86"/>
                    <a:pt x="9828" y="1"/>
                    <a:pt x="96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37"/>
            <p:cNvSpPr/>
            <p:nvPr/>
          </p:nvSpPr>
          <p:spPr>
            <a:xfrm>
              <a:off x="1591428" y="689517"/>
              <a:ext cx="933050" cy="884496"/>
            </a:xfrm>
            <a:custGeom>
              <a:avLst/>
              <a:gdLst/>
              <a:ahLst/>
              <a:cxnLst/>
              <a:rect l="l" t="t" r="r" b="b"/>
              <a:pathLst>
                <a:path w="22234" h="21077" extrusionOk="0">
                  <a:moveTo>
                    <a:pt x="241" y="1"/>
                  </a:moveTo>
                  <a:cubicBezTo>
                    <a:pt x="145" y="97"/>
                    <a:pt x="97" y="145"/>
                    <a:pt x="0" y="242"/>
                  </a:cubicBezTo>
                  <a:cubicBezTo>
                    <a:pt x="1351" y="1303"/>
                    <a:pt x="2894" y="2219"/>
                    <a:pt x="4244" y="3232"/>
                  </a:cubicBezTo>
                  <a:cubicBezTo>
                    <a:pt x="5691" y="4341"/>
                    <a:pt x="7042" y="5547"/>
                    <a:pt x="8247" y="6897"/>
                  </a:cubicBezTo>
                  <a:cubicBezTo>
                    <a:pt x="8344" y="6994"/>
                    <a:pt x="8440" y="7042"/>
                    <a:pt x="8488" y="7139"/>
                  </a:cubicBezTo>
                  <a:cubicBezTo>
                    <a:pt x="8778" y="7476"/>
                    <a:pt x="9067" y="7814"/>
                    <a:pt x="9308" y="8151"/>
                  </a:cubicBezTo>
                  <a:cubicBezTo>
                    <a:pt x="10369" y="9405"/>
                    <a:pt x="11286" y="10756"/>
                    <a:pt x="12347" y="12010"/>
                  </a:cubicBezTo>
                  <a:cubicBezTo>
                    <a:pt x="12395" y="12010"/>
                    <a:pt x="12395" y="12058"/>
                    <a:pt x="12443" y="12106"/>
                  </a:cubicBezTo>
                  <a:lnTo>
                    <a:pt x="12539" y="12202"/>
                  </a:lnTo>
                  <a:cubicBezTo>
                    <a:pt x="12588" y="12251"/>
                    <a:pt x="12588" y="12299"/>
                    <a:pt x="12636" y="12347"/>
                  </a:cubicBezTo>
                  <a:cubicBezTo>
                    <a:pt x="13022" y="12781"/>
                    <a:pt x="13408" y="13215"/>
                    <a:pt x="13793" y="13601"/>
                  </a:cubicBezTo>
                  <a:cubicBezTo>
                    <a:pt x="15288" y="15048"/>
                    <a:pt x="17073" y="16157"/>
                    <a:pt x="18664" y="17508"/>
                  </a:cubicBezTo>
                  <a:cubicBezTo>
                    <a:pt x="18809" y="17556"/>
                    <a:pt x="18906" y="17652"/>
                    <a:pt x="19002" y="17749"/>
                  </a:cubicBezTo>
                  <a:cubicBezTo>
                    <a:pt x="19050" y="17797"/>
                    <a:pt x="19098" y="17845"/>
                    <a:pt x="19147" y="17893"/>
                  </a:cubicBezTo>
                  <a:cubicBezTo>
                    <a:pt x="20256" y="18858"/>
                    <a:pt x="21172" y="19919"/>
                    <a:pt x="22089" y="21076"/>
                  </a:cubicBezTo>
                  <a:cubicBezTo>
                    <a:pt x="22137" y="20980"/>
                    <a:pt x="22185" y="20883"/>
                    <a:pt x="22233" y="20787"/>
                  </a:cubicBezTo>
                  <a:lnTo>
                    <a:pt x="22233" y="20739"/>
                  </a:lnTo>
                  <a:cubicBezTo>
                    <a:pt x="21654" y="19967"/>
                    <a:pt x="20979" y="19195"/>
                    <a:pt x="20304" y="18472"/>
                  </a:cubicBezTo>
                  <a:cubicBezTo>
                    <a:pt x="19967" y="18134"/>
                    <a:pt x="19581" y="17845"/>
                    <a:pt x="19243" y="17508"/>
                  </a:cubicBezTo>
                  <a:lnTo>
                    <a:pt x="19195" y="17508"/>
                  </a:lnTo>
                  <a:lnTo>
                    <a:pt x="19098" y="17411"/>
                  </a:lnTo>
                  <a:cubicBezTo>
                    <a:pt x="19050" y="17363"/>
                    <a:pt x="19002" y="17363"/>
                    <a:pt x="18954" y="17315"/>
                  </a:cubicBezTo>
                  <a:cubicBezTo>
                    <a:pt x="17652" y="16205"/>
                    <a:pt x="16205" y="15241"/>
                    <a:pt x="14903" y="14132"/>
                  </a:cubicBezTo>
                  <a:cubicBezTo>
                    <a:pt x="14131" y="13456"/>
                    <a:pt x="13456" y="12781"/>
                    <a:pt x="12829" y="12010"/>
                  </a:cubicBezTo>
                  <a:cubicBezTo>
                    <a:pt x="12732" y="11913"/>
                    <a:pt x="12636" y="11817"/>
                    <a:pt x="12539" y="11720"/>
                  </a:cubicBezTo>
                  <a:cubicBezTo>
                    <a:pt x="11768" y="10756"/>
                    <a:pt x="11044" y="9791"/>
                    <a:pt x="10321" y="8827"/>
                  </a:cubicBezTo>
                  <a:cubicBezTo>
                    <a:pt x="9839" y="8248"/>
                    <a:pt x="9405" y="7717"/>
                    <a:pt x="8922" y="7187"/>
                  </a:cubicBezTo>
                  <a:lnTo>
                    <a:pt x="8874" y="7139"/>
                  </a:lnTo>
                  <a:cubicBezTo>
                    <a:pt x="8826" y="7042"/>
                    <a:pt x="8729" y="6946"/>
                    <a:pt x="8633" y="6849"/>
                  </a:cubicBezTo>
                  <a:cubicBezTo>
                    <a:pt x="7668" y="5740"/>
                    <a:pt x="6607" y="4727"/>
                    <a:pt x="5450" y="3763"/>
                  </a:cubicBezTo>
                  <a:cubicBezTo>
                    <a:pt x="3810" y="2412"/>
                    <a:pt x="1929" y="1351"/>
                    <a:pt x="24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37"/>
            <p:cNvSpPr/>
            <p:nvPr/>
          </p:nvSpPr>
          <p:spPr>
            <a:xfrm>
              <a:off x="1597403" y="976560"/>
              <a:ext cx="366354" cy="70879"/>
            </a:xfrm>
            <a:custGeom>
              <a:avLst/>
              <a:gdLst/>
              <a:ahLst/>
              <a:cxnLst/>
              <a:rect l="l" t="t" r="r" b="b"/>
              <a:pathLst>
                <a:path w="8730" h="1689" extrusionOk="0">
                  <a:moveTo>
                    <a:pt x="8440" y="0"/>
                  </a:moveTo>
                  <a:lnTo>
                    <a:pt x="8247" y="48"/>
                  </a:lnTo>
                  <a:lnTo>
                    <a:pt x="8054" y="48"/>
                  </a:lnTo>
                  <a:cubicBezTo>
                    <a:pt x="7668" y="97"/>
                    <a:pt x="7234" y="145"/>
                    <a:pt x="6800" y="241"/>
                  </a:cubicBezTo>
                  <a:cubicBezTo>
                    <a:pt x="5836" y="386"/>
                    <a:pt x="4919" y="579"/>
                    <a:pt x="3955" y="772"/>
                  </a:cubicBezTo>
                  <a:cubicBezTo>
                    <a:pt x="2604" y="1013"/>
                    <a:pt x="1302" y="1254"/>
                    <a:pt x="0" y="1351"/>
                  </a:cubicBezTo>
                  <a:lnTo>
                    <a:pt x="0" y="1399"/>
                  </a:lnTo>
                  <a:cubicBezTo>
                    <a:pt x="0" y="1495"/>
                    <a:pt x="0" y="1592"/>
                    <a:pt x="48" y="1688"/>
                  </a:cubicBezTo>
                  <a:cubicBezTo>
                    <a:pt x="1109" y="1592"/>
                    <a:pt x="2170" y="1399"/>
                    <a:pt x="3231" y="1206"/>
                  </a:cubicBezTo>
                  <a:cubicBezTo>
                    <a:pt x="3617" y="1158"/>
                    <a:pt x="7524" y="434"/>
                    <a:pt x="8295" y="338"/>
                  </a:cubicBezTo>
                  <a:cubicBezTo>
                    <a:pt x="8344" y="290"/>
                    <a:pt x="8344" y="290"/>
                    <a:pt x="8392" y="290"/>
                  </a:cubicBezTo>
                  <a:cubicBezTo>
                    <a:pt x="8392" y="398"/>
                    <a:pt x="8446" y="452"/>
                    <a:pt x="8534" y="452"/>
                  </a:cubicBezTo>
                  <a:cubicBezTo>
                    <a:pt x="8564" y="452"/>
                    <a:pt x="8597" y="446"/>
                    <a:pt x="8633" y="434"/>
                  </a:cubicBezTo>
                  <a:lnTo>
                    <a:pt x="8681" y="434"/>
                  </a:lnTo>
                  <a:cubicBezTo>
                    <a:pt x="8681" y="386"/>
                    <a:pt x="8729" y="338"/>
                    <a:pt x="8729" y="338"/>
                  </a:cubicBezTo>
                  <a:cubicBezTo>
                    <a:pt x="8729" y="290"/>
                    <a:pt x="8729" y="241"/>
                    <a:pt x="8729" y="241"/>
                  </a:cubicBezTo>
                  <a:cubicBezTo>
                    <a:pt x="8729" y="48"/>
                    <a:pt x="8585" y="0"/>
                    <a:pt x="84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37"/>
            <p:cNvSpPr/>
            <p:nvPr/>
          </p:nvSpPr>
          <p:spPr>
            <a:xfrm>
              <a:off x="1949522" y="592003"/>
              <a:ext cx="42553" cy="397283"/>
            </a:xfrm>
            <a:custGeom>
              <a:avLst/>
              <a:gdLst/>
              <a:ahLst/>
              <a:cxnLst/>
              <a:rect l="l" t="t" r="r" b="b"/>
              <a:pathLst>
                <a:path w="1014" h="9467" extrusionOk="0">
                  <a:moveTo>
                    <a:pt x="676" y="1"/>
                  </a:moveTo>
                  <a:cubicBezTo>
                    <a:pt x="676" y="387"/>
                    <a:pt x="628" y="773"/>
                    <a:pt x="580" y="1110"/>
                  </a:cubicBezTo>
                  <a:cubicBezTo>
                    <a:pt x="435" y="2026"/>
                    <a:pt x="242" y="2895"/>
                    <a:pt x="194" y="3811"/>
                  </a:cubicBezTo>
                  <a:cubicBezTo>
                    <a:pt x="1" y="5595"/>
                    <a:pt x="1" y="7380"/>
                    <a:pt x="49" y="9212"/>
                  </a:cubicBezTo>
                  <a:lnTo>
                    <a:pt x="49" y="9309"/>
                  </a:lnTo>
                  <a:cubicBezTo>
                    <a:pt x="49" y="9388"/>
                    <a:pt x="145" y="9466"/>
                    <a:pt x="233" y="9466"/>
                  </a:cubicBezTo>
                  <a:cubicBezTo>
                    <a:pt x="253" y="9466"/>
                    <a:pt x="272" y="9462"/>
                    <a:pt x="290" y="9454"/>
                  </a:cubicBezTo>
                  <a:cubicBezTo>
                    <a:pt x="338" y="9454"/>
                    <a:pt x="338" y="9405"/>
                    <a:pt x="338" y="9405"/>
                  </a:cubicBezTo>
                  <a:cubicBezTo>
                    <a:pt x="387" y="9357"/>
                    <a:pt x="387" y="9357"/>
                    <a:pt x="387" y="9309"/>
                  </a:cubicBezTo>
                  <a:cubicBezTo>
                    <a:pt x="338" y="7380"/>
                    <a:pt x="290" y="5451"/>
                    <a:pt x="531" y="3522"/>
                  </a:cubicBezTo>
                  <a:cubicBezTo>
                    <a:pt x="628" y="2460"/>
                    <a:pt x="965" y="1303"/>
                    <a:pt x="1014" y="194"/>
                  </a:cubicBezTo>
                  <a:cubicBezTo>
                    <a:pt x="869" y="146"/>
                    <a:pt x="772" y="97"/>
                    <a:pt x="6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37"/>
            <p:cNvSpPr/>
            <p:nvPr/>
          </p:nvSpPr>
          <p:spPr>
            <a:xfrm>
              <a:off x="1680366" y="1188687"/>
              <a:ext cx="435177" cy="105626"/>
            </a:xfrm>
            <a:custGeom>
              <a:avLst/>
              <a:gdLst/>
              <a:ahLst/>
              <a:cxnLst/>
              <a:rect l="l" t="t" r="r" b="b"/>
              <a:pathLst>
                <a:path w="10370" h="2517" extrusionOk="0">
                  <a:moveTo>
                    <a:pt x="9332" y="0"/>
                  </a:moveTo>
                  <a:cubicBezTo>
                    <a:pt x="8871" y="0"/>
                    <a:pt x="8405" y="83"/>
                    <a:pt x="7958" y="202"/>
                  </a:cubicBezTo>
                  <a:cubicBezTo>
                    <a:pt x="6994" y="491"/>
                    <a:pt x="6029" y="781"/>
                    <a:pt x="5016" y="1070"/>
                  </a:cubicBezTo>
                  <a:cubicBezTo>
                    <a:pt x="4003" y="1311"/>
                    <a:pt x="2991" y="1601"/>
                    <a:pt x="1930" y="1794"/>
                  </a:cubicBezTo>
                  <a:cubicBezTo>
                    <a:pt x="1303" y="1938"/>
                    <a:pt x="627" y="2083"/>
                    <a:pt x="1" y="2228"/>
                  </a:cubicBezTo>
                  <a:cubicBezTo>
                    <a:pt x="1" y="2372"/>
                    <a:pt x="49" y="2469"/>
                    <a:pt x="145" y="2517"/>
                  </a:cubicBezTo>
                  <a:cubicBezTo>
                    <a:pt x="772" y="2372"/>
                    <a:pt x="1399" y="2276"/>
                    <a:pt x="2026" y="2131"/>
                  </a:cubicBezTo>
                  <a:cubicBezTo>
                    <a:pt x="2991" y="1890"/>
                    <a:pt x="3955" y="1697"/>
                    <a:pt x="4920" y="1408"/>
                  </a:cubicBezTo>
                  <a:cubicBezTo>
                    <a:pt x="5836" y="1167"/>
                    <a:pt x="6752" y="877"/>
                    <a:pt x="7669" y="636"/>
                  </a:cubicBezTo>
                  <a:cubicBezTo>
                    <a:pt x="8222" y="473"/>
                    <a:pt x="8776" y="332"/>
                    <a:pt x="9345" y="332"/>
                  </a:cubicBezTo>
                  <a:cubicBezTo>
                    <a:pt x="9618" y="332"/>
                    <a:pt x="9895" y="365"/>
                    <a:pt x="10177" y="443"/>
                  </a:cubicBezTo>
                  <a:cubicBezTo>
                    <a:pt x="10225" y="443"/>
                    <a:pt x="10273" y="443"/>
                    <a:pt x="10321" y="395"/>
                  </a:cubicBezTo>
                  <a:cubicBezTo>
                    <a:pt x="10321" y="395"/>
                    <a:pt x="10369" y="347"/>
                    <a:pt x="10369" y="298"/>
                  </a:cubicBezTo>
                  <a:cubicBezTo>
                    <a:pt x="10369" y="250"/>
                    <a:pt x="10369" y="154"/>
                    <a:pt x="10273" y="106"/>
                  </a:cubicBezTo>
                  <a:lnTo>
                    <a:pt x="10177" y="106"/>
                  </a:lnTo>
                  <a:cubicBezTo>
                    <a:pt x="9900" y="32"/>
                    <a:pt x="9617" y="0"/>
                    <a:pt x="933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37"/>
            <p:cNvSpPr/>
            <p:nvPr/>
          </p:nvSpPr>
          <p:spPr>
            <a:xfrm>
              <a:off x="2111460" y="790367"/>
              <a:ext cx="190269" cy="417804"/>
            </a:xfrm>
            <a:custGeom>
              <a:avLst/>
              <a:gdLst/>
              <a:ahLst/>
              <a:cxnLst/>
              <a:rect l="l" t="t" r="r" b="b"/>
              <a:pathLst>
                <a:path w="4534" h="9956" extrusionOk="0">
                  <a:moveTo>
                    <a:pt x="4292" y="0"/>
                  </a:moveTo>
                  <a:cubicBezTo>
                    <a:pt x="3810" y="1302"/>
                    <a:pt x="3183" y="2508"/>
                    <a:pt x="2604" y="3714"/>
                  </a:cubicBezTo>
                  <a:cubicBezTo>
                    <a:pt x="2122" y="4678"/>
                    <a:pt x="1543" y="5643"/>
                    <a:pt x="1061" y="6656"/>
                  </a:cubicBezTo>
                  <a:cubicBezTo>
                    <a:pt x="627" y="7524"/>
                    <a:pt x="338" y="8392"/>
                    <a:pt x="96" y="9308"/>
                  </a:cubicBezTo>
                  <a:cubicBezTo>
                    <a:pt x="96" y="9405"/>
                    <a:pt x="48" y="9501"/>
                    <a:pt x="48" y="9598"/>
                  </a:cubicBezTo>
                  <a:cubicBezTo>
                    <a:pt x="0" y="9646"/>
                    <a:pt x="0" y="9694"/>
                    <a:pt x="0" y="9694"/>
                  </a:cubicBezTo>
                  <a:cubicBezTo>
                    <a:pt x="0" y="9694"/>
                    <a:pt x="0" y="9742"/>
                    <a:pt x="0" y="9742"/>
                  </a:cubicBezTo>
                  <a:cubicBezTo>
                    <a:pt x="0" y="9790"/>
                    <a:pt x="0" y="9839"/>
                    <a:pt x="48" y="9887"/>
                  </a:cubicBezTo>
                  <a:cubicBezTo>
                    <a:pt x="82" y="9921"/>
                    <a:pt x="116" y="9955"/>
                    <a:pt x="151" y="9955"/>
                  </a:cubicBezTo>
                  <a:cubicBezTo>
                    <a:pt x="165" y="9955"/>
                    <a:pt x="179" y="9949"/>
                    <a:pt x="193" y="9935"/>
                  </a:cubicBezTo>
                  <a:cubicBezTo>
                    <a:pt x="241" y="9935"/>
                    <a:pt x="289" y="9887"/>
                    <a:pt x="289" y="9839"/>
                  </a:cubicBezTo>
                  <a:cubicBezTo>
                    <a:pt x="338" y="9790"/>
                    <a:pt x="338" y="9694"/>
                    <a:pt x="338" y="9598"/>
                  </a:cubicBezTo>
                  <a:cubicBezTo>
                    <a:pt x="627" y="8537"/>
                    <a:pt x="1013" y="7476"/>
                    <a:pt x="1495" y="6463"/>
                  </a:cubicBezTo>
                  <a:cubicBezTo>
                    <a:pt x="2026" y="5402"/>
                    <a:pt x="2604" y="4389"/>
                    <a:pt x="3135" y="3328"/>
                  </a:cubicBezTo>
                  <a:cubicBezTo>
                    <a:pt x="3617" y="2363"/>
                    <a:pt x="4099" y="1302"/>
                    <a:pt x="4533" y="241"/>
                  </a:cubicBezTo>
                  <a:cubicBezTo>
                    <a:pt x="4437" y="145"/>
                    <a:pt x="4389" y="97"/>
                    <a:pt x="429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37"/>
            <p:cNvSpPr/>
            <p:nvPr/>
          </p:nvSpPr>
          <p:spPr>
            <a:xfrm>
              <a:off x="1898955" y="1421797"/>
              <a:ext cx="497915" cy="141212"/>
            </a:xfrm>
            <a:custGeom>
              <a:avLst/>
              <a:gdLst/>
              <a:ahLst/>
              <a:cxnLst/>
              <a:rect l="l" t="t" r="r" b="b"/>
              <a:pathLst>
                <a:path w="11865" h="3365" extrusionOk="0">
                  <a:moveTo>
                    <a:pt x="11623" y="0"/>
                  </a:moveTo>
                  <a:cubicBezTo>
                    <a:pt x="11527" y="0"/>
                    <a:pt x="11430" y="0"/>
                    <a:pt x="11285" y="49"/>
                  </a:cubicBezTo>
                  <a:cubicBezTo>
                    <a:pt x="10900" y="145"/>
                    <a:pt x="10514" y="290"/>
                    <a:pt x="10128" y="434"/>
                  </a:cubicBezTo>
                  <a:cubicBezTo>
                    <a:pt x="9501" y="675"/>
                    <a:pt x="8874" y="917"/>
                    <a:pt x="8295" y="1158"/>
                  </a:cubicBezTo>
                  <a:cubicBezTo>
                    <a:pt x="7138" y="1640"/>
                    <a:pt x="6029" y="2363"/>
                    <a:pt x="4871" y="2749"/>
                  </a:cubicBezTo>
                  <a:cubicBezTo>
                    <a:pt x="4123" y="2968"/>
                    <a:pt x="3354" y="3025"/>
                    <a:pt x="2592" y="3025"/>
                  </a:cubicBezTo>
                  <a:cubicBezTo>
                    <a:pt x="2175" y="3025"/>
                    <a:pt x="1760" y="3007"/>
                    <a:pt x="1350" y="2990"/>
                  </a:cubicBezTo>
                  <a:cubicBezTo>
                    <a:pt x="916" y="2990"/>
                    <a:pt x="482" y="2942"/>
                    <a:pt x="0" y="2942"/>
                  </a:cubicBezTo>
                  <a:cubicBezTo>
                    <a:pt x="48" y="3039"/>
                    <a:pt x="145" y="3135"/>
                    <a:pt x="193" y="3280"/>
                  </a:cubicBezTo>
                  <a:cubicBezTo>
                    <a:pt x="482" y="3280"/>
                    <a:pt x="772" y="3328"/>
                    <a:pt x="1061" y="3328"/>
                  </a:cubicBezTo>
                  <a:cubicBezTo>
                    <a:pt x="1499" y="3346"/>
                    <a:pt x="1943" y="3364"/>
                    <a:pt x="2389" y="3364"/>
                  </a:cubicBezTo>
                  <a:cubicBezTo>
                    <a:pt x="3123" y="3364"/>
                    <a:pt x="3862" y="3315"/>
                    <a:pt x="4582" y="3135"/>
                  </a:cubicBezTo>
                  <a:cubicBezTo>
                    <a:pt x="5691" y="2894"/>
                    <a:pt x="6704" y="2219"/>
                    <a:pt x="7765" y="1736"/>
                  </a:cubicBezTo>
                  <a:cubicBezTo>
                    <a:pt x="8392" y="1447"/>
                    <a:pt x="9067" y="1206"/>
                    <a:pt x="9694" y="965"/>
                  </a:cubicBezTo>
                  <a:cubicBezTo>
                    <a:pt x="10321" y="724"/>
                    <a:pt x="10948" y="386"/>
                    <a:pt x="11623" y="290"/>
                  </a:cubicBezTo>
                  <a:lnTo>
                    <a:pt x="11719" y="290"/>
                  </a:lnTo>
                  <a:cubicBezTo>
                    <a:pt x="11816" y="290"/>
                    <a:pt x="11864" y="145"/>
                    <a:pt x="11816" y="97"/>
                  </a:cubicBezTo>
                  <a:lnTo>
                    <a:pt x="11816" y="49"/>
                  </a:lnTo>
                  <a:lnTo>
                    <a:pt x="1171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37"/>
            <p:cNvSpPr/>
            <p:nvPr/>
          </p:nvSpPr>
          <p:spPr>
            <a:xfrm>
              <a:off x="2372517" y="976560"/>
              <a:ext cx="147759" cy="449319"/>
            </a:xfrm>
            <a:custGeom>
              <a:avLst/>
              <a:gdLst/>
              <a:ahLst/>
              <a:cxnLst/>
              <a:rect l="l" t="t" r="r" b="b"/>
              <a:pathLst>
                <a:path w="3521" h="10707" extrusionOk="0">
                  <a:moveTo>
                    <a:pt x="3521" y="0"/>
                  </a:moveTo>
                  <a:cubicBezTo>
                    <a:pt x="3376" y="0"/>
                    <a:pt x="3280" y="0"/>
                    <a:pt x="3135" y="48"/>
                  </a:cubicBezTo>
                  <a:cubicBezTo>
                    <a:pt x="2749" y="1351"/>
                    <a:pt x="2267" y="2604"/>
                    <a:pt x="1833" y="3858"/>
                  </a:cubicBezTo>
                  <a:cubicBezTo>
                    <a:pt x="1399" y="5016"/>
                    <a:pt x="965" y="6222"/>
                    <a:pt x="627" y="7427"/>
                  </a:cubicBezTo>
                  <a:cubicBezTo>
                    <a:pt x="338" y="8440"/>
                    <a:pt x="0" y="9453"/>
                    <a:pt x="290" y="10466"/>
                  </a:cubicBezTo>
                  <a:cubicBezTo>
                    <a:pt x="290" y="10514"/>
                    <a:pt x="338" y="10562"/>
                    <a:pt x="338" y="10610"/>
                  </a:cubicBezTo>
                  <a:cubicBezTo>
                    <a:pt x="386" y="10707"/>
                    <a:pt x="483" y="10707"/>
                    <a:pt x="579" y="10707"/>
                  </a:cubicBezTo>
                  <a:cubicBezTo>
                    <a:pt x="627" y="10659"/>
                    <a:pt x="676" y="10610"/>
                    <a:pt x="627" y="10514"/>
                  </a:cubicBezTo>
                  <a:cubicBezTo>
                    <a:pt x="242" y="9405"/>
                    <a:pt x="772" y="8151"/>
                    <a:pt x="1061" y="7090"/>
                  </a:cubicBezTo>
                  <a:cubicBezTo>
                    <a:pt x="1447" y="5884"/>
                    <a:pt x="1833" y="4726"/>
                    <a:pt x="2267" y="3569"/>
                  </a:cubicBezTo>
                  <a:cubicBezTo>
                    <a:pt x="2701" y="2363"/>
                    <a:pt x="3135" y="1206"/>
                    <a:pt x="3521" y="0"/>
                  </a:cubicBezTo>
                  <a:close/>
                </a:path>
              </a:pathLst>
            </a:custGeom>
            <a:solidFill>
              <a:srgbClr val="F4B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37"/>
            <p:cNvSpPr/>
            <p:nvPr/>
          </p:nvSpPr>
          <p:spPr>
            <a:xfrm>
              <a:off x="3653587" y="2258304"/>
              <a:ext cx="898639" cy="501272"/>
            </a:xfrm>
            <a:custGeom>
              <a:avLst/>
              <a:gdLst/>
              <a:ahLst/>
              <a:cxnLst/>
              <a:rect l="l" t="t" r="r" b="b"/>
              <a:pathLst>
                <a:path w="21414" h="11945" extrusionOk="0">
                  <a:moveTo>
                    <a:pt x="9834" y="1"/>
                  </a:moveTo>
                  <a:cubicBezTo>
                    <a:pt x="9321" y="1"/>
                    <a:pt x="8824" y="24"/>
                    <a:pt x="8344" y="81"/>
                  </a:cubicBezTo>
                  <a:cubicBezTo>
                    <a:pt x="8247" y="81"/>
                    <a:pt x="8151" y="129"/>
                    <a:pt x="8103" y="129"/>
                  </a:cubicBezTo>
                  <a:cubicBezTo>
                    <a:pt x="3521" y="611"/>
                    <a:pt x="97" y="2782"/>
                    <a:pt x="0" y="5531"/>
                  </a:cubicBezTo>
                  <a:cubicBezTo>
                    <a:pt x="0" y="5772"/>
                    <a:pt x="0" y="5965"/>
                    <a:pt x="0" y="6158"/>
                  </a:cubicBezTo>
                  <a:cubicBezTo>
                    <a:pt x="49" y="6302"/>
                    <a:pt x="49" y="6399"/>
                    <a:pt x="49" y="6495"/>
                  </a:cubicBezTo>
                  <a:cubicBezTo>
                    <a:pt x="772" y="9389"/>
                    <a:pt x="5113" y="11752"/>
                    <a:pt x="10466" y="11945"/>
                  </a:cubicBezTo>
                  <a:lnTo>
                    <a:pt x="11623" y="11945"/>
                  </a:lnTo>
                  <a:cubicBezTo>
                    <a:pt x="13745" y="11945"/>
                    <a:pt x="15674" y="11559"/>
                    <a:pt x="17218" y="10932"/>
                  </a:cubicBezTo>
                  <a:cubicBezTo>
                    <a:pt x="17314" y="10884"/>
                    <a:pt x="17362" y="10884"/>
                    <a:pt x="17411" y="10836"/>
                  </a:cubicBezTo>
                  <a:cubicBezTo>
                    <a:pt x="19822" y="9823"/>
                    <a:pt x="21365" y="8280"/>
                    <a:pt x="21414" y="6447"/>
                  </a:cubicBezTo>
                  <a:cubicBezTo>
                    <a:pt x="21414" y="6302"/>
                    <a:pt x="21414" y="6206"/>
                    <a:pt x="21414" y="6109"/>
                  </a:cubicBezTo>
                  <a:cubicBezTo>
                    <a:pt x="21414" y="6013"/>
                    <a:pt x="21414" y="5916"/>
                    <a:pt x="21414" y="5772"/>
                  </a:cubicBezTo>
                  <a:cubicBezTo>
                    <a:pt x="21076" y="3553"/>
                    <a:pt x="18568" y="1624"/>
                    <a:pt x="15048" y="660"/>
                  </a:cubicBezTo>
                  <a:cubicBezTo>
                    <a:pt x="14951" y="611"/>
                    <a:pt x="14855" y="611"/>
                    <a:pt x="14758" y="563"/>
                  </a:cubicBezTo>
                  <a:cubicBezTo>
                    <a:pt x="13552" y="274"/>
                    <a:pt x="12299" y="81"/>
                    <a:pt x="10948" y="33"/>
                  </a:cubicBezTo>
                  <a:cubicBezTo>
                    <a:pt x="10569" y="13"/>
                    <a:pt x="10197" y="1"/>
                    <a:pt x="983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37"/>
            <p:cNvSpPr/>
            <p:nvPr/>
          </p:nvSpPr>
          <p:spPr>
            <a:xfrm>
              <a:off x="3653587" y="2475299"/>
              <a:ext cx="898639" cy="56779"/>
            </a:xfrm>
            <a:custGeom>
              <a:avLst/>
              <a:gdLst/>
              <a:ahLst/>
              <a:cxnLst/>
              <a:rect l="l" t="t" r="r" b="b"/>
              <a:pathLst>
                <a:path w="21414" h="1353" extrusionOk="0">
                  <a:moveTo>
                    <a:pt x="11973" y="0"/>
                  </a:moveTo>
                  <a:cubicBezTo>
                    <a:pt x="11712" y="0"/>
                    <a:pt x="11451" y="7"/>
                    <a:pt x="11189" y="22"/>
                  </a:cubicBezTo>
                  <a:cubicBezTo>
                    <a:pt x="10996" y="22"/>
                    <a:pt x="10852" y="22"/>
                    <a:pt x="10659" y="70"/>
                  </a:cubicBezTo>
                  <a:lnTo>
                    <a:pt x="10418" y="70"/>
                  </a:lnTo>
                  <a:cubicBezTo>
                    <a:pt x="8923" y="263"/>
                    <a:pt x="7428" y="601"/>
                    <a:pt x="5884" y="794"/>
                  </a:cubicBezTo>
                  <a:cubicBezTo>
                    <a:pt x="5788" y="794"/>
                    <a:pt x="5643" y="842"/>
                    <a:pt x="5498" y="842"/>
                  </a:cubicBezTo>
                  <a:cubicBezTo>
                    <a:pt x="5161" y="890"/>
                    <a:pt x="4871" y="938"/>
                    <a:pt x="4534" y="938"/>
                  </a:cubicBezTo>
                  <a:cubicBezTo>
                    <a:pt x="3786" y="1011"/>
                    <a:pt x="3027" y="1035"/>
                    <a:pt x="2267" y="1035"/>
                  </a:cubicBezTo>
                  <a:cubicBezTo>
                    <a:pt x="1508" y="1035"/>
                    <a:pt x="748" y="1011"/>
                    <a:pt x="0" y="987"/>
                  </a:cubicBezTo>
                  <a:lnTo>
                    <a:pt x="0" y="987"/>
                  </a:lnTo>
                  <a:cubicBezTo>
                    <a:pt x="49" y="1131"/>
                    <a:pt x="49" y="1228"/>
                    <a:pt x="49" y="1324"/>
                  </a:cubicBezTo>
                  <a:cubicBezTo>
                    <a:pt x="596" y="1342"/>
                    <a:pt x="1137" y="1353"/>
                    <a:pt x="1676" y="1353"/>
                  </a:cubicBezTo>
                  <a:cubicBezTo>
                    <a:pt x="2609" y="1353"/>
                    <a:pt x="3538" y="1319"/>
                    <a:pt x="4486" y="1228"/>
                  </a:cubicBezTo>
                  <a:cubicBezTo>
                    <a:pt x="6029" y="1131"/>
                    <a:pt x="7572" y="794"/>
                    <a:pt x="9067" y="553"/>
                  </a:cubicBezTo>
                  <a:cubicBezTo>
                    <a:pt x="9212" y="553"/>
                    <a:pt x="9357" y="504"/>
                    <a:pt x="9453" y="504"/>
                  </a:cubicBezTo>
                  <a:cubicBezTo>
                    <a:pt x="9791" y="456"/>
                    <a:pt x="10080" y="408"/>
                    <a:pt x="10418" y="360"/>
                  </a:cubicBezTo>
                  <a:lnTo>
                    <a:pt x="10707" y="360"/>
                  </a:lnTo>
                  <a:cubicBezTo>
                    <a:pt x="11094" y="309"/>
                    <a:pt x="11486" y="288"/>
                    <a:pt x="11881" y="288"/>
                  </a:cubicBezTo>
                  <a:cubicBezTo>
                    <a:pt x="12617" y="288"/>
                    <a:pt x="13360" y="362"/>
                    <a:pt x="14083" y="456"/>
                  </a:cubicBezTo>
                  <a:cubicBezTo>
                    <a:pt x="14179" y="456"/>
                    <a:pt x="14324" y="456"/>
                    <a:pt x="14421" y="504"/>
                  </a:cubicBezTo>
                  <a:cubicBezTo>
                    <a:pt x="15048" y="553"/>
                    <a:pt x="15626" y="649"/>
                    <a:pt x="16253" y="745"/>
                  </a:cubicBezTo>
                  <a:cubicBezTo>
                    <a:pt x="17407" y="910"/>
                    <a:pt x="18583" y="985"/>
                    <a:pt x="19766" y="985"/>
                  </a:cubicBezTo>
                  <a:cubicBezTo>
                    <a:pt x="20314" y="985"/>
                    <a:pt x="20864" y="969"/>
                    <a:pt x="21414" y="938"/>
                  </a:cubicBezTo>
                  <a:cubicBezTo>
                    <a:pt x="21414" y="842"/>
                    <a:pt x="21414" y="745"/>
                    <a:pt x="21414" y="601"/>
                  </a:cubicBezTo>
                  <a:cubicBezTo>
                    <a:pt x="20857" y="647"/>
                    <a:pt x="20300" y="669"/>
                    <a:pt x="19746" y="669"/>
                  </a:cubicBezTo>
                  <a:cubicBezTo>
                    <a:pt x="18569" y="669"/>
                    <a:pt x="17400" y="572"/>
                    <a:pt x="16253" y="408"/>
                  </a:cubicBezTo>
                  <a:cubicBezTo>
                    <a:pt x="14827" y="204"/>
                    <a:pt x="13400" y="0"/>
                    <a:pt x="119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37"/>
            <p:cNvSpPr/>
            <p:nvPr/>
          </p:nvSpPr>
          <p:spPr>
            <a:xfrm>
              <a:off x="4244521" y="2485790"/>
              <a:ext cx="141716" cy="231311"/>
            </a:xfrm>
            <a:custGeom>
              <a:avLst/>
              <a:gdLst/>
              <a:ahLst/>
              <a:cxnLst/>
              <a:rect l="l" t="t" r="r" b="b"/>
              <a:pathLst>
                <a:path w="3377" h="5512" extrusionOk="0">
                  <a:moveTo>
                    <a:pt x="116" y="1"/>
                  </a:moveTo>
                  <a:cubicBezTo>
                    <a:pt x="66" y="1"/>
                    <a:pt x="1" y="87"/>
                    <a:pt x="1" y="206"/>
                  </a:cubicBezTo>
                  <a:cubicBezTo>
                    <a:pt x="1" y="254"/>
                    <a:pt x="1" y="254"/>
                    <a:pt x="49" y="303"/>
                  </a:cubicBezTo>
                  <a:cubicBezTo>
                    <a:pt x="917" y="1122"/>
                    <a:pt x="1689" y="2280"/>
                    <a:pt x="2316" y="3630"/>
                  </a:cubicBezTo>
                  <a:cubicBezTo>
                    <a:pt x="2605" y="4257"/>
                    <a:pt x="2846" y="4932"/>
                    <a:pt x="3136" y="5511"/>
                  </a:cubicBezTo>
                  <a:lnTo>
                    <a:pt x="3136" y="5463"/>
                  </a:lnTo>
                  <a:cubicBezTo>
                    <a:pt x="3232" y="5463"/>
                    <a:pt x="3280" y="5415"/>
                    <a:pt x="3377" y="5415"/>
                  </a:cubicBezTo>
                  <a:cubicBezTo>
                    <a:pt x="2943" y="4739"/>
                    <a:pt x="2653" y="3871"/>
                    <a:pt x="2316" y="3148"/>
                  </a:cubicBezTo>
                  <a:cubicBezTo>
                    <a:pt x="1785" y="1990"/>
                    <a:pt x="1110" y="1026"/>
                    <a:pt x="387" y="254"/>
                  </a:cubicBezTo>
                  <a:lnTo>
                    <a:pt x="146" y="13"/>
                  </a:lnTo>
                  <a:cubicBezTo>
                    <a:pt x="137" y="5"/>
                    <a:pt x="127" y="1"/>
                    <a:pt x="1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37"/>
            <p:cNvSpPr/>
            <p:nvPr/>
          </p:nvSpPr>
          <p:spPr>
            <a:xfrm>
              <a:off x="4094795" y="2281929"/>
              <a:ext cx="190269" cy="209993"/>
            </a:xfrm>
            <a:custGeom>
              <a:avLst/>
              <a:gdLst/>
              <a:ahLst/>
              <a:cxnLst/>
              <a:rect l="l" t="t" r="r" b="b"/>
              <a:pathLst>
                <a:path w="4534" h="5004" extrusionOk="0">
                  <a:moveTo>
                    <a:pt x="4244" y="0"/>
                  </a:moveTo>
                  <a:cubicBezTo>
                    <a:pt x="3714" y="386"/>
                    <a:pt x="3183" y="916"/>
                    <a:pt x="2797" y="1495"/>
                  </a:cubicBezTo>
                  <a:cubicBezTo>
                    <a:pt x="2363" y="2074"/>
                    <a:pt x="2074" y="2846"/>
                    <a:pt x="1688" y="3376"/>
                  </a:cubicBezTo>
                  <a:cubicBezTo>
                    <a:pt x="1254" y="3955"/>
                    <a:pt x="627" y="4292"/>
                    <a:pt x="145" y="4678"/>
                  </a:cubicBezTo>
                  <a:cubicBezTo>
                    <a:pt x="97" y="4678"/>
                    <a:pt x="97" y="4678"/>
                    <a:pt x="97" y="4726"/>
                  </a:cubicBezTo>
                  <a:cubicBezTo>
                    <a:pt x="0" y="4775"/>
                    <a:pt x="0" y="4919"/>
                    <a:pt x="97" y="4968"/>
                  </a:cubicBezTo>
                  <a:lnTo>
                    <a:pt x="48" y="4968"/>
                  </a:lnTo>
                  <a:cubicBezTo>
                    <a:pt x="72" y="4992"/>
                    <a:pt x="85" y="5004"/>
                    <a:pt x="103" y="5004"/>
                  </a:cubicBezTo>
                  <a:cubicBezTo>
                    <a:pt x="121" y="5004"/>
                    <a:pt x="145" y="4992"/>
                    <a:pt x="193" y="4968"/>
                  </a:cubicBezTo>
                  <a:cubicBezTo>
                    <a:pt x="338" y="4871"/>
                    <a:pt x="482" y="4726"/>
                    <a:pt x="675" y="4630"/>
                  </a:cubicBezTo>
                  <a:cubicBezTo>
                    <a:pt x="1013" y="4389"/>
                    <a:pt x="1350" y="4148"/>
                    <a:pt x="1640" y="3810"/>
                  </a:cubicBezTo>
                  <a:cubicBezTo>
                    <a:pt x="2074" y="3328"/>
                    <a:pt x="2363" y="2604"/>
                    <a:pt x="2701" y="2026"/>
                  </a:cubicBezTo>
                  <a:cubicBezTo>
                    <a:pt x="3183" y="1206"/>
                    <a:pt x="3858" y="579"/>
                    <a:pt x="4534" y="97"/>
                  </a:cubicBezTo>
                  <a:cubicBezTo>
                    <a:pt x="4437" y="48"/>
                    <a:pt x="4341" y="48"/>
                    <a:pt x="42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37"/>
            <p:cNvSpPr/>
            <p:nvPr/>
          </p:nvSpPr>
          <p:spPr>
            <a:xfrm>
              <a:off x="4032394" y="2488098"/>
              <a:ext cx="110997" cy="273528"/>
            </a:xfrm>
            <a:custGeom>
              <a:avLst/>
              <a:gdLst/>
              <a:ahLst/>
              <a:cxnLst/>
              <a:rect l="l" t="t" r="r" b="b"/>
              <a:pathLst>
                <a:path w="2645" h="6518" extrusionOk="0">
                  <a:moveTo>
                    <a:pt x="112" y="0"/>
                  </a:moveTo>
                  <a:cubicBezTo>
                    <a:pt x="33" y="0"/>
                    <a:pt x="1" y="208"/>
                    <a:pt x="89" y="296"/>
                  </a:cubicBezTo>
                  <a:cubicBezTo>
                    <a:pt x="619" y="537"/>
                    <a:pt x="812" y="1501"/>
                    <a:pt x="1005" y="2321"/>
                  </a:cubicBezTo>
                  <a:cubicBezTo>
                    <a:pt x="1150" y="2996"/>
                    <a:pt x="1342" y="3768"/>
                    <a:pt x="1535" y="4443"/>
                  </a:cubicBezTo>
                  <a:cubicBezTo>
                    <a:pt x="1680" y="5119"/>
                    <a:pt x="1921" y="5745"/>
                    <a:pt x="2211" y="6276"/>
                  </a:cubicBezTo>
                  <a:cubicBezTo>
                    <a:pt x="2259" y="6372"/>
                    <a:pt x="2307" y="6421"/>
                    <a:pt x="2355" y="6517"/>
                  </a:cubicBezTo>
                  <a:lnTo>
                    <a:pt x="2355" y="6469"/>
                  </a:lnTo>
                  <a:cubicBezTo>
                    <a:pt x="2387" y="6485"/>
                    <a:pt x="2420" y="6490"/>
                    <a:pt x="2452" y="6490"/>
                  </a:cubicBezTo>
                  <a:cubicBezTo>
                    <a:pt x="2516" y="6490"/>
                    <a:pt x="2580" y="6469"/>
                    <a:pt x="2645" y="6469"/>
                  </a:cubicBezTo>
                  <a:cubicBezTo>
                    <a:pt x="2548" y="6324"/>
                    <a:pt x="2403" y="6180"/>
                    <a:pt x="2307" y="5987"/>
                  </a:cubicBezTo>
                  <a:cubicBezTo>
                    <a:pt x="1969" y="5360"/>
                    <a:pt x="1776" y="4636"/>
                    <a:pt x="1584" y="3865"/>
                  </a:cubicBezTo>
                  <a:cubicBezTo>
                    <a:pt x="1391" y="3141"/>
                    <a:pt x="1198" y="2370"/>
                    <a:pt x="1053" y="1598"/>
                  </a:cubicBezTo>
                  <a:cubicBezTo>
                    <a:pt x="908" y="1067"/>
                    <a:pt x="715" y="537"/>
                    <a:pt x="426" y="199"/>
                  </a:cubicBezTo>
                  <a:cubicBezTo>
                    <a:pt x="378" y="103"/>
                    <a:pt x="281" y="55"/>
                    <a:pt x="137" y="6"/>
                  </a:cubicBezTo>
                  <a:cubicBezTo>
                    <a:pt x="128" y="2"/>
                    <a:pt x="120" y="0"/>
                    <a:pt x="11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37"/>
            <p:cNvSpPr/>
            <p:nvPr/>
          </p:nvSpPr>
          <p:spPr>
            <a:xfrm>
              <a:off x="3881493" y="2261661"/>
              <a:ext cx="122244" cy="260477"/>
            </a:xfrm>
            <a:custGeom>
              <a:avLst/>
              <a:gdLst/>
              <a:ahLst/>
              <a:cxnLst/>
              <a:rect l="l" t="t" r="r" b="b"/>
              <a:pathLst>
                <a:path w="2913" h="6207" extrusionOk="0">
                  <a:moveTo>
                    <a:pt x="2913" y="1"/>
                  </a:moveTo>
                  <a:cubicBezTo>
                    <a:pt x="2816" y="1"/>
                    <a:pt x="2720" y="1"/>
                    <a:pt x="2672" y="49"/>
                  </a:cubicBezTo>
                  <a:cubicBezTo>
                    <a:pt x="2382" y="628"/>
                    <a:pt x="2141" y="1207"/>
                    <a:pt x="1948" y="1882"/>
                  </a:cubicBezTo>
                  <a:cubicBezTo>
                    <a:pt x="1659" y="2750"/>
                    <a:pt x="1466" y="3666"/>
                    <a:pt x="1128" y="4438"/>
                  </a:cubicBezTo>
                  <a:cubicBezTo>
                    <a:pt x="984" y="4824"/>
                    <a:pt x="791" y="5209"/>
                    <a:pt x="550" y="5451"/>
                  </a:cubicBezTo>
                  <a:cubicBezTo>
                    <a:pt x="405" y="5644"/>
                    <a:pt x="212" y="5692"/>
                    <a:pt x="67" y="5933"/>
                  </a:cubicBezTo>
                  <a:cubicBezTo>
                    <a:pt x="67" y="5933"/>
                    <a:pt x="67" y="5981"/>
                    <a:pt x="67" y="5981"/>
                  </a:cubicBezTo>
                  <a:cubicBezTo>
                    <a:pt x="0" y="6082"/>
                    <a:pt x="50" y="6207"/>
                    <a:pt x="120" y="6207"/>
                  </a:cubicBezTo>
                  <a:cubicBezTo>
                    <a:pt x="150" y="6207"/>
                    <a:pt x="183" y="6184"/>
                    <a:pt x="212" y="6126"/>
                  </a:cubicBezTo>
                  <a:cubicBezTo>
                    <a:pt x="260" y="6029"/>
                    <a:pt x="357" y="5981"/>
                    <a:pt x="453" y="5885"/>
                  </a:cubicBezTo>
                  <a:cubicBezTo>
                    <a:pt x="501" y="5885"/>
                    <a:pt x="501" y="5885"/>
                    <a:pt x="550" y="5836"/>
                  </a:cubicBezTo>
                  <a:cubicBezTo>
                    <a:pt x="598" y="5788"/>
                    <a:pt x="694" y="5692"/>
                    <a:pt x="791" y="5547"/>
                  </a:cubicBezTo>
                  <a:cubicBezTo>
                    <a:pt x="936" y="5306"/>
                    <a:pt x="1128" y="5017"/>
                    <a:pt x="1273" y="4727"/>
                  </a:cubicBezTo>
                  <a:cubicBezTo>
                    <a:pt x="1562" y="4004"/>
                    <a:pt x="1755" y="3184"/>
                    <a:pt x="1997" y="2412"/>
                  </a:cubicBezTo>
                  <a:cubicBezTo>
                    <a:pt x="2238" y="1544"/>
                    <a:pt x="2527" y="724"/>
                    <a:pt x="29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37"/>
            <p:cNvSpPr/>
            <p:nvPr/>
          </p:nvSpPr>
          <p:spPr>
            <a:xfrm>
              <a:off x="2761101" y="3174668"/>
              <a:ext cx="542440" cy="894106"/>
            </a:xfrm>
            <a:custGeom>
              <a:avLst/>
              <a:gdLst/>
              <a:ahLst/>
              <a:cxnLst/>
              <a:rect l="l" t="t" r="r" b="b"/>
              <a:pathLst>
                <a:path w="12926" h="21306" extrusionOk="0">
                  <a:moveTo>
                    <a:pt x="5604" y="0"/>
                  </a:moveTo>
                  <a:cubicBezTo>
                    <a:pt x="5424" y="0"/>
                    <a:pt x="5244" y="14"/>
                    <a:pt x="5064" y="43"/>
                  </a:cubicBezTo>
                  <a:cubicBezTo>
                    <a:pt x="4871" y="91"/>
                    <a:pt x="4678" y="139"/>
                    <a:pt x="4485" y="236"/>
                  </a:cubicBezTo>
                  <a:cubicBezTo>
                    <a:pt x="4341" y="236"/>
                    <a:pt x="4292" y="284"/>
                    <a:pt x="4196" y="332"/>
                  </a:cubicBezTo>
                  <a:cubicBezTo>
                    <a:pt x="1495" y="1586"/>
                    <a:pt x="0" y="6312"/>
                    <a:pt x="868" y="11569"/>
                  </a:cubicBezTo>
                  <a:lnTo>
                    <a:pt x="868" y="11618"/>
                  </a:lnTo>
                  <a:cubicBezTo>
                    <a:pt x="916" y="11907"/>
                    <a:pt x="965" y="12196"/>
                    <a:pt x="1013" y="12486"/>
                  </a:cubicBezTo>
                  <a:cubicBezTo>
                    <a:pt x="1061" y="12582"/>
                    <a:pt x="1061" y="12679"/>
                    <a:pt x="1061" y="12775"/>
                  </a:cubicBezTo>
                  <a:cubicBezTo>
                    <a:pt x="1543" y="14801"/>
                    <a:pt x="2267" y="16633"/>
                    <a:pt x="3231" y="18032"/>
                  </a:cubicBezTo>
                  <a:cubicBezTo>
                    <a:pt x="3231" y="18080"/>
                    <a:pt x="3280" y="18177"/>
                    <a:pt x="3328" y="18225"/>
                  </a:cubicBezTo>
                  <a:cubicBezTo>
                    <a:pt x="4632" y="20137"/>
                    <a:pt x="6249" y="21306"/>
                    <a:pt x="7898" y="21306"/>
                  </a:cubicBezTo>
                  <a:cubicBezTo>
                    <a:pt x="8078" y="21306"/>
                    <a:pt x="8259" y="21292"/>
                    <a:pt x="8440" y="21263"/>
                  </a:cubicBezTo>
                  <a:cubicBezTo>
                    <a:pt x="8536" y="21263"/>
                    <a:pt x="8633" y="21215"/>
                    <a:pt x="8729" y="21215"/>
                  </a:cubicBezTo>
                  <a:cubicBezTo>
                    <a:pt x="8874" y="21167"/>
                    <a:pt x="8970" y="21167"/>
                    <a:pt x="9067" y="21118"/>
                  </a:cubicBezTo>
                  <a:cubicBezTo>
                    <a:pt x="11141" y="20347"/>
                    <a:pt x="12588" y="17501"/>
                    <a:pt x="12829" y="13884"/>
                  </a:cubicBezTo>
                  <a:cubicBezTo>
                    <a:pt x="12877" y="13788"/>
                    <a:pt x="12877" y="13691"/>
                    <a:pt x="12877" y="13547"/>
                  </a:cubicBezTo>
                  <a:cubicBezTo>
                    <a:pt x="12925" y="12341"/>
                    <a:pt x="12877" y="11039"/>
                    <a:pt x="12636" y="9737"/>
                  </a:cubicBezTo>
                  <a:cubicBezTo>
                    <a:pt x="12491" y="8820"/>
                    <a:pt x="12298" y="8000"/>
                    <a:pt x="12057" y="7181"/>
                  </a:cubicBezTo>
                  <a:cubicBezTo>
                    <a:pt x="12057" y="7084"/>
                    <a:pt x="12009" y="6988"/>
                    <a:pt x="12009" y="6939"/>
                  </a:cubicBezTo>
                  <a:cubicBezTo>
                    <a:pt x="10702" y="2838"/>
                    <a:pt x="8173" y="0"/>
                    <a:pt x="560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37"/>
            <p:cNvSpPr/>
            <p:nvPr/>
          </p:nvSpPr>
          <p:spPr>
            <a:xfrm>
              <a:off x="2935125" y="3184530"/>
              <a:ext cx="204453" cy="880426"/>
            </a:xfrm>
            <a:custGeom>
              <a:avLst/>
              <a:gdLst/>
              <a:ahLst/>
              <a:cxnLst/>
              <a:rect l="l" t="t" r="r" b="b"/>
              <a:pathLst>
                <a:path w="4872" h="20980" extrusionOk="0">
                  <a:moveTo>
                    <a:pt x="338" y="1"/>
                  </a:moveTo>
                  <a:cubicBezTo>
                    <a:pt x="194" y="1"/>
                    <a:pt x="145" y="49"/>
                    <a:pt x="49" y="97"/>
                  </a:cubicBezTo>
                  <a:lnTo>
                    <a:pt x="1" y="97"/>
                  </a:lnTo>
                  <a:cubicBezTo>
                    <a:pt x="242" y="1544"/>
                    <a:pt x="579" y="2991"/>
                    <a:pt x="965" y="4438"/>
                  </a:cubicBezTo>
                  <a:cubicBezTo>
                    <a:pt x="1351" y="5933"/>
                    <a:pt x="1978" y="7380"/>
                    <a:pt x="2509" y="8826"/>
                  </a:cubicBezTo>
                  <a:cubicBezTo>
                    <a:pt x="2557" y="8923"/>
                    <a:pt x="2605" y="9019"/>
                    <a:pt x="2653" y="9164"/>
                  </a:cubicBezTo>
                  <a:cubicBezTo>
                    <a:pt x="2750" y="9453"/>
                    <a:pt x="2846" y="9743"/>
                    <a:pt x="2943" y="10032"/>
                  </a:cubicBezTo>
                  <a:cubicBezTo>
                    <a:pt x="2991" y="10080"/>
                    <a:pt x="2991" y="10177"/>
                    <a:pt x="3039" y="10225"/>
                  </a:cubicBezTo>
                  <a:cubicBezTo>
                    <a:pt x="3039" y="10273"/>
                    <a:pt x="3039" y="10273"/>
                    <a:pt x="3039" y="10322"/>
                  </a:cubicBezTo>
                  <a:cubicBezTo>
                    <a:pt x="3377" y="11431"/>
                    <a:pt x="3521" y="12540"/>
                    <a:pt x="3618" y="13697"/>
                  </a:cubicBezTo>
                  <a:cubicBezTo>
                    <a:pt x="3618" y="13794"/>
                    <a:pt x="3666" y="13890"/>
                    <a:pt x="3666" y="14035"/>
                  </a:cubicBezTo>
                  <a:cubicBezTo>
                    <a:pt x="3714" y="14614"/>
                    <a:pt x="3714" y="15241"/>
                    <a:pt x="3762" y="15868"/>
                  </a:cubicBezTo>
                  <a:cubicBezTo>
                    <a:pt x="3907" y="17556"/>
                    <a:pt x="4148" y="19292"/>
                    <a:pt x="4582" y="20980"/>
                  </a:cubicBezTo>
                  <a:cubicBezTo>
                    <a:pt x="4727" y="20932"/>
                    <a:pt x="4775" y="20932"/>
                    <a:pt x="4872" y="20883"/>
                  </a:cubicBezTo>
                  <a:cubicBezTo>
                    <a:pt x="4438" y="19195"/>
                    <a:pt x="4196" y="17507"/>
                    <a:pt x="4100" y="15819"/>
                  </a:cubicBezTo>
                  <a:cubicBezTo>
                    <a:pt x="3955" y="14083"/>
                    <a:pt x="3907" y="12395"/>
                    <a:pt x="3473" y="10756"/>
                  </a:cubicBezTo>
                  <a:cubicBezTo>
                    <a:pt x="3425" y="10563"/>
                    <a:pt x="3377" y="10418"/>
                    <a:pt x="3328" y="10225"/>
                  </a:cubicBezTo>
                  <a:cubicBezTo>
                    <a:pt x="3328" y="10177"/>
                    <a:pt x="3280" y="10080"/>
                    <a:pt x="3280" y="9984"/>
                  </a:cubicBezTo>
                  <a:cubicBezTo>
                    <a:pt x="2798" y="8537"/>
                    <a:pt x="2171" y="7138"/>
                    <a:pt x="1689" y="5692"/>
                  </a:cubicBezTo>
                  <a:cubicBezTo>
                    <a:pt x="1640" y="5595"/>
                    <a:pt x="1592" y="5450"/>
                    <a:pt x="1544" y="5354"/>
                  </a:cubicBezTo>
                  <a:cubicBezTo>
                    <a:pt x="1447" y="5016"/>
                    <a:pt x="1351" y="4727"/>
                    <a:pt x="1255" y="4389"/>
                  </a:cubicBezTo>
                  <a:cubicBezTo>
                    <a:pt x="869" y="2943"/>
                    <a:pt x="579" y="1448"/>
                    <a:pt x="3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37"/>
            <p:cNvSpPr/>
            <p:nvPr/>
          </p:nvSpPr>
          <p:spPr>
            <a:xfrm>
              <a:off x="2894672" y="3758511"/>
              <a:ext cx="203362" cy="180953"/>
            </a:xfrm>
            <a:custGeom>
              <a:avLst/>
              <a:gdLst/>
              <a:ahLst/>
              <a:cxnLst/>
              <a:rect l="l" t="t" r="r" b="b"/>
              <a:pathLst>
                <a:path w="4846" h="4312" extrusionOk="0">
                  <a:moveTo>
                    <a:pt x="4673" y="1"/>
                  </a:moveTo>
                  <a:cubicBezTo>
                    <a:pt x="4640" y="1"/>
                    <a:pt x="4608" y="7"/>
                    <a:pt x="4582" y="19"/>
                  </a:cubicBezTo>
                  <a:cubicBezTo>
                    <a:pt x="4582" y="19"/>
                    <a:pt x="4534" y="19"/>
                    <a:pt x="4534" y="68"/>
                  </a:cubicBezTo>
                  <a:cubicBezTo>
                    <a:pt x="3858" y="1080"/>
                    <a:pt x="2894" y="2045"/>
                    <a:pt x="1688" y="2913"/>
                  </a:cubicBezTo>
                  <a:cubicBezTo>
                    <a:pt x="1109" y="3299"/>
                    <a:pt x="531" y="3685"/>
                    <a:pt x="48" y="4119"/>
                  </a:cubicBezTo>
                  <a:lnTo>
                    <a:pt x="0" y="4119"/>
                  </a:lnTo>
                  <a:cubicBezTo>
                    <a:pt x="48" y="4167"/>
                    <a:pt x="97" y="4264"/>
                    <a:pt x="145" y="4312"/>
                  </a:cubicBezTo>
                  <a:cubicBezTo>
                    <a:pt x="724" y="3781"/>
                    <a:pt x="1495" y="3299"/>
                    <a:pt x="2170" y="2865"/>
                  </a:cubicBezTo>
                  <a:cubicBezTo>
                    <a:pt x="3183" y="2093"/>
                    <a:pt x="4003" y="1225"/>
                    <a:pt x="4630" y="357"/>
                  </a:cubicBezTo>
                  <a:cubicBezTo>
                    <a:pt x="4678" y="261"/>
                    <a:pt x="4726" y="164"/>
                    <a:pt x="4775" y="116"/>
                  </a:cubicBezTo>
                  <a:cubicBezTo>
                    <a:pt x="4845" y="45"/>
                    <a:pt x="4761" y="1"/>
                    <a:pt x="467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37"/>
            <p:cNvSpPr/>
            <p:nvPr/>
          </p:nvSpPr>
          <p:spPr>
            <a:xfrm>
              <a:off x="3060597" y="3610715"/>
              <a:ext cx="240879" cy="146626"/>
            </a:xfrm>
            <a:custGeom>
              <a:avLst/>
              <a:gdLst/>
              <a:ahLst/>
              <a:cxnLst/>
              <a:rect l="l" t="t" r="r" b="b"/>
              <a:pathLst>
                <a:path w="5740" h="3494" extrusionOk="0">
                  <a:moveTo>
                    <a:pt x="228" y="1"/>
                  </a:moveTo>
                  <a:cubicBezTo>
                    <a:pt x="165" y="1"/>
                    <a:pt x="83" y="35"/>
                    <a:pt x="49" y="69"/>
                  </a:cubicBezTo>
                  <a:cubicBezTo>
                    <a:pt x="1" y="117"/>
                    <a:pt x="1" y="117"/>
                    <a:pt x="49" y="166"/>
                  </a:cubicBezTo>
                  <a:cubicBezTo>
                    <a:pt x="194" y="310"/>
                    <a:pt x="338" y="455"/>
                    <a:pt x="483" y="551"/>
                  </a:cubicBezTo>
                  <a:cubicBezTo>
                    <a:pt x="772" y="841"/>
                    <a:pt x="1110" y="1130"/>
                    <a:pt x="1496" y="1371"/>
                  </a:cubicBezTo>
                  <a:cubicBezTo>
                    <a:pt x="2026" y="1709"/>
                    <a:pt x="2798" y="1805"/>
                    <a:pt x="3425" y="2046"/>
                  </a:cubicBezTo>
                  <a:cubicBezTo>
                    <a:pt x="4341" y="2384"/>
                    <a:pt x="5113" y="2914"/>
                    <a:pt x="5692" y="3493"/>
                  </a:cubicBezTo>
                  <a:cubicBezTo>
                    <a:pt x="5692" y="3397"/>
                    <a:pt x="5740" y="3252"/>
                    <a:pt x="5740" y="3156"/>
                  </a:cubicBezTo>
                  <a:cubicBezTo>
                    <a:pt x="5209" y="2722"/>
                    <a:pt x="4679" y="2336"/>
                    <a:pt x="3955" y="2046"/>
                  </a:cubicBezTo>
                  <a:cubicBezTo>
                    <a:pt x="3328" y="1757"/>
                    <a:pt x="2509" y="1661"/>
                    <a:pt x="1882" y="1323"/>
                  </a:cubicBezTo>
                  <a:cubicBezTo>
                    <a:pt x="1255" y="1034"/>
                    <a:pt x="821" y="503"/>
                    <a:pt x="338" y="69"/>
                  </a:cubicBezTo>
                  <a:cubicBezTo>
                    <a:pt x="338" y="69"/>
                    <a:pt x="338" y="21"/>
                    <a:pt x="290" y="21"/>
                  </a:cubicBezTo>
                  <a:cubicBezTo>
                    <a:pt x="276" y="7"/>
                    <a:pt x="254" y="1"/>
                    <a:pt x="22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37"/>
            <p:cNvSpPr/>
            <p:nvPr/>
          </p:nvSpPr>
          <p:spPr>
            <a:xfrm>
              <a:off x="2803569" y="3551084"/>
              <a:ext cx="250111" cy="159677"/>
            </a:xfrm>
            <a:custGeom>
              <a:avLst/>
              <a:gdLst/>
              <a:ahLst/>
              <a:cxnLst/>
              <a:rect l="l" t="t" r="r" b="b"/>
              <a:pathLst>
                <a:path w="5960" h="3805" extrusionOk="0">
                  <a:moveTo>
                    <a:pt x="5803" y="0"/>
                  </a:moveTo>
                  <a:cubicBezTo>
                    <a:pt x="5736" y="0"/>
                    <a:pt x="5665" y="26"/>
                    <a:pt x="5644" y="91"/>
                  </a:cubicBezTo>
                  <a:cubicBezTo>
                    <a:pt x="5499" y="670"/>
                    <a:pt x="4582" y="1056"/>
                    <a:pt x="3859" y="1394"/>
                  </a:cubicBezTo>
                  <a:cubicBezTo>
                    <a:pt x="3184" y="1683"/>
                    <a:pt x="2509" y="1972"/>
                    <a:pt x="1834" y="2310"/>
                  </a:cubicBezTo>
                  <a:cubicBezTo>
                    <a:pt x="1255" y="2599"/>
                    <a:pt x="676" y="2985"/>
                    <a:pt x="194" y="3371"/>
                  </a:cubicBezTo>
                  <a:cubicBezTo>
                    <a:pt x="146" y="3419"/>
                    <a:pt x="49" y="3467"/>
                    <a:pt x="1" y="3516"/>
                  </a:cubicBezTo>
                  <a:cubicBezTo>
                    <a:pt x="49" y="3612"/>
                    <a:pt x="49" y="3709"/>
                    <a:pt x="97" y="3805"/>
                  </a:cubicBezTo>
                  <a:cubicBezTo>
                    <a:pt x="194" y="3660"/>
                    <a:pt x="338" y="3516"/>
                    <a:pt x="483" y="3371"/>
                  </a:cubicBezTo>
                  <a:cubicBezTo>
                    <a:pt x="1014" y="2937"/>
                    <a:pt x="1737" y="2551"/>
                    <a:pt x="2412" y="2213"/>
                  </a:cubicBezTo>
                  <a:cubicBezTo>
                    <a:pt x="3136" y="1924"/>
                    <a:pt x="3859" y="1587"/>
                    <a:pt x="4534" y="1249"/>
                  </a:cubicBezTo>
                  <a:cubicBezTo>
                    <a:pt x="5065" y="1008"/>
                    <a:pt x="5547" y="767"/>
                    <a:pt x="5788" y="429"/>
                  </a:cubicBezTo>
                  <a:cubicBezTo>
                    <a:pt x="5885" y="333"/>
                    <a:pt x="5933" y="188"/>
                    <a:pt x="5933" y="91"/>
                  </a:cubicBezTo>
                  <a:cubicBezTo>
                    <a:pt x="5959" y="39"/>
                    <a:pt x="5884" y="0"/>
                    <a:pt x="58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37"/>
            <p:cNvSpPr/>
            <p:nvPr/>
          </p:nvSpPr>
          <p:spPr>
            <a:xfrm>
              <a:off x="2985734" y="3407148"/>
              <a:ext cx="281333" cy="68865"/>
            </a:xfrm>
            <a:custGeom>
              <a:avLst/>
              <a:gdLst/>
              <a:ahLst/>
              <a:cxnLst/>
              <a:rect l="l" t="t" r="r" b="b"/>
              <a:pathLst>
                <a:path w="6704" h="1641" extrusionOk="0">
                  <a:moveTo>
                    <a:pt x="290" y="1"/>
                  </a:moveTo>
                  <a:cubicBezTo>
                    <a:pt x="145" y="1"/>
                    <a:pt x="0" y="145"/>
                    <a:pt x="193" y="194"/>
                  </a:cubicBezTo>
                  <a:cubicBezTo>
                    <a:pt x="290" y="242"/>
                    <a:pt x="386" y="338"/>
                    <a:pt x="483" y="435"/>
                  </a:cubicBezTo>
                  <a:cubicBezTo>
                    <a:pt x="483" y="435"/>
                    <a:pt x="531" y="435"/>
                    <a:pt x="531" y="483"/>
                  </a:cubicBezTo>
                  <a:cubicBezTo>
                    <a:pt x="627" y="531"/>
                    <a:pt x="724" y="580"/>
                    <a:pt x="868" y="628"/>
                  </a:cubicBezTo>
                  <a:cubicBezTo>
                    <a:pt x="1110" y="772"/>
                    <a:pt x="1447" y="869"/>
                    <a:pt x="1785" y="965"/>
                  </a:cubicBezTo>
                  <a:cubicBezTo>
                    <a:pt x="2508" y="1110"/>
                    <a:pt x="3376" y="1158"/>
                    <a:pt x="4196" y="1207"/>
                  </a:cubicBezTo>
                  <a:cubicBezTo>
                    <a:pt x="5112" y="1255"/>
                    <a:pt x="5932" y="1448"/>
                    <a:pt x="6704" y="1641"/>
                  </a:cubicBezTo>
                  <a:cubicBezTo>
                    <a:pt x="6704" y="1544"/>
                    <a:pt x="6656" y="1496"/>
                    <a:pt x="6656" y="1399"/>
                  </a:cubicBezTo>
                  <a:cubicBezTo>
                    <a:pt x="6029" y="1255"/>
                    <a:pt x="5354" y="1110"/>
                    <a:pt x="4678" y="1062"/>
                  </a:cubicBezTo>
                  <a:cubicBezTo>
                    <a:pt x="3810" y="965"/>
                    <a:pt x="2846" y="965"/>
                    <a:pt x="2026" y="772"/>
                  </a:cubicBezTo>
                  <a:cubicBezTo>
                    <a:pt x="1592" y="724"/>
                    <a:pt x="1206" y="580"/>
                    <a:pt x="917" y="387"/>
                  </a:cubicBezTo>
                  <a:cubicBezTo>
                    <a:pt x="724" y="290"/>
                    <a:pt x="579" y="97"/>
                    <a:pt x="338" y="49"/>
                  </a:cubicBezTo>
                  <a:lnTo>
                    <a:pt x="290" y="1"/>
                  </a:ln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37"/>
            <p:cNvSpPr/>
            <p:nvPr/>
          </p:nvSpPr>
          <p:spPr>
            <a:xfrm>
              <a:off x="1753215" y="946514"/>
              <a:ext cx="2331533" cy="2730369"/>
            </a:xfrm>
            <a:custGeom>
              <a:avLst/>
              <a:gdLst/>
              <a:ahLst/>
              <a:cxnLst/>
              <a:rect l="l" t="t" r="r" b="b"/>
              <a:pathLst>
                <a:path w="55559" h="65063" extrusionOk="0">
                  <a:moveTo>
                    <a:pt x="21783" y="0"/>
                  </a:moveTo>
                  <a:cubicBezTo>
                    <a:pt x="20693" y="0"/>
                    <a:pt x="19674" y="137"/>
                    <a:pt x="18665" y="427"/>
                  </a:cubicBezTo>
                  <a:cubicBezTo>
                    <a:pt x="14469" y="1584"/>
                    <a:pt x="11672" y="4285"/>
                    <a:pt x="10129" y="6069"/>
                  </a:cubicBezTo>
                  <a:cubicBezTo>
                    <a:pt x="8971" y="8191"/>
                    <a:pt x="7380" y="11519"/>
                    <a:pt x="6222" y="15860"/>
                  </a:cubicBezTo>
                  <a:cubicBezTo>
                    <a:pt x="5402" y="18995"/>
                    <a:pt x="5692" y="19332"/>
                    <a:pt x="4631" y="24396"/>
                  </a:cubicBezTo>
                  <a:cubicBezTo>
                    <a:pt x="3087" y="32112"/>
                    <a:pt x="2171" y="32739"/>
                    <a:pt x="1882" y="37225"/>
                  </a:cubicBezTo>
                  <a:cubicBezTo>
                    <a:pt x="1592" y="41806"/>
                    <a:pt x="2557" y="41324"/>
                    <a:pt x="1978" y="44700"/>
                  </a:cubicBezTo>
                  <a:cubicBezTo>
                    <a:pt x="1399" y="48269"/>
                    <a:pt x="1" y="50632"/>
                    <a:pt x="145" y="55069"/>
                  </a:cubicBezTo>
                  <a:cubicBezTo>
                    <a:pt x="194" y="55985"/>
                    <a:pt x="290" y="56805"/>
                    <a:pt x="387" y="57287"/>
                  </a:cubicBezTo>
                  <a:lnTo>
                    <a:pt x="338" y="57287"/>
                  </a:lnTo>
                  <a:cubicBezTo>
                    <a:pt x="9405" y="62592"/>
                    <a:pt x="16446" y="63750"/>
                    <a:pt x="21221" y="63798"/>
                  </a:cubicBezTo>
                  <a:cubicBezTo>
                    <a:pt x="21327" y="63799"/>
                    <a:pt x="21433" y="63800"/>
                    <a:pt x="21538" y="63800"/>
                  </a:cubicBezTo>
                  <a:cubicBezTo>
                    <a:pt x="24406" y="63800"/>
                    <a:pt x="26926" y="63426"/>
                    <a:pt x="29608" y="63426"/>
                  </a:cubicBezTo>
                  <a:cubicBezTo>
                    <a:pt x="31386" y="63426"/>
                    <a:pt x="33234" y="63590"/>
                    <a:pt x="35303" y="64136"/>
                  </a:cubicBezTo>
                  <a:cubicBezTo>
                    <a:pt x="36216" y="64385"/>
                    <a:pt x="38414" y="65062"/>
                    <a:pt x="41375" y="65062"/>
                  </a:cubicBezTo>
                  <a:cubicBezTo>
                    <a:pt x="41856" y="65062"/>
                    <a:pt x="42357" y="65044"/>
                    <a:pt x="42875" y="65004"/>
                  </a:cubicBezTo>
                  <a:cubicBezTo>
                    <a:pt x="44563" y="64859"/>
                    <a:pt x="45913" y="64570"/>
                    <a:pt x="46782" y="64329"/>
                  </a:cubicBezTo>
                  <a:cubicBezTo>
                    <a:pt x="47698" y="62255"/>
                    <a:pt x="48807" y="59024"/>
                    <a:pt x="48711" y="55021"/>
                  </a:cubicBezTo>
                  <a:cubicBezTo>
                    <a:pt x="48662" y="52079"/>
                    <a:pt x="48035" y="52031"/>
                    <a:pt x="47939" y="48896"/>
                  </a:cubicBezTo>
                  <a:cubicBezTo>
                    <a:pt x="47698" y="43735"/>
                    <a:pt x="49386" y="43205"/>
                    <a:pt x="49627" y="37032"/>
                  </a:cubicBezTo>
                  <a:cubicBezTo>
                    <a:pt x="49723" y="34138"/>
                    <a:pt x="49434" y="33222"/>
                    <a:pt x="50013" y="31051"/>
                  </a:cubicBezTo>
                  <a:cubicBezTo>
                    <a:pt x="50784" y="28447"/>
                    <a:pt x="52038" y="27097"/>
                    <a:pt x="52955" y="25698"/>
                  </a:cubicBezTo>
                  <a:cubicBezTo>
                    <a:pt x="54305" y="23528"/>
                    <a:pt x="55559" y="19911"/>
                    <a:pt x="54739" y="13882"/>
                  </a:cubicBezTo>
                  <a:cubicBezTo>
                    <a:pt x="53630" y="12821"/>
                    <a:pt x="51990" y="11423"/>
                    <a:pt x="49916" y="9976"/>
                  </a:cubicBezTo>
                  <a:cubicBezTo>
                    <a:pt x="47987" y="8674"/>
                    <a:pt x="44225" y="6311"/>
                    <a:pt x="36027" y="3562"/>
                  </a:cubicBezTo>
                  <a:cubicBezTo>
                    <a:pt x="29360" y="1364"/>
                    <a:pt x="25224" y="0"/>
                    <a:pt x="2178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37"/>
            <p:cNvSpPr/>
            <p:nvPr/>
          </p:nvSpPr>
          <p:spPr>
            <a:xfrm>
              <a:off x="1890856" y="1310886"/>
              <a:ext cx="1726398" cy="2238623"/>
            </a:xfrm>
            <a:custGeom>
              <a:avLst/>
              <a:gdLst/>
              <a:ahLst/>
              <a:cxnLst/>
              <a:rect l="l" t="t" r="r" b="b"/>
              <a:pathLst>
                <a:path w="41139" h="53345" extrusionOk="0">
                  <a:moveTo>
                    <a:pt x="10777" y="0"/>
                  </a:moveTo>
                  <a:cubicBezTo>
                    <a:pt x="10571" y="0"/>
                    <a:pt x="10373" y="30"/>
                    <a:pt x="10176" y="87"/>
                  </a:cubicBezTo>
                  <a:cubicBezTo>
                    <a:pt x="7861" y="714"/>
                    <a:pt x="6414" y="4572"/>
                    <a:pt x="7138" y="7466"/>
                  </a:cubicBezTo>
                  <a:cubicBezTo>
                    <a:pt x="7620" y="9202"/>
                    <a:pt x="8585" y="9395"/>
                    <a:pt x="9115" y="11131"/>
                  </a:cubicBezTo>
                  <a:cubicBezTo>
                    <a:pt x="9935" y="13832"/>
                    <a:pt x="8392" y="16292"/>
                    <a:pt x="7524" y="18124"/>
                  </a:cubicBezTo>
                  <a:cubicBezTo>
                    <a:pt x="4341" y="25166"/>
                    <a:pt x="9646" y="28397"/>
                    <a:pt x="7234" y="36113"/>
                  </a:cubicBezTo>
                  <a:cubicBezTo>
                    <a:pt x="5112" y="42817"/>
                    <a:pt x="0" y="44071"/>
                    <a:pt x="917" y="47833"/>
                  </a:cubicBezTo>
                  <a:cubicBezTo>
                    <a:pt x="1640" y="50823"/>
                    <a:pt x="5498" y="53090"/>
                    <a:pt x="8971" y="53331"/>
                  </a:cubicBezTo>
                  <a:cubicBezTo>
                    <a:pt x="9121" y="53340"/>
                    <a:pt x="9269" y="53345"/>
                    <a:pt x="9415" y="53345"/>
                  </a:cubicBezTo>
                  <a:cubicBezTo>
                    <a:pt x="14365" y="53345"/>
                    <a:pt x="16496" y="48064"/>
                    <a:pt x="21643" y="48064"/>
                  </a:cubicBezTo>
                  <a:cubicBezTo>
                    <a:pt x="21774" y="48064"/>
                    <a:pt x="21906" y="48067"/>
                    <a:pt x="22040" y="48074"/>
                  </a:cubicBezTo>
                  <a:cubicBezTo>
                    <a:pt x="26620" y="48296"/>
                    <a:pt x="29724" y="52658"/>
                    <a:pt x="30974" y="52658"/>
                  </a:cubicBezTo>
                  <a:cubicBezTo>
                    <a:pt x="31080" y="52658"/>
                    <a:pt x="31173" y="52627"/>
                    <a:pt x="31252" y="52559"/>
                  </a:cubicBezTo>
                  <a:cubicBezTo>
                    <a:pt x="32409" y="51595"/>
                    <a:pt x="28310" y="45614"/>
                    <a:pt x="29757" y="44312"/>
                  </a:cubicBezTo>
                  <a:cubicBezTo>
                    <a:pt x="29955" y="44131"/>
                    <a:pt x="30224" y="44060"/>
                    <a:pt x="30535" y="44060"/>
                  </a:cubicBezTo>
                  <a:cubicBezTo>
                    <a:pt x="31719" y="44060"/>
                    <a:pt x="33517" y="45094"/>
                    <a:pt x="34373" y="45094"/>
                  </a:cubicBezTo>
                  <a:cubicBezTo>
                    <a:pt x="34552" y="45094"/>
                    <a:pt x="34690" y="45049"/>
                    <a:pt x="34772" y="44939"/>
                  </a:cubicBezTo>
                  <a:cubicBezTo>
                    <a:pt x="35351" y="44264"/>
                    <a:pt x="32361" y="42431"/>
                    <a:pt x="31879" y="39296"/>
                  </a:cubicBezTo>
                  <a:cubicBezTo>
                    <a:pt x="31493" y="36692"/>
                    <a:pt x="33181" y="35969"/>
                    <a:pt x="34579" y="31387"/>
                  </a:cubicBezTo>
                  <a:cubicBezTo>
                    <a:pt x="35448" y="28493"/>
                    <a:pt x="36701" y="24394"/>
                    <a:pt x="34772" y="21645"/>
                  </a:cubicBezTo>
                  <a:cubicBezTo>
                    <a:pt x="34579" y="21356"/>
                    <a:pt x="33277" y="20295"/>
                    <a:pt x="30721" y="18124"/>
                  </a:cubicBezTo>
                  <a:cubicBezTo>
                    <a:pt x="28117" y="16002"/>
                    <a:pt x="27731" y="15761"/>
                    <a:pt x="27779" y="15375"/>
                  </a:cubicBezTo>
                  <a:cubicBezTo>
                    <a:pt x="28069" y="13639"/>
                    <a:pt x="40656" y="14941"/>
                    <a:pt x="40994" y="13061"/>
                  </a:cubicBezTo>
                  <a:cubicBezTo>
                    <a:pt x="41138" y="12385"/>
                    <a:pt x="39692" y="11614"/>
                    <a:pt x="39065" y="11276"/>
                  </a:cubicBezTo>
                  <a:cubicBezTo>
                    <a:pt x="37184" y="10267"/>
                    <a:pt x="35497" y="9975"/>
                    <a:pt x="33905" y="9975"/>
                  </a:cubicBezTo>
                  <a:cubicBezTo>
                    <a:pt x="31721" y="9975"/>
                    <a:pt x="29715" y="10523"/>
                    <a:pt x="27628" y="10523"/>
                  </a:cubicBezTo>
                  <a:cubicBezTo>
                    <a:pt x="26435" y="10523"/>
                    <a:pt x="25215" y="10344"/>
                    <a:pt x="23921" y="9781"/>
                  </a:cubicBezTo>
                  <a:cubicBezTo>
                    <a:pt x="21269" y="8575"/>
                    <a:pt x="22137" y="7466"/>
                    <a:pt x="15192" y="2306"/>
                  </a:cubicBezTo>
                  <a:cubicBezTo>
                    <a:pt x="12990" y="704"/>
                    <a:pt x="11785" y="0"/>
                    <a:pt x="10777" y="0"/>
                  </a:cubicBezTo>
                  <a:close/>
                </a:path>
              </a:pathLst>
            </a:custGeom>
            <a:solidFill>
              <a:srgbClr val="F4BDA4">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37"/>
            <p:cNvSpPr/>
            <p:nvPr/>
          </p:nvSpPr>
          <p:spPr>
            <a:xfrm>
              <a:off x="2253801" y="835981"/>
              <a:ext cx="1486904" cy="1030576"/>
            </a:xfrm>
            <a:custGeom>
              <a:avLst/>
              <a:gdLst/>
              <a:ahLst/>
              <a:cxnLst/>
              <a:rect l="l" t="t" r="r" b="b"/>
              <a:pathLst>
                <a:path w="35432" h="24558" extrusionOk="0">
                  <a:moveTo>
                    <a:pt x="17749" y="1"/>
                  </a:moveTo>
                  <a:cubicBezTo>
                    <a:pt x="14783" y="1"/>
                    <a:pt x="10348" y="818"/>
                    <a:pt x="3649" y="3157"/>
                  </a:cubicBezTo>
                  <a:cubicBezTo>
                    <a:pt x="3312" y="3302"/>
                    <a:pt x="2829" y="3543"/>
                    <a:pt x="2540" y="4025"/>
                  </a:cubicBezTo>
                  <a:cubicBezTo>
                    <a:pt x="2106" y="4749"/>
                    <a:pt x="2299" y="5520"/>
                    <a:pt x="2395" y="6292"/>
                  </a:cubicBezTo>
                  <a:cubicBezTo>
                    <a:pt x="2636" y="8125"/>
                    <a:pt x="2347" y="9572"/>
                    <a:pt x="2058" y="10922"/>
                  </a:cubicBezTo>
                  <a:cubicBezTo>
                    <a:pt x="1720" y="12562"/>
                    <a:pt x="1238" y="12851"/>
                    <a:pt x="804" y="14153"/>
                  </a:cubicBezTo>
                  <a:cubicBezTo>
                    <a:pt x="707" y="14394"/>
                    <a:pt x="659" y="14684"/>
                    <a:pt x="611" y="14973"/>
                  </a:cubicBezTo>
                  <a:cubicBezTo>
                    <a:pt x="0" y="17745"/>
                    <a:pt x="2182" y="20380"/>
                    <a:pt x="4970" y="20380"/>
                  </a:cubicBezTo>
                  <a:cubicBezTo>
                    <a:pt x="5044" y="20380"/>
                    <a:pt x="5118" y="20378"/>
                    <a:pt x="5193" y="20375"/>
                  </a:cubicBezTo>
                  <a:cubicBezTo>
                    <a:pt x="6711" y="20327"/>
                    <a:pt x="8121" y="20304"/>
                    <a:pt x="9430" y="20304"/>
                  </a:cubicBezTo>
                  <a:cubicBezTo>
                    <a:pt x="18676" y="20304"/>
                    <a:pt x="22872" y="21434"/>
                    <a:pt x="24773" y="22786"/>
                  </a:cubicBezTo>
                  <a:cubicBezTo>
                    <a:pt x="25257" y="23149"/>
                    <a:pt x="27158" y="24558"/>
                    <a:pt x="29121" y="24558"/>
                  </a:cubicBezTo>
                  <a:cubicBezTo>
                    <a:pt x="29505" y="24558"/>
                    <a:pt x="29892" y="24504"/>
                    <a:pt x="30271" y="24378"/>
                  </a:cubicBezTo>
                  <a:cubicBezTo>
                    <a:pt x="31139" y="24088"/>
                    <a:pt x="31766" y="23509"/>
                    <a:pt x="32152" y="23075"/>
                  </a:cubicBezTo>
                  <a:cubicBezTo>
                    <a:pt x="32489" y="22304"/>
                    <a:pt x="32827" y="21532"/>
                    <a:pt x="33165" y="20664"/>
                  </a:cubicBezTo>
                  <a:cubicBezTo>
                    <a:pt x="35431" y="14491"/>
                    <a:pt x="34708" y="8607"/>
                    <a:pt x="33743" y="4652"/>
                  </a:cubicBezTo>
                  <a:cubicBezTo>
                    <a:pt x="33309" y="4411"/>
                    <a:pt x="32634" y="4025"/>
                    <a:pt x="31766" y="3688"/>
                  </a:cubicBezTo>
                  <a:cubicBezTo>
                    <a:pt x="29355" y="2723"/>
                    <a:pt x="27860" y="3157"/>
                    <a:pt x="25545" y="2530"/>
                  </a:cubicBezTo>
                  <a:cubicBezTo>
                    <a:pt x="23712" y="2048"/>
                    <a:pt x="22603" y="1228"/>
                    <a:pt x="21976" y="891"/>
                  </a:cubicBezTo>
                  <a:cubicBezTo>
                    <a:pt x="21066" y="368"/>
                    <a:pt x="19737" y="1"/>
                    <a:pt x="177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37"/>
            <p:cNvSpPr/>
            <p:nvPr/>
          </p:nvSpPr>
          <p:spPr>
            <a:xfrm>
              <a:off x="2423125" y="933547"/>
              <a:ext cx="922894" cy="748907"/>
            </a:xfrm>
            <a:custGeom>
              <a:avLst/>
              <a:gdLst/>
              <a:ahLst/>
              <a:cxnLst/>
              <a:rect l="l" t="t" r="r" b="b"/>
              <a:pathLst>
                <a:path w="21992" h="17846" extrusionOk="0">
                  <a:moveTo>
                    <a:pt x="9613" y="0"/>
                  </a:moveTo>
                  <a:cubicBezTo>
                    <a:pt x="6870" y="0"/>
                    <a:pt x="4655" y="789"/>
                    <a:pt x="4389" y="1797"/>
                  </a:cubicBezTo>
                  <a:cubicBezTo>
                    <a:pt x="4196" y="2761"/>
                    <a:pt x="5787" y="3726"/>
                    <a:pt x="5402" y="4305"/>
                  </a:cubicBezTo>
                  <a:cubicBezTo>
                    <a:pt x="5314" y="4445"/>
                    <a:pt x="5136" y="4499"/>
                    <a:pt x="4899" y="4499"/>
                  </a:cubicBezTo>
                  <a:cubicBezTo>
                    <a:pt x="4107" y="4499"/>
                    <a:pt x="2650" y="3897"/>
                    <a:pt x="1648" y="3897"/>
                  </a:cubicBezTo>
                  <a:cubicBezTo>
                    <a:pt x="1303" y="3897"/>
                    <a:pt x="1012" y="3968"/>
                    <a:pt x="820" y="4160"/>
                  </a:cubicBezTo>
                  <a:cubicBezTo>
                    <a:pt x="0" y="5028"/>
                    <a:pt x="1399" y="7825"/>
                    <a:pt x="2701" y="9754"/>
                  </a:cubicBezTo>
                  <a:cubicBezTo>
                    <a:pt x="6002" y="14665"/>
                    <a:pt x="11316" y="17846"/>
                    <a:pt x="13627" y="17846"/>
                  </a:cubicBezTo>
                  <a:cubicBezTo>
                    <a:pt x="14017" y="17846"/>
                    <a:pt x="14322" y="17755"/>
                    <a:pt x="14517" y="17567"/>
                  </a:cubicBezTo>
                  <a:cubicBezTo>
                    <a:pt x="15240" y="16844"/>
                    <a:pt x="14034" y="15156"/>
                    <a:pt x="15047" y="14143"/>
                  </a:cubicBezTo>
                  <a:cubicBezTo>
                    <a:pt x="15491" y="13680"/>
                    <a:pt x="16135" y="13580"/>
                    <a:pt x="16770" y="13580"/>
                  </a:cubicBezTo>
                  <a:cubicBezTo>
                    <a:pt x="17256" y="13580"/>
                    <a:pt x="17736" y="13639"/>
                    <a:pt x="18117" y="13639"/>
                  </a:cubicBezTo>
                  <a:cubicBezTo>
                    <a:pt x="18483" y="13639"/>
                    <a:pt x="18758" y="13584"/>
                    <a:pt x="18857" y="13371"/>
                  </a:cubicBezTo>
                  <a:cubicBezTo>
                    <a:pt x="19243" y="12600"/>
                    <a:pt x="16397" y="11249"/>
                    <a:pt x="16012" y="8500"/>
                  </a:cubicBezTo>
                  <a:cubicBezTo>
                    <a:pt x="15963" y="8066"/>
                    <a:pt x="15819" y="6909"/>
                    <a:pt x="16494" y="6378"/>
                  </a:cubicBezTo>
                  <a:cubicBezTo>
                    <a:pt x="16708" y="6204"/>
                    <a:pt x="16976" y="6133"/>
                    <a:pt x="17277" y="6133"/>
                  </a:cubicBezTo>
                  <a:cubicBezTo>
                    <a:pt x="18660" y="6133"/>
                    <a:pt x="20736" y="7641"/>
                    <a:pt x="21396" y="7641"/>
                  </a:cubicBezTo>
                  <a:cubicBezTo>
                    <a:pt x="21467" y="7641"/>
                    <a:pt x="21522" y="7624"/>
                    <a:pt x="21558" y="7584"/>
                  </a:cubicBezTo>
                  <a:cubicBezTo>
                    <a:pt x="21992" y="7054"/>
                    <a:pt x="19484" y="2906"/>
                    <a:pt x="15047" y="1073"/>
                  </a:cubicBezTo>
                  <a:cubicBezTo>
                    <a:pt x="13262" y="311"/>
                    <a:pt x="11333" y="0"/>
                    <a:pt x="9613"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37"/>
            <p:cNvSpPr/>
            <p:nvPr/>
          </p:nvSpPr>
          <p:spPr>
            <a:xfrm>
              <a:off x="3219052" y="1299178"/>
              <a:ext cx="481129" cy="461237"/>
            </a:xfrm>
            <a:custGeom>
              <a:avLst/>
              <a:gdLst/>
              <a:ahLst/>
              <a:cxnLst/>
              <a:rect l="l" t="t" r="r" b="b"/>
              <a:pathLst>
                <a:path w="11465" h="10991" extrusionOk="0">
                  <a:moveTo>
                    <a:pt x="7712" y="0"/>
                  </a:moveTo>
                  <a:cubicBezTo>
                    <a:pt x="7272" y="0"/>
                    <a:pt x="6650" y="229"/>
                    <a:pt x="4279" y="1138"/>
                  </a:cubicBezTo>
                  <a:cubicBezTo>
                    <a:pt x="2543" y="1813"/>
                    <a:pt x="2350" y="1861"/>
                    <a:pt x="2157" y="2199"/>
                  </a:cubicBezTo>
                  <a:cubicBezTo>
                    <a:pt x="1530" y="3163"/>
                    <a:pt x="2350" y="4417"/>
                    <a:pt x="1578" y="5189"/>
                  </a:cubicBezTo>
                  <a:cubicBezTo>
                    <a:pt x="1144" y="5671"/>
                    <a:pt x="710" y="5430"/>
                    <a:pt x="517" y="5720"/>
                  </a:cubicBezTo>
                  <a:lnTo>
                    <a:pt x="565" y="5720"/>
                  </a:lnTo>
                  <a:cubicBezTo>
                    <a:pt x="0" y="6807"/>
                    <a:pt x="4962" y="10991"/>
                    <a:pt x="7076" y="10991"/>
                  </a:cubicBezTo>
                  <a:cubicBezTo>
                    <a:pt x="7306" y="10991"/>
                    <a:pt x="7503" y="10941"/>
                    <a:pt x="7655" y="10832"/>
                  </a:cubicBezTo>
                  <a:cubicBezTo>
                    <a:pt x="7992" y="10591"/>
                    <a:pt x="7848" y="10205"/>
                    <a:pt x="8475" y="9481"/>
                  </a:cubicBezTo>
                  <a:cubicBezTo>
                    <a:pt x="9150" y="8613"/>
                    <a:pt x="9729" y="8661"/>
                    <a:pt x="10259" y="8083"/>
                  </a:cubicBezTo>
                  <a:cubicBezTo>
                    <a:pt x="11465" y="6829"/>
                    <a:pt x="11031" y="4080"/>
                    <a:pt x="10307" y="3887"/>
                  </a:cubicBezTo>
                  <a:cubicBezTo>
                    <a:pt x="10267" y="3874"/>
                    <a:pt x="10225" y="3869"/>
                    <a:pt x="10183" y="3869"/>
                  </a:cubicBezTo>
                  <a:cubicBezTo>
                    <a:pt x="9618" y="3869"/>
                    <a:pt x="8943" y="4918"/>
                    <a:pt x="8634" y="4918"/>
                  </a:cubicBezTo>
                  <a:cubicBezTo>
                    <a:pt x="8611" y="4918"/>
                    <a:pt x="8590" y="4912"/>
                    <a:pt x="8571" y="4900"/>
                  </a:cubicBezTo>
                  <a:cubicBezTo>
                    <a:pt x="8378" y="4803"/>
                    <a:pt x="8571" y="4080"/>
                    <a:pt x="8812" y="3549"/>
                  </a:cubicBezTo>
                  <a:cubicBezTo>
                    <a:pt x="9294" y="2633"/>
                    <a:pt x="9825" y="2585"/>
                    <a:pt x="9921" y="2102"/>
                  </a:cubicBezTo>
                  <a:cubicBezTo>
                    <a:pt x="10066" y="1379"/>
                    <a:pt x="9102" y="318"/>
                    <a:pt x="7992" y="29"/>
                  </a:cubicBezTo>
                  <a:cubicBezTo>
                    <a:pt x="7896" y="11"/>
                    <a:pt x="7809" y="0"/>
                    <a:pt x="7712"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37"/>
            <p:cNvSpPr/>
            <p:nvPr/>
          </p:nvSpPr>
          <p:spPr>
            <a:xfrm>
              <a:off x="2680111" y="1069636"/>
              <a:ext cx="208524" cy="382553"/>
            </a:xfrm>
            <a:custGeom>
              <a:avLst/>
              <a:gdLst/>
              <a:ahLst/>
              <a:cxnLst/>
              <a:rect l="l" t="t" r="r" b="b"/>
              <a:pathLst>
                <a:path w="4969" h="9116" extrusionOk="0">
                  <a:moveTo>
                    <a:pt x="3329" y="1"/>
                  </a:moveTo>
                  <a:cubicBezTo>
                    <a:pt x="2219" y="1496"/>
                    <a:pt x="1110" y="2943"/>
                    <a:pt x="1" y="4389"/>
                  </a:cubicBezTo>
                  <a:cubicBezTo>
                    <a:pt x="966" y="5981"/>
                    <a:pt x="1978" y="7572"/>
                    <a:pt x="2943" y="9116"/>
                  </a:cubicBezTo>
                  <a:cubicBezTo>
                    <a:pt x="3377" y="8103"/>
                    <a:pt x="3763" y="7042"/>
                    <a:pt x="4197" y="6029"/>
                  </a:cubicBezTo>
                  <a:cubicBezTo>
                    <a:pt x="4438" y="5402"/>
                    <a:pt x="4679" y="4727"/>
                    <a:pt x="4968" y="4100"/>
                  </a:cubicBezTo>
                  <a:cubicBezTo>
                    <a:pt x="4679" y="4004"/>
                    <a:pt x="4004" y="3714"/>
                    <a:pt x="3522" y="3039"/>
                  </a:cubicBezTo>
                  <a:cubicBezTo>
                    <a:pt x="2605" y="1689"/>
                    <a:pt x="3280" y="145"/>
                    <a:pt x="332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37"/>
            <p:cNvSpPr/>
            <p:nvPr/>
          </p:nvSpPr>
          <p:spPr>
            <a:xfrm>
              <a:off x="2807639" y="1197164"/>
              <a:ext cx="80992" cy="125517"/>
            </a:xfrm>
            <a:custGeom>
              <a:avLst/>
              <a:gdLst/>
              <a:ahLst/>
              <a:cxnLst/>
              <a:rect l="l" t="t" r="r" b="b"/>
              <a:pathLst>
                <a:path w="1930" h="2991" extrusionOk="0">
                  <a:moveTo>
                    <a:pt x="483" y="0"/>
                  </a:moveTo>
                  <a:cubicBezTo>
                    <a:pt x="0" y="1302"/>
                    <a:pt x="290" y="2604"/>
                    <a:pt x="1158" y="2990"/>
                  </a:cubicBezTo>
                  <a:cubicBezTo>
                    <a:pt x="1399" y="2363"/>
                    <a:pt x="1640" y="1688"/>
                    <a:pt x="1929" y="1061"/>
                  </a:cubicBezTo>
                  <a:cubicBezTo>
                    <a:pt x="1447" y="675"/>
                    <a:pt x="965" y="338"/>
                    <a:pt x="531"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37"/>
            <p:cNvSpPr/>
            <p:nvPr/>
          </p:nvSpPr>
          <p:spPr>
            <a:xfrm>
              <a:off x="2378601" y="1253815"/>
              <a:ext cx="584908" cy="1161759"/>
            </a:xfrm>
            <a:custGeom>
              <a:avLst/>
              <a:gdLst/>
              <a:ahLst/>
              <a:cxnLst/>
              <a:rect l="l" t="t" r="r" b="b"/>
              <a:pathLst>
                <a:path w="13938" h="27684" extrusionOk="0">
                  <a:moveTo>
                    <a:pt x="7138" y="0"/>
                  </a:moveTo>
                  <a:cubicBezTo>
                    <a:pt x="6800" y="193"/>
                    <a:pt x="6270" y="531"/>
                    <a:pt x="5691" y="965"/>
                  </a:cubicBezTo>
                  <a:cubicBezTo>
                    <a:pt x="5691" y="965"/>
                    <a:pt x="4582" y="1833"/>
                    <a:pt x="3762" y="3183"/>
                  </a:cubicBezTo>
                  <a:cubicBezTo>
                    <a:pt x="2074" y="5739"/>
                    <a:pt x="2026" y="9549"/>
                    <a:pt x="2026" y="9984"/>
                  </a:cubicBezTo>
                  <a:cubicBezTo>
                    <a:pt x="1350" y="13070"/>
                    <a:pt x="675" y="16157"/>
                    <a:pt x="0" y="19243"/>
                  </a:cubicBezTo>
                  <a:cubicBezTo>
                    <a:pt x="1592" y="22041"/>
                    <a:pt x="3231" y="24886"/>
                    <a:pt x="4823" y="27683"/>
                  </a:cubicBezTo>
                  <a:cubicBezTo>
                    <a:pt x="6270" y="24259"/>
                    <a:pt x="7716" y="20738"/>
                    <a:pt x="9163" y="17266"/>
                  </a:cubicBezTo>
                  <a:cubicBezTo>
                    <a:pt x="9935" y="15385"/>
                    <a:pt x="10707" y="13504"/>
                    <a:pt x="11478" y="11623"/>
                  </a:cubicBezTo>
                  <a:cubicBezTo>
                    <a:pt x="12009" y="11045"/>
                    <a:pt x="12298" y="10466"/>
                    <a:pt x="12491" y="9984"/>
                  </a:cubicBezTo>
                  <a:cubicBezTo>
                    <a:pt x="13938" y="6270"/>
                    <a:pt x="10707" y="2315"/>
                    <a:pt x="10417" y="1978"/>
                  </a:cubicBezTo>
                  <a:cubicBezTo>
                    <a:pt x="9308" y="1303"/>
                    <a:pt x="8247" y="676"/>
                    <a:pt x="7138"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37"/>
            <p:cNvSpPr/>
            <p:nvPr/>
          </p:nvSpPr>
          <p:spPr>
            <a:xfrm>
              <a:off x="2799540" y="3113695"/>
              <a:ext cx="354227" cy="270548"/>
            </a:xfrm>
            <a:custGeom>
              <a:avLst/>
              <a:gdLst/>
              <a:ahLst/>
              <a:cxnLst/>
              <a:rect l="l" t="t" r="r" b="b"/>
              <a:pathLst>
                <a:path w="8441" h="6447" extrusionOk="0">
                  <a:moveTo>
                    <a:pt x="2171" y="1"/>
                  </a:moveTo>
                  <a:cubicBezTo>
                    <a:pt x="1640" y="1014"/>
                    <a:pt x="1158" y="1496"/>
                    <a:pt x="820" y="1785"/>
                  </a:cubicBezTo>
                  <a:cubicBezTo>
                    <a:pt x="772" y="1833"/>
                    <a:pt x="627" y="1930"/>
                    <a:pt x="483" y="2123"/>
                  </a:cubicBezTo>
                  <a:cubicBezTo>
                    <a:pt x="0" y="2653"/>
                    <a:pt x="242" y="3521"/>
                    <a:pt x="917" y="3811"/>
                  </a:cubicBezTo>
                  <a:cubicBezTo>
                    <a:pt x="965" y="3811"/>
                    <a:pt x="1061" y="3859"/>
                    <a:pt x="1110" y="3859"/>
                  </a:cubicBezTo>
                  <a:cubicBezTo>
                    <a:pt x="2267" y="4390"/>
                    <a:pt x="2556" y="4486"/>
                    <a:pt x="3183" y="4727"/>
                  </a:cubicBezTo>
                  <a:cubicBezTo>
                    <a:pt x="4920" y="5499"/>
                    <a:pt x="4920" y="5885"/>
                    <a:pt x="5981" y="6222"/>
                  </a:cubicBezTo>
                  <a:cubicBezTo>
                    <a:pt x="6392" y="6334"/>
                    <a:pt x="6976" y="6446"/>
                    <a:pt x="7712" y="6446"/>
                  </a:cubicBezTo>
                  <a:cubicBezTo>
                    <a:pt x="7926" y="6446"/>
                    <a:pt x="8153" y="6437"/>
                    <a:pt x="8392" y="6415"/>
                  </a:cubicBezTo>
                  <a:cubicBezTo>
                    <a:pt x="8440" y="6319"/>
                    <a:pt x="8440" y="6174"/>
                    <a:pt x="8392" y="6029"/>
                  </a:cubicBezTo>
                  <a:cubicBezTo>
                    <a:pt x="8247" y="5692"/>
                    <a:pt x="7862" y="5595"/>
                    <a:pt x="7572" y="5499"/>
                  </a:cubicBezTo>
                  <a:cubicBezTo>
                    <a:pt x="7138" y="5306"/>
                    <a:pt x="6801" y="4920"/>
                    <a:pt x="6318" y="4775"/>
                  </a:cubicBezTo>
                  <a:cubicBezTo>
                    <a:pt x="5643" y="4582"/>
                    <a:pt x="4727" y="3618"/>
                    <a:pt x="3714" y="145"/>
                  </a:cubicBezTo>
                  <a:cubicBezTo>
                    <a:pt x="2991" y="49"/>
                    <a:pt x="2894" y="49"/>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37"/>
            <p:cNvSpPr/>
            <p:nvPr/>
          </p:nvSpPr>
          <p:spPr>
            <a:xfrm>
              <a:off x="2392743" y="2075467"/>
              <a:ext cx="856128" cy="493299"/>
            </a:xfrm>
            <a:custGeom>
              <a:avLst/>
              <a:gdLst/>
              <a:ahLst/>
              <a:cxnLst/>
              <a:rect l="l" t="t" r="r" b="b"/>
              <a:pathLst>
                <a:path w="20401" h="11755" extrusionOk="0">
                  <a:moveTo>
                    <a:pt x="1" y="1"/>
                  </a:moveTo>
                  <a:cubicBezTo>
                    <a:pt x="145" y="2846"/>
                    <a:pt x="290" y="5692"/>
                    <a:pt x="435" y="8537"/>
                  </a:cubicBezTo>
                  <a:cubicBezTo>
                    <a:pt x="5354" y="8827"/>
                    <a:pt x="10273" y="9116"/>
                    <a:pt x="15144" y="9357"/>
                  </a:cubicBezTo>
                  <a:cubicBezTo>
                    <a:pt x="16366" y="10894"/>
                    <a:pt x="17781" y="11755"/>
                    <a:pt x="18758" y="11755"/>
                  </a:cubicBezTo>
                  <a:cubicBezTo>
                    <a:pt x="18976" y="11755"/>
                    <a:pt x="19172" y="11712"/>
                    <a:pt x="19340" y="11624"/>
                  </a:cubicBezTo>
                  <a:cubicBezTo>
                    <a:pt x="20401" y="10997"/>
                    <a:pt x="20256" y="8296"/>
                    <a:pt x="19147" y="6560"/>
                  </a:cubicBezTo>
                  <a:cubicBezTo>
                    <a:pt x="18231" y="5209"/>
                    <a:pt x="16929" y="4631"/>
                    <a:pt x="16302" y="4390"/>
                  </a:cubicBezTo>
                  <a:lnTo>
                    <a:pt x="16302" y="4438"/>
                  </a:lnTo>
                  <a:cubicBezTo>
                    <a:pt x="13938" y="2991"/>
                    <a:pt x="10321" y="1207"/>
                    <a:pt x="5595" y="435"/>
                  </a:cubicBezTo>
                  <a:cubicBezTo>
                    <a:pt x="3521" y="97"/>
                    <a:pt x="1592" y="1"/>
                    <a:pt x="1"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37"/>
            <p:cNvSpPr/>
            <p:nvPr/>
          </p:nvSpPr>
          <p:spPr>
            <a:xfrm>
              <a:off x="2283469" y="2020369"/>
              <a:ext cx="386582" cy="444241"/>
            </a:xfrm>
            <a:custGeom>
              <a:avLst/>
              <a:gdLst/>
              <a:ahLst/>
              <a:cxnLst/>
              <a:rect l="l" t="t" r="r" b="b"/>
              <a:pathLst>
                <a:path w="9212" h="10586" extrusionOk="0">
                  <a:moveTo>
                    <a:pt x="4488" y="0"/>
                  </a:moveTo>
                  <a:cubicBezTo>
                    <a:pt x="4391" y="0"/>
                    <a:pt x="4294" y="4"/>
                    <a:pt x="4196" y="12"/>
                  </a:cubicBezTo>
                  <a:cubicBezTo>
                    <a:pt x="1785" y="205"/>
                    <a:pt x="0" y="2712"/>
                    <a:pt x="242" y="5654"/>
                  </a:cubicBezTo>
                  <a:cubicBezTo>
                    <a:pt x="473" y="8431"/>
                    <a:pt x="2435" y="10585"/>
                    <a:pt x="4724" y="10585"/>
                  </a:cubicBezTo>
                  <a:cubicBezTo>
                    <a:pt x="4821" y="10585"/>
                    <a:pt x="4918" y="10581"/>
                    <a:pt x="5016" y="10574"/>
                  </a:cubicBezTo>
                  <a:cubicBezTo>
                    <a:pt x="7427" y="10429"/>
                    <a:pt x="9212" y="7873"/>
                    <a:pt x="8971" y="4979"/>
                  </a:cubicBezTo>
                  <a:cubicBezTo>
                    <a:pt x="8786" y="2157"/>
                    <a:pt x="6780" y="0"/>
                    <a:pt x="4488"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37"/>
            <p:cNvSpPr/>
            <p:nvPr/>
          </p:nvSpPr>
          <p:spPr>
            <a:xfrm>
              <a:off x="2285484" y="2233335"/>
              <a:ext cx="414950" cy="892470"/>
            </a:xfrm>
            <a:custGeom>
              <a:avLst/>
              <a:gdLst/>
              <a:ahLst/>
              <a:cxnLst/>
              <a:rect l="l" t="t" r="r" b="b"/>
              <a:pathLst>
                <a:path w="9888" h="21267" extrusionOk="0">
                  <a:moveTo>
                    <a:pt x="9501" y="1"/>
                  </a:moveTo>
                  <a:cubicBezTo>
                    <a:pt x="6704" y="531"/>
                    <a:pt x="3907" y="1110"/>
                    <a:pt x="1110" y="1640"/>
                  </a:cubicBezTo>
                  <a:cubicBezTo>
                    <a:pt x="1496" y="6511"/>
                    <a:pt x="1881" y="11431"/>
                    <a:pt x="2267" y="16302"/>
                  </a:cubicBezTo>
                  <a:cubicBezTo>
                    <a:pt x="628" y="18038"/>
                    <a:pt x="1" y="19919"/>
                    <a:pt x="579" y="20739"/>
                  </a:cubicBezTo>
                  <a:cubicBezTo>
                    <a:pt x="856" y="21101"/>
                    <a:pt x="1373" y="21266"/>
                    <a:pt x="1995" y="21266"/>
                  </a:cubicBezTo>
                  <a:cubicBezTo>
                    <a:pt x="3109" y="21266"/>
                    <a:pt x="4556" y="20737"/>
                    <a:pt x="5547" y="19871"/>
                  </a:cubicBezTo>
                  <a:cubicBezTo>
                    <a:pt x="6801" y="18810"/>
                    <a:pt x="7187" y="17411"/>
                    <a:pt x="7331" y="16784"/>
                  </a:cubicBezTo>
                  <a:cubicBezTo>
                    <a:pt x="8392" y="14228"/>
                    <a:pt x="9646" y="10418"/>
                    <a:pt x="9839" y="5643"/>
                  </a:cubicBezTo>
                  <a:cubicBezTo>
                    <a:pt x="9887" y="3521"/>
                    <a:pt x="9743" y="1640"/>
                    <a:pt x="9501"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37"/>
            <p:cNvSpPr/>
            <p:nvPr/>
          </p:nvSpPr>
          <p:spPr>
            <a:xfrm>
              <a:off x="2864290" y="2322383"/>
              <a:ext cx="344113" cy="868298"/>
            </a:xfrm>
            <a:custGeom>
              <a:avLst/>
              <a:gdLst/>
              <a:ahLst/>
              <a:cxnLst/>
              <a:rect l="l" t="t" r="r" b="b"/>
              <a:pathLst>
                <a:path w="8200" h="20691" extrusionOk="0">
                  <a:moveTo>
                    <a:pt x="6463" y="1"/>
                  </a:moveTo>
                  <a:cubicBezTo>
                    <a:pt x="6077" y="821"/>
                    <a:pt x="5450" y="2074"/>
                    <a:pt x="4486" y="3377"/>
                  </a:cubicBezTo>
                  <a:cubicBezTo>
                    <a:pt x="3762" y="4341"/>
                    <a:pt x="3280" y="4823"/>
                    <a:pt x="2846" y="5258"/>
                  </a:cubicBezTo>
                  <a:cubicBezTo>
                    <a:pt x="2364" y="5836"/>
                    <a:pt x="1351" y="7235"/>
                    <a:pt x="531" y="13022"/>
                  </a:cubicBezTo>
                  <a:cubicBezTo>
                    <a:pt x="290" y="14758"/>
                    <a:pt x="49" y="17122"/>
                    <a:pt x="1" y="19919"/>
                  </a:cubicBezTo>
                  <a:lnTo>
                    <a:pt x="2171" y="20690"/>
                  </a:lnTo>
                  <a:cubicBezTo>
                    <a:pt x="3087" y="16880"/>
                    <a:pt x="4486" y="12685"/>
                    <a:pt x="6753" y="8344"/>
                  </a:cubicBezTo>
                  <a:cubicBezTo>
                    <a:pt x="7235" y="7428"/>
                    <a:pt x="7717" y="6608"/>
                    <a:pt x="8199" y="5740"/>
                  </a:cubicBezTo>
                  <a:cubicBezTo>
                    <a:pt x="7621" y="3859"/>
                    <a:pt x="7042" y="1930"/>
                    <a:pt x="646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37"/>
            <p:cNvSpPr/>
            <p:nvPr/>
          </p:nvSpPr>
          <p:spPr>
            <a:xfrm>
              <a:off x="1904998" y="3621667"/>
              <a:ext cx="323886" cy="311758"/>
            </a:xfrm>
            <a:custGeom>
              <a:avLst/>
              <a:gdLst/>
              <a:ahLst/>
              <a:cxnLst/>
              <a:rect l="l" t="t" r="r" b="b"/>
              <a:pathLst>
                <a:path w="7718" h="7429" extrusionOk="0">
                  <a:moveTo>
                    <a:pt x="2653" y="1"/>
                  </a:moveTo>
                  <a:cubicBezTo>
                    <a:pt x="1930" y="917"/>
                    <a:pt x="1351" y="1303"/>
                    <a:pt x="965" y="1544"/>
                  </a:cubicBezTo>
                  <a:cubicBezTo>
                    <a:pt x="917" y="1592"/>
                    <a:pt x="772" y="1641"/>
                    <a:pt x="580" y="1785"/>
                  </a:cubicBezTo>
                  <a:cubicBezTo>
                    <a:pt x="1" y="2268"/>
                    <a:pt x="97" y="3136"/>
                    <a:pt x="724" y="3522"/>
                  </a:cubicBezTo>
                  <a:cubicBezTo>
                    <a:pt x="772" y="3570"/>
                    <a:pt x="821" y="3618"/>
                    <a:pt x="869" y="3666"/>
                  </a:cubicBezTo>
                  <a:cubicBezTo>
                    <a:pt x="1930" y="4341"/>
                    <a:pt x="2219" y="4486"/>
                    <a:pt x="2750" y="4872"/>
                  </a:cubicBezTo>
                  <a:cubicBezTo>
                    <a:pt x="4341" y="5933"/>
                    <a:pt x="4245" y="6319"/>
                    <a:pt x="5306" y="6801"/>
                  </a:cubicBezTo>
                  <a:cubicBezTo>
                    <a:pt x="5788" y="7090"/>
                    <a:pt x="6512" y="7380"/>
                    <a:pt x="7621" y="7428"/>
                  </a:cubicBezTo>
                  <a:cubicBezTo>
                    <a:pt x="7669" y="7332"/>
                    <a:pt x="7717" y="7187"/>
                    <a:pt x="7669" y="7042"/>
                  </a:cubicBezTo>
                  <a:cubicBezTo>
                    <a:pt x="7621" y="6705"/>
                    <a:pt x="7283" y="6560"/>
                    <a:pt x="6994" y="6415"/>
                  </a:cubicBezTo>
                  <a:cubicBezTo>
                    <a:pt x="6560" y="6174"/>
                    <a:pt x="6319" y="5692"/>
                    <a:pt x="5885" y="5451"/>
                  </a:cubicBezTo>
                  <a:cubicBezTo>
                    <a:pt x="5258" y="5161"/>
                    <a:pt x="4486" y="4052"/>
                    <a:pt x="4100" y="435"/>
                  </a:cubicBezTo>
                  <a:cubicBezTo>
                    <a:pt x="3377" y="242"/>
                    <a:pt x="3329" y="242"/>
                    <a:pt x="2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37"/>
            <p:cNvSpPr/>
            <p:nvPr/>
          </p:nvSpPr>
          <p:spPr>
            <a:xfrm>
              <a:off x="1981918" y="2887048"/>
              <a:ext cx="465518" cy="821717"/>
            </a:xfrm>
            <a:custGeom>
              <a:avLst/>
              <a:gdLst/>
              <a:ahLst/>
              <a:cxnLst/>
              <a:rect l="l" t="t" r="r" b="b"/>
              <a:pathLst>
                <a:path w="11093" h="19581" extrusionOk="0">
                  <a:moveTo>
                    <a:pt x="9887" y="0"/>
                  </a:moveTo>
                  <a:cubicBezTo>
                    <a:pt x="9357" y="772"/>
                    <a:pt x="8537" y="1881"/>
                    <a:pt x="7331" y="2990"/>
                  </a:cubicBezTo>
                  <a:cubicBezTo>
                    <a:pt x="6415" y="3810"/>
                    <a:pt x="5884" y="4148"/>
                    <a:pt x="5402" y="4582"/>
                  </a:cubicBezTo>
                  <a:cubicBezTo>
                    <a:pt x="4775" y="5064"/>
                    <a:pt x="3521" y="6222"/>
                    <a:pt x="1737" y="11768"/>
                  </a:cubicBezTo>
                  <a:cubicBezTo>
                    <a:pt x="1206" y="13456"/>
                    <a:pt x="531" y="15723"/>
                    <a:pt x="0" y="18472"/>
                  </a:cubicBezTo>
                  <a:cubicBezTo>
                    <a:pt x="676" y="18857"/>
                    <a:pt x="1303" y="19243"/>
                    <a:pt x="1978" y="19581"/>
                  </a:cubicBezTo>
                  <a:cubicBezTo>
                    <a:pt x="3569" y="16060"/>
                    <a:pt x="5740" y="12202"/>
                    <a:pt x="8681" y="8295"/>
                  </a:cubicBezTo>
                  <a:cubicBezTo>
                    <a:pt x="9501" y="7234"/>
                    <a:pt x="10273" y="6222"/>
                    <a:pt x="11093" y="5305"/>
                  </a:cubicBezTo>
                  <a:cubicBezTo>
                    <a:pt x="10659" y="3521"/>
                    <a:pt x="10273" y="1785"/>
                    <a:pt x="9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37"/>
            <p:cNvSpPr/>
            <p:nvPr/>
          </p:nvSpPr>
          <p:spPr>
            <a:xfrm>
              <a:off x="2789427" y="902620"/>
              <a:ext cx="338028" cy="407270"/>
            </a:xfrm>
            <a:custGeom>
              <a:avLst/>
              <a:gdLst/>
              <a:ahLst/>
              <a:cxnLst/>
              <a:rect l="l" t="t" r="r" b="b"/>
              <a:pathLst>
                <a:path w="8055" h="9705" extrusionOk="0">
                  <a:moveTo>
                    <a:pt x="3776" y="0"/>
                  </a:moveTo>
                  <a:cubicBezTo>
                    <a:pt x="3106" y="0"/>
                    <a:pt x="2396" y="175"/>
                    <a:pt x="1736" y="605"/>
                  </a:cubicBezTo>
                  <a:cubicBezTo>
                    <a:pt x="0" y="1762"/>
                    <a:pt x="0" y="3788"/>
                    <a:pt x="0" y="3932"/>
                  </a:cubicBezTo>
                  <a:cubicBezTo>
                    <a:pt x="49" y="6344"/>
                    <a:pt x="868" y="7742"/>
                    <a:pt x="1351" y="8418"/>
                  </a:cubicBezTo>
                  <a:cubicBezTo>
                    <a:pt x="1862" y="9099"/>
                    <a:pt x="2560" y="9705"/>
                    <a:pt x="2983" y="9705"/>
                  </a:cubicBezTo>
                  <a:cubicBezTo>
                    <a:pt x="3039" y="9705"/>
                    <a:pt x="3090" y="9694"/>
                    <a:pt x="3135" y="9672"/>
                  </a:cubicBezTo>
                  <a:cubicBezTo>
                    <a:pt x="3424" y="9527"/>
                    <a:pt x="3666" y="8852"/>
                    <a:pt x="3810" y="8852"/>
                  </a:cubicBezTo>
                  <a:cubicBezTo>
                    <a:pt x="3858" y="8852"/>
                    <a:pt x="3858" y="8900"/>
                    <a:pt x="3955" y="8900"/>
                  </a:cubicBezTo>
                  <a:cubicBezTo>
                    <a:pt x="3955" y="8900"/>
                    <a:pt x="4003" y="8900"/>
                    <a:pt x="4051" y="8852"/>
                  </a:cubicBezTo>
                  <a:cubicBezTo>
                    <a:pt x="4098" y="8805"/>
                    <a:pt x="4088" y="8712"/>
                    <a:pt x="4065" y="8629"/>
                  </a:cubicBezTo>
                  <a:lnTo>
                    <a:pt x="4065" y="8629"/>
                  </a:lnTo>
                  <a:cubicBezTo>
                    <a:pt x="4126" y="8700"/>
                    <a:pt x="4225" y="8715"/>
                    <a:pt x="4298" y="8715"/>
                  </a:cubicBezTo>
                  <a:cubicBezTo>
                    <a:pt x="4350" y="8715"/>
                    <a:pt x="4389" y="8707"/>
                    <a:pt x="4389" y="8707"/>
                  </a:cubicBezTo>
                  <a:cubicBezTo>
                    <a:pt x="4437" y="8707"/>
                    <a:pt x="4630" y="8659"/>
                    <a:pt x="4630" y="8611"/>
                  </a:cubicBezTo>
                  <a:cubicBezTo>
                    <a:pt x="4630" y="8562"/>
                    <a:pt x="4582" y="8514"/>
                    <a:pt x="4582" y="8466"/>
                  </a:cubicBezTo>
                  <a:cubicBezTo>
                    <a:pt x="4582" y="8418"/>
                    <a:pt x="4630" y="8418"/>
                    <a:pt x="4630" y="8418"/>
                  </a:cubicBezTo>
                  <a:cubicBezTo>
                    <a:pt x="4727" y="8369"/>
                    <a:pt x="4823" y="8273"/>
                    <a:pt x="4919" y="8080"/>
                  </a:cubicBezTo>
                  <a:cubicBezTo>
                    <a:pt x="4919" y="8032"/>
                    <a:pt x="4968" y="8032"/>
                    <a:pt x="4968" y="8032"/>
                  </a:cubicBezTo>
                  <a:cubicBezTo>
                    <a:pt x="5016" y="7887"/>
                    <a:pt x="5305" y="7550"/>
                    <a:pt x="6029" y="6730"/>
                  </a:cubicBezTo>
                  <a:cubicBezTo>
                    <a:pt x="6173" y="6633"/>
                    <a:pt x="6318" y="6537"/>
                    <a:pt x="6463" y="6488"/>
                  </a:cubicBezTo>
                  <a:cubicBezTo>
                    <a:pt x="6463" y="6440"/>
                    <a:pt x="6511" y="6440"/>
                    <a:pt x="6511" y="6440"/>
                  </a:cubicBezTo>
                  <a:cubicBezTo>
                    <a:pt x="6559" y="6392"/>
                    <a:pt x="6607" y="6344"/>
                    <a:pt x="6607" y="6344"/>
                  </a:cubicBezTo>
                  <a:cubicBezTo>
                    <a:pt x="6607" y="6296"/>
                    <a:pt x="6897" y="5813"/>
                    <a:pt x="7572" y="4704"/>
                  </a:cubicBezTo>
                  <a:cubicBezTo>
                    <a:pt x="7620" y="4608"/>
                    <a:pt x="7717" y="4415"/>
                    <a:pt x="7765" y="4222"/>
                  </a:cubicBezTo>
                  <a:cubicBezTo>
                    <a:pt x="8054" y="3064"/>
                    <a:pt x="6993" y="894"/>
                    <a:pt x="5064" y="219"/>
                  </a:cubicBezTo>
                  <a:cubicBezTo>
                    <a:pt x="4673" y="82"/>
                    <a:pt x="4234" y="0"/>
                    <a:pt x="37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37"/>
            <p:cNvSpPr/>
            <p:nvPr/>
          </p:nvSpPr>
          <p:spPr>
            <a:xfrm>
              <a:off x="2991818" y="1180966"/>
              <a:ext cx="52624" cy="71173"/>
            </a:xfrm>
            <a:custGeom>
              <a:avLst/>
              <a:gdLst/>
              <a:ahLst/>
              <a:cxnLst/>
              <a:rect l="l" t="t" r="r" b="b"/>
              <a:pathLst>
                <a:path w="1254" h="1696" extrusionOk="0">
                  <a:moveTo>
                    <a:pt x="1254" y="0"/>
                  </a:moveTo>
                  <a:lnTo>
                    <a:pt x="1254" y="0"/>
                  </a:lnTo>
                  <a:cubicBezTo>
                    <a:pt x="1013" y="241"/>
                    <a:pt x="723" y="482"/>
                    <a:pt x="434" y="772"/>
                  </a:cubicBezTo>
                  <a:cubicBezTo>
                    <a:pt x="386" y="917"/>
                    <a:pt x="338" y="1013"/>
                    <a:pt x="289" y="1061"/>
                  </a:cubicBezTo>
                  <a:cubicBezTo>
                    <a:pt x="193" y="1109"/>
                    <a:pt x="96" y="1109"/>
                    <a:pt x="48" y="1206"/>
                  </a:cubicBezTo>
                  <a:cubicBezTo>
                    <a:pt x="0" y="1302"/>
                    <a:pt x="0" y="1399"/>
                    <a:pt x="0" y="1495"/>
                  </a:cubicBezTo>
                  <a:cubicBezTo>
                    <a:pt x="48" y="1543"/>
                    <a:pt x="193" y="1688"/>
                    <a:pt x="434" y="1688"/>
                  </a:cubicBezTo>
                  <a:cubicBezTo>
                    <a:pt x="473" y="1688"/>
                    <a:pt x="527" y="1696"/>
                    <a:pt x="587" y="1696"/>
                  </a:cubicBezTo>
                  <a:cubicBezTo>
                    <a:pt x="677" y="1696"/>
                    <a:pt x="781" y="1679"/>
                    <a:pt x="868" y="1592"/>
                  </a:cubicBezTo>
                  <a:cubicBezTo>
                    <a:pt x="965" y="1495"/>
                    <a:pt x="916" y="1399"/>
                    <a:pt x="965" y="1158"/>
                  </a:cubicBezTo>
                  <a:cubicBezTo>
                    <a:pt x="965" y="1013"/>
                    <a:pt x="965" y="1013"/>
                    <a:pt x="1109" y="579"/>
                  </a:cubicBezTo>
                  <a:cubicBezTo>
                    <a:pt x="1158" y="434"/>
                    <a:pt x="1206" y="241"/>
                    <a:pt x="1254"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37"/>
            <p:cNvSpPr/>
            <p:nvPr/>
          </p:nvSpPr>
          <p:spPr>
            <a:xfrm>
              <a:off x="2985734" y="1138457"/>
              <a:ext cx="44567" cy="50652"/>
            </a:xfrm>
            <a:custGeom>
              <a:avLst/>
              <a:gdLst/>
              <a:ahLst/>
              <a:cxnLst/>
              <a:rect l="l" t="t" r="r" b="b"/>
              <a:pathLst>
                <a:path w="1062" h="1207" extrusionOk="0">
                  <a:moveTo>
                    <a:pt x="145" y="0"/>
                  </a:moveTo>
                  <a:cubicBezTo>
                    <a:pt x="97" y="0"/>
                    <a:pt x="49" y="49"/>
                    <a:pt x="49" y="97"/>
                  </a:cubicBezTo>
                  <a:cubicBezTo>
                    <a:pt x="49" y="193"/>
                    <a:pt x="0" y="434"/>
                    <a:pt x="145" y="724"/>
                  </a:cubicBezTo>
                  <a:cubicBezTo>
                    <a:pt x="434" y="1158"/>
                    <a:pt x="965" y="1206"/>
                    <a:pt x="965" y="1206"/>
                  </a:cubicBezTo>
                  <a:cubicBezTo>
                    <a:pt x="1013" y="1206"/>
                    <a:pt x="1061" y="1158"/>
                    <a:pt x="1061" y="1110"/>
                  </a:cubicBezTo>
                  <a:cubicBezTo>
                    <a:pt x="1061" y="1061"/>
                    <a:pt x="1013" y="1013"/>
                    <a:pt x="965" y="1013"/>
                  </a:cubicBezTo>
                  <a:cubicBezTo>
                    <a:pt x="965" y="1013"/>
                    <a:pt x="531" y="1013"/>
                    <a:pt x="290" y="627"/>
                  </a:cubicBezTo>
                  <a:cubicBezTo>
                    <a:pt x="145" y="434"/>
                    <a:pt x="193" y="193"/>
                    <a:pt x="193" y="97"/>
                  </a:cubicBezTo>
                  <a:cubicBezTo>
                    <a:pt x="193" y="49"/>
                    <a:pt x="193" y="0"/>
                    <a:pt x="14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37"/>
            <p:cNvSpPr/>
            <p:nvPr/>
          </p:nvSpPr>
          <p:spPr>
            <a:xfrm>
              <a:off x="2975620" y="1082309"/>
              <a:ext cx="101220" cy="60220"/>
            </a:xfrm>
            <a:custGeom>
              <a:avLst/>
              <a:gdLst/>
              <a:ahLst/>
              <a:cxnLst/>
              <a:rect l="l" t="t" r="r" b="b"/>
              <a:pathLst>
                <a:path w="2412" h="1435" extrusionOk="0">
                  <a:moveTo>
                    <a:pt x="597" y="0"/>
                  </a:moveTo>
                  <a:cubicBezTo>
                    <a:pt x="555" y="0"/>
                    <a:pt x="531" y="12"/>
                    <a:pt x="531" y="36"/>
                  </a:cubicBezTo>
                  <a:cubicBezTo>
                    <a:pt x="241" y="36"/>
                    <a:pt x="48" y="326"/>
                    <a:pt x="0" y="374"/>
                  </a:cubicBezTo>
                  <a:cubicBezTo>
                    <a:pt x="97" y="422"/>
                    <a:pt x="241" y="422"/>
                    <a:pt x="434" y="470"/>
                  </a:cubicBezTo>
                  <a:cubicBezTo>
                    <a:pt x="434" y="470"/>
                    <a:pt x="579" y="470"/>
                    <a:pt x="724" y="567"/>
                  </a:cubicBezTo>
                  <a:cubicBezTo>
                    <a:pt x="1013" y="663"/>
                    <a:pt x="1447" y="953"/>
                    <a:pt x="2026" y="1435"/>
                  </a:cubicBezTo>
                  <a:cubicBezTo>
                    <a:pt x="2122" y="1435"/>
                    <a:pt x="2267" y="1338"/>
                    <a:pt x="2315" y="1145"/>
                  </a:cubicBezTo>
                  <a:cubicBezTo>
                    <a:pt x="2412" y="1001"/>
                    <a:pt x="2412" y="856"/>
                    <a:pt x="2412" y="808"/>
                  </a:cubicBezTo>
                  <a:cubicBezTo>
                    <a:pt x="1978" y="615"/>
                    <a:pt x="1640" y="422"/>
                    <a:pt x="1447" y="277"/>
                  </a:cubicBezTo>
                  <a:cubicBezTo>
                    <a:pt x="1351" y="229"/>
                    <a:pt x="1109" y="84"/>
                    <a:pt x="772" y="36"/>
                  </a:cubicBezTo>
                  <a:cubicBezTo>
                    <a:pt x="700" y="12"/>
                    <a:pt x="639" y="0"/>
                    <a:pt x="5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37"/>
            <p:cNvSpPr/>
            <p:nvPr/>
          </p:nvSpPr>
          <p:spPr>
            <a:xfrm>
              <a:off x="2933111" y="1232036"/>
              <a:ext cx="28368" cy="33950"/>
            </a:xfrm>
            <a:custGeom>
              <a:avLst/>
              <a:gdLst/>
              <a:ahLst/>
              <a:cxnLst/>
              <a:rect l="l" t="t" r="r" b="b"/>
              <a:pathLst>
                <a:path w="676" h="809" extrusionOk="0">
                  <a:moveTo>
                    <a:pt x="73" y="1"/>
                  </a:moveTo>
                  <a:cubicBezTo>
                    <a:pt x="49" y="1"/>
                    <a:pt x="25" y="13"/>
                    <a:pt x="0" y="37"/>
                  </a:cubicBezTo>
                  <a:cubicBezTo>
                    <a:pt x="0" y="37"/>
                    <a:pt x="0" y="85"/>
                    <a:pt x="0" y="134"/>
                  </a:cubicBezTo>
                  <a:lnTo>
                    <a:pt x="531" y="809"/>
                  </a:lnTo>
                  <a:lnTo>
                    <a:pt x="676" y="809"/>
                  </a:lnTo>
                  <a:cubicBezTo>
                    <a:pt x="676" y="761"/>
                    <a:pt x="676" y="712"/>
                    <a:pt x="676" y="712"/>
                  </a:cubicBezTo>
                  <a:lnTo>
                    <a:pt x="145" y="37"/>
                  </a:lnTo>
                  <a:cubicBezTo>
                    <a:pt x="121" y="13"/>
                    <a:pt x="97" y="1"/>
                    <a:pt x="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37"/>
            <p:cNvSpPr/>
            <p:nvPr/>
          </p:nvSpPr>
          <p:spPr>
            <a:xfrm>
              <a:off x="1949522" y="2257632"/>
              <a:ext cx="756965" cy="1420809"/>
            </a:xfrm>
            <a:custGeom>
              <a:avLst/>
              <a:gdLst/>
              <a:ahLst/>
              <a:cxnLst/>
              <a:rect l="l" t="t" r="r" b="b"/>
              <a:pathLst>
                <a:path w="18038" h="33857" extrusionOk="0">
                  <a:moveTo>
                    <a:pt x="8200" y="0"/>
                  </a:moveTo>
                  <a:cubicBezTo>
                    <a:pt x="8344" y="4727"/>
                    <a:pt x="8537" y="9501"/>
                    <a:pt x="8682" y="14276"/>
                  </a:cubicBezTo>
                  <a:cubicBezTo>
                    <a:pt x="7380" y="15530"/>
                    <a:pt x="5933" y="17170"/>
                    <a:pt x="4582" y="19195"/>
                  </a:cubicBezTo>
                  <a:cubicBezTo>
                    <a:pt x="1592" y="23777"/>
                    <a:pt x="483" y="28262"/>
                    <a:pt x="1" y="31156"/>
                  </a:cubicBezTo>
                  <a:cubicBezTo>
                    <a:pt x="387" y="31541"/>
                    <a:pt x="869" y="31975"/>
                    <a:pt x="1448" y="32361"/>
                  </a:cubicBezTo>
                  <a:cubicBezTo>
                    <a:pt x="2894" y="33326"/>
                    <a:pt x="4293" y="33712"/>
                    <a:pt x="5258" y="33856"/>
                  </a:cubicBezTo>
                  <a:lnTo>
                    <a:pt x="16784" y="15096"/>
                  </a:lnTo>
                  <a:cubicBezTo>
                    <a:pt x="17218" y="13215"/>
                    <a:pt x="17604" y="10996"/>
                    <a:pt x="17797" y="8488"/>
                  </a:cubicBezTo>
                  <a:cubicBezTo>
                    <a:pt x="18038" y="5305"/>
                    <a:pt x="17893" y="2460"/>
                    <a:pt x="17604" y="97"/>
                  </a:cubicBezTo>
                  <a:cubicBezTo>
                    <a:pt x="14469" y="49"/>
                    <a:pt x="11334" y="0"/>
                    <a:pt x="82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37"/>
            <p:cNvSpPr/>
            <p:nvPr/>
          </p:nvSpPr>
          <p:spPr>
            <a:xfrm>
              <a:off x="2263243" y="2024901"/>
              <a:ext cx="999816" cy="1137881"/>
            </a:xfrm>
            <a:custGeom>
              <a:avLst/>
              <a:gdLst/>
              <a:ahLst/>
              <a:cxnLst/>
              <a:rect l="l" t="t" r="r" b="b"/>
              <a:pathLst>
                <a:path w="23825" h="27115" extrusionOk="0">
                  <a:moveTo>
                    <a:pt x="2894" y="0"/>
                  </a:moveTo>
                  <a:cubicBezTo>
                    <a:pt x="2363" y="482"/>
                    <a:pt x="1350" y="1495"/>
                    <a:pt x="772" y="3183"/>
                  </a:cubicBezTo>
                  <a:cubicBezTo>
                    <a:pt x="0" y="5450"/>
                    <a:pt x="579" y="7379"/>
                    <a:pt x="820" y="8006"/>
                  </a:cubicBezTo>
                  <a:cubicBezTo>
                    <a:pt x="1592" y="8971"/>
                    <a:pt x="3376" y="10803"/>
                    <a:pt x="6173" y="11623"/>
                  </a:cubicBezTo>
                  <a:cubicBezTo>
                    <a:pt x="7090" y="11912"/>
                    <a:pt x="7958" y="12009"/>
                    <a:pt x="8633" y="12057"/>
                  </a:cubicBezTo>
                  <a:lnTo>
                    <a:pt x="8681" y="12057"/>
                  </a:lnTo>
                  <a:cubicBezTo>
                    <a:pt x="11334" y="11864"/>
                    <a:pt x="13986" y="11671"/>
                    <a:pt x="16687" y="11478"/>
                  </a:cubicBezTo>
                  <a:lnTo>
                    <a:pt x="16687" y="11478"/>
                  </a:lnTo>
                  <a:cubicBezTo>
                    <a:pt x="16494" y="11912"/>
                    <a:pt x="16349" y="12347"/>
                    <a:pt x="16205" y="12829"/>
                  </a:cubicBezTo>
                  <a:cubicBezTo>
                    <a:pt x="14806" y="16783"/>
                    <a:pt x="13359" y="20690"/>
                    <a:pt x="11816" y="24452"/>
                  </a:cubicBezTo>
                  <a:cubicBezTo>
                    <a:pt x="12105" y="24934"/>
                    <a:pt x="12636" y="25706"/>
                    <a:pt x="13552" y="26284"/>
                  </a:cubicBezTo>
                  <a:cubicBezTo>
                    <a:pt x="14660" y="26955"/>
                    <a:pt x="15785" y="27114"/>
                    <a:pt x="16608" y="27114"/>
                  </a:cubicBezTo>
                  <a:cubicBezTo>
                    <a:pt x="17147" y="27114"/>
                    <a:pt x="17557" y="27046"/>
                    <a:pt x="17748" y="27008"/>
                  </a:cubicBezTo>
                  <a:cubicBezTo>
                    <a:pt x="18327" y="25706"/>
                    <a:pt x="21992" y="17989"/>
                    <a:pt x="23342" y="12781"/>
                  </a:cubicBezTo>
                  <a:cubicBezTo>
                    <a:pt x="23535" y="11912"/>
                    <a:pt x="23825" y="10610"/>
                    <a:pt x="23439" y="9067"/>
                  </a:cubicBezTo>
                  <a:cubicBezTo>
                    <a:pt x="22860" y="7090"/>
                    <a:pt x="21461" y="5884"/>
                    <a:pt x="20642" y="5257"/>
                  </a:cubicBezTo>
                  <a:cubicBezTo>
                    <a:pt x="17314" y="4100"/>
                    <a:pt x="13986" y="2894"/>
                    <a:pt x="10658" y="1736"/>
                  </a:cubicBezTo>
                  <a:lnTo>
                    <a:pt x="289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37"/>
            <p:cNvSpPr/>
            <p:nvPr/>
          </p:nvSpPr>
          <p:spPr>
            <a:xfrm>
              <a:off x="2230847" y="1239631"/>
              <a:ext cx="661830" cy="929189"/>
            </a:xfrm>
            <a:custGeom>
              <a:avLst/>
              <a:gdLst/>
              <a:ahLst/>
              <a:cxnLst/>
              <a:rect l="l" t="t" r="r" b="b"/>
              <a:pathLst>
                <a:path w="15771" h="22142" extrusionOk="0">
                  <a:moveTo>
                    <a:pt x="10948" y="1"/>
                  </a:moveTo>
                  <a:cubicBezTo>
                    <a:pt x="10128" y="435"/>
                    <a:pt x="9067" y="1062"/>
                    <a:pt x="8054" y="1978"/>
                  </a:cubicBezTo>
                  <a:cubicBezTo>
                    <a:pt x="6463" y="3425"/>
                    <a:pt x="5547" y="4920"/>
                    <a:pt x="5064" y="5981"/>
                  </a:cubicBezTo>
                  <a:cubicBezTo>
                    <a:pt x="3376" y="10949"/>
                    <a:pt x="1688" y="15868"/>
                    <a:pt x="0" y="20835"/>
                  </a:cubicBezTo>
                  <a:cubicBezTo>
                    <a:pt x="1833" y="21462"/>
                    <a:pt x="4486" y="22089"/>
                    <a:pt x="7669" y="22137"/>
                  </a:cubicBezTo>
                  <a:cubicBezTo>
                    <a:pt x="7825" y="22140"/>
                    <a:pt x="7981" y="22141"/>
                    <a:pt x="8134" y="22141"/>
                  </a:cubicBezTo>
                  <a:cubicBezTo>
                    <a:pt x="10680" y="22141"/>
                    <a:pt x="12832" y="21775"/>
                    <a:pt x="14469" y="21366"/>
                  </a:cubicBezTo>
                  <a:lnTo>
                    <a:pt x="15482" y="8585"/>
                  </a:lnTo>
                  <a:cubicBezTo>
                    <a:pt x="15626" y="7862"/>
                    <a:pt x="15771" y="6608"/>
                    <a:pt x="15385" y="5113"/>
                  </a:cubicBezTo>
                  <a:cubicBezTo>
                    <a:pt x="15144" y="4197"/>
                    <a:pt x="14758" y="3521"/>
                    <a:pt x="14469" y="2991"/>
                  </a:cubicBezTo>
                  <a:cubicBezTo>
                    <a:pt x="13311" y="2026"/>
                    <a:pt x="12106" y="1014"/>
                    <a:pt x="109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37"/>
            <p:cNvSpPr/>
            <p:nvPr/>
          </p:nvSpPr>
          <p:spPr>
            <a:xfrm>
              <a:off x="2342135" y="2304170"/>
              <a:ext cx="358297" cy="222666"/>
            </a:xfrm>
            <a:custGeom>
              <a:avLst/>
              <a:gdLst/>
              <a:ahLst/>
              <a:cxnLst/>
              <a:rect l="l" t="t" r="r" b="b"/>
              <a:pathLst>
                <a:path w="8538" h="5306" extrusionOk="0">
                  <a:moveTo>
                    <a:pt x="1" y="1"/>
                  </a:moveTo>
                  <a:cubicBezTo>
                    <a:pt x="242" y="965"/>
                    <a:pt x="869" y="2701"/>
                    <a:pt x="2653" y="4004"/>
                  </a:cubicBezTo>
                  <a:cubicBezTo>
                    <a:pt x="4052" y="5065"/>
                    <a:pt x="5644" y="5306"/>
                    <a:pt x="6801" y="5306"/>
                  </a:cubicBezTo>
                  <a:cubicBezTo>
                    <a:pt x="7669" y="5306"/>
                    <a:pt x="8296" y="5161"/>
                    <a:pt x="8537" y="5113"/>
                  </a:cubicBezTo>
                  <a:cubicBezTo>
                    <a:pt x="8537" y="5065"/>
                    <a:pt x="8537" y="5065"/>
                    <a:pt x="8537" y="5065"/>
                  </a:cubicBezTo>
                  <a:cubicBezTo>
                    <a:pt x="8291" y="5126"/>
                    <a:pt x="7645" y="5266"/>
                    <a:pt x="6791" y="5266"/>
                  </a:cubicBezTo>
                  <a:cubicBezTo>
                    <a:pt x="5634" y="5266"/>
                    <a:pt x="4096" y="5009"/>
                    <a:pt x="2653" y="3955"/>
                  </a:cubicBezTo>
                  <a:cubicBezTo>
                    <a:pt x="917" y="2653"/>
                    <a:pt x="290" y="917"/>
                    <a:pt x="49"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37"/>
            <p:cNvSpPr/>
            <p:nvPr/>
          </p:nvSpPr>
          <p:spPr>
            <a:xfrm>
              <a:off x="2969536" y="2486335"/>
              <a:ext cx="68865" cy="20269"/>
            </a:xfrm>
            <a:custGeom>
              <a:avLst/>
              <a:gdLst/>
              <a:ahLst/>
              <a:cxnLst/>
              <a:rect l="l" t="t" r="r" b="b"/>
              <a:pathLst>
                <a:path w="1641" h="483" extrusionOk="0">
                  <a:moveTo>
                    <a:pt x="1544" y="0"/>
                  </a:moveTo>
                  <a:lnTo>
                    <a:pt x="49" y="338"/>
                  </a:lnTo>
                  <a:cubicBezTo>
                    <a:pt x="1" y="338"/>
                    <a:pt x="1" y="386"/>
                    <a:pt x="1" y="434"/>
                  </a:cubicBezTo>
                  <a:cubicBezTo>
                    <a:pt x="1" y="482"/>
                    <a:pt x="49" y="482"/>
                    <a:pt x="49" y="482"/>
                  </a:cubicBezTo>
                  <a:lnTo>
                    <a:pt x="97" y="482"/>
                  </a:lnTo>
                  <a:lnTo>
                    <a:pt x="1544" y="145"/>
                  </a:lnTo>
                  <a:cubicBezTo>
                    <a:pt x="1592" y="145"/>
                    <a:pt x="1640" y="97"/>
                    <a:pt x="1640" y="48"/>
                  </a:cubicBezTo>
                  <a:cubicBezTo>
                    <a:pt x="1592" y="0"/>
                    <a:pt x="1592" y="0"/>
                    <a:pt x="1544"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37"/>
            <p:cNvSpPr/>
            <p:nvPr/>
          </p:nvSpPr>
          <p:spPr>
            <a:xfrm>
              <a:off x="2983719" y="2397792"/>
              <a:ext cx="87035" cy="92617"/>
            </a:xfrm>
            <a:custGeom>
              <a:avLst/>
              <a:gdLst/>
              <a:ahLst/>
              <a:cxnLst/>
              <a:rect l="l" t="t" r="r" b="b"/>
              <a:pathLst>
                <a:path w="2074" h="2207" extrusionOk="0">
                  <a:moveTo>
                    <a:pt x="2002" y="0"/>
                  </a:moveTo>
                  <a:cubicBezTo>
                    <a:pt x="1977" y="0"/>
                    <a:pt x="1953" y="12"/>
                    <a:pt x="1929" y="36"/>
                  </a:cubicBezTo>
                  <a:lnTo>
                    <a:pt x="48" y="2062"/>
                  </a:lnTo>
                  <a:cubicBezTo>
                    <a:pt x="0" y="2110"/>
                    <a:pt x="0" y="2158"/>
                    <a:pt x="48" y="2207"/>
                  </a:cubicBezTo>
                  <a:lnTo>
                    <a:pt x="145" y="2207"/>
                  </a:lnTo>
                  <a:lnTo>
                    <a:pt x="2074" y="133"/>
                  </a:lnTo>
                  <a:cubicBezTo>
                    <a:pt x="2074" y="85"/>
                    <a:pt x="2074" y="36"/>
                    <a:pt x="2074" y="36"/>
                  </a:cubicBezTo>
                  <a:cubicBezTo>
                    <a:pt x="2050" y="12"/>
                    <a:pt x="2026" y="0"/>
                    <a:pt x="2002"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37"/>
            <p:cNvSpPr/>
            <p:nvPr/>
          </p:nvSpPr>
          <p:spPr>
            <a:xfrm>
              <a:off x="2313809" y="2860737"/>
              <a:ext cx="34453" cy="48595"/>
            </a:xfrm>
            <a:custGeom>
              <a:avLst/>
              <a:gdLst/>
              <a:ahLst/>
              <a:cxnLst/>
              <a:rect l="l" t="t" r="r" b="b"/>
              <a:pathLst>
                <a:path w="821" h="1158" extrusionOk="0">
                  <a:moveTo>
                    <a:pt x="49" y="0"/>
                  </a:moveTo>
                  <a:cubicBezTo>
                    <a:pt x="1" y="49"/>
                    <a:pt x="1" y="97"/>
                    <a:pt x="1" y="97"/>
                  </a:cubicBezTo>
                  <a:lnTo>
                    <a:pt x="628" y="1110"/>
                  </a:lnTo>
                  <a:cubicBezTo>
                    <a:pt x="676" y="1158"/>
                    <a:pt x="724" y="1158"/>
                    <a:pt x="724" y="1158"/>
                  </a:cubicBezTo>
                  <a:lnTo>
                    <a:pt x="772" y="1158"/>
                  </a:lnTo>
                  <a:cubicBezTo>
                    <a:pt x="772" y="1110"/>
                    <a:pt x="821" y="1061"/>
                    <a:pt x="772" y="1061"/>
                  </a:cubicBezTo>
                  <a:lnTo>
                    <a:pt x="145" y="49"/>
                  </a:lnTo>
                  <a:cubicBezTo>
                    <a:pt x="145" y="0"/>
                    <a:pt x="97" y="0"/>
                    <a:pt x="49"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37"/>
            <p:cNvSpPr/>
            <p:nvPr/>
          </p:nvSpPr>
          <p:spPr>
            <a:xfrm>
              <a:off x="2297611" y="2884195"/>
              <a:ext cx="20311" cy="63619"/>
            </a:xfrm>
            <a:custGeom>
              <a:avLst/>
              <a:gdLst/>
              <a:ahLst/>
              <a:cxnLst/>
              <a:rect l="l" t="t" r="r" b="b"/>
              <a:pathLst>
                <a:path w="484" h="1516" extrusionOk="0">
                  <a:moveTo>
                    <a:pt x="90" y="0"/>
                  </a:moveTo>
                  <a:cubicBezTo>
                    <a:pt x="77" y="0"/>
                    <a:pt x="63" y="6"/>
                    <a:pt x="49" y="20"/>
                  </a:cubicBezTo>
                  <a:cubicBezTo>
                    <a:pt x="49" y="20"/>
                    <a:pt x="1" y="68"/>
                    <a:pt x="1" y="68"/>
                  </a:cubicBezTo>
                  <a:lnTo>
                    <a:pt x="339" y="1467"/>
                  </a:lnTo>
                  <a:cubicBezTo>
                    <a:pt x="339" y="1515"/>
                    <a:pt x="387" y="1515"/>
                    <a:pt x="387" y="1515"/>
                  </a:cubicBezTo>
                  <a:lnTo>
                    <a:pt x="435" y="1515"/>
                  </a:lnTo>
                  <a:cubicBezTo>
                    <a:pt x="483" y="1515"/>
                    <a:pt x="483" y="1467"/>
                    <a:pt x="483" y="1419"/>
                  </a:cubicBezTo>
                  <a:lnTo>
                    <a:pt x="146" y="68"/>
                  </a:lnTo>
                  <a:cubicBezTo>
                    <a:pt x="146" y="34"/>
                    <a:pt x="122" y="0"/>
                    <a:pt x="90"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37"/>
            <p:cNvSpPr/>
            <p:nvPr/>
          </p:nvSpPr>
          <p:spPr>
            <a:xfrm>
              <a:off x="2680111" y="1393471"/>
              <a:ext cx="396737" cy="475631"/>
            </a:xfrm>
            <a:custGeom>
              <a:avLst/>
              <a:gdLst/>
              <a:ahLst/>
              <a:cxnLst/>
              <a:rect l="l" t="t" r="r" b="b"/>
              <a:pathLst>
                <a:path w="9454" h="11334" extrusionOk="0">
                  <a:moveTo>
                    <a:pt x="1448" y="0"/>
                  </a:moveTo>
                  <a:cubicBezTo>
                    <a:pt x="1400" y="0"/>
                    <a:pt x="1351" y="48"/>
                    <a:pt x="1351" y="48"/>
                  </a:cubicBezTo>
                  <a:cubicBezTo>
                    <a:pt x="290" y="1061"/>
                    <a:pt x="1" y="2701"/>
                    <a:pt x="531" y="4292"/>
                  </a:cubicBezTo>
                  <a:lnTo>
                    <a:pt x="531" y="4244"/>
                  </a:lnTo>
                  <a:cubicBezTo>
                    <a:pt x="1158" y="5016"/>
                    <a:pt x="1882" y="5884"/>
                    <a:pt x="2750" y="6897"/>
                  </a:cubicBezTo>
                  <a:cubicBezTo>
                    <a:pt x="2991" y="7186"/>
                    <a:pt x="3280" y="7524"/>
                    <a:pt x="3618" y="7861"/>
                  </a:cubicBezTo>
                  <a:cubicBezTo>
                    <a:pt x="3811" y="8102"/>
                    <a:pt x="4052" y="8344"/>
                    <a:pt x="4293" y="8585"/>
                  </a:cubicBezTo>
                  <a:cubicBezTo>
                    <a:pt x="4534" y="8874"/>
                    <a:pt x="4776" y="9115"/>
                    <a:pt x="5017" y="9356"/>
                  </a:cubicBezTo>
                  <a:cubicBezTo>
                    <a:pt x="5595" y="9983"/>
                    <a:pt x="6271" y="10658"/>
                    <a:pt x="6946" y="11334"/>
                  </a:cubicBezTo>
                  <a:lnTo>
                    <a:pt x="9454" y="9115"/>
                  </a:lnTo>
                  <a:cubicBezTo>
                    <a:pt x="9164" y="8681"/>
                    <a:pt x="8923" y="8295"/>
                    <a:pt x="8634" y="7909"/>
                  </a:cubicBezTo>
                  <a:cubicBezTo>
                    <a:pt x="8344" y="7475"/>
                    <a:pt x="8055" y="7041"/>
                    <a:pt x="7766" y="6607"/>
                  </a:cubicBezTo>
                  <a:cubicBezTo>
                    <a:pt x="6753" y="5064"/>
                    <a:pt x="5692" y="3521"/>
                    <a:pt x="4679" y="1977"/>
                  </a:cubicBezTo>
                  <a:cubicBezTo>
                    <a:pt x="3570" y="1302"/>
                    <a:pt x="2509" y="675"/>
                    <a:pt x="14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37"/>
            <p:cNvSpPr/>
            <p:nvPr/>
          </p:nvSpPr>
          <p:spPr>
            <a:xfrm>
              <a:off x="2971550" y="1524986"/>
              <a:ext cx="489815" cy="373614"/>
            </a:xfrm>
            <a:custGeom>
              <a:avLst/>
              <a:gdLst/>
              <a:ahLst/>
              <a:cxnLst/>
              <a:rect l="l" t="t" r="r" b="b"/>
              <a:pathLst>
                <a:path w="11672" h="8903" extrusionOk="0">
                  <a:moveTo>
                    <a:pt x="10611" y="1"/>
                  </a:moveTo>
                  <a:cubicBezTo>
                    <a:pt x="10370" y="242"/>
                    <a:pt x="9936" y="676"/>
                    <a:pt x="9357" y="1110"/>
                  </a:cubicBezTo>
                  <a:cubicBezTo>
                    <a:pt x="6946" y="2895"/>
                    <a:pt x="5113" y="2798"/>
                    <a:pt x="2267" y="4438"/>
                  </a:cubicBezTo>
                  <a:cubicBezTo>
                    <a:pt x="1785" y="4727"/>
                    <a:pt x="965" y="5210"/>
                    <a:pt x="49" y="5933"/>
                  </a:cubicBezTo>
                  <a:cubicBezTo>
                    <a:pt x="49" y="6705"/>
                    <a:pt x="1" y="7428"/>
                    <a:pt x="1" y="8200"/>
                  </a:cubicBezTo>
                  <a:cubicBezTo>
                    <a:pt x="145" y="8296"/>
                    <a:pt x="387" y="8489"/>
                    <a:pt x="724" y="8634"/>
                  </a:cubicBezTo>
                  <a:cubicBezTo>
                    <a:pt x="1175" y="8832"/>
                    <a:pt x="1633" y="8902"/>
                    <a:pt x="2058" y="8902"/>
                  </a:cubicBezTo>
                  <a:cubicBezTo>
                    <a:pt x="2767" y="8902"/>
                    <a:pt x="3382" y="8706"/>
                    <a:pt x="3714" y="8585"/>
                  </a:cubicBezTo>
                  <a:cubicBezTo>
                    <a:pt x="5595" y="8007"/>
                    <a:pt x="6367" y="6849"/>
                    <a:pt x="8923" y="4486"/>
                  </a:cubicBezTo>
                  <a:cubicBezTo>
                    <a:pt x="9550" y="3907"/>
                    <a:pt x="10466" y="3039"/>
                    <a:pt x="11672" y="2123"/>
                  </a:cubicBezTo>
                  <a:cubicBezTo>
                    <a:pt x="11334" y="1400"/>
                    <a:pt x="10997" y="724"/>
                    <a:pt x="106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37"/>
            <p:cNvSpPr/>
            <p:nvPr/>
          </p:nvSpPr>
          <p:spPr>
            <a:xfrm>
              <a:off x="3351448" y="1332455"/>
              <a:ext cx="302190" cy="300973"/>
            </a:xfrm>
            <a:custGeom>
              <a:avLst/>
              <a:gdLst/>
              <a:ahLst/>
              <a:cxnLst/>
              <a:rect l="l" t="t" r="r" b="b"/>
              <a:pathLst>
                <a:path w="7201" h="7172" extrusionOk="0">
                  <a:moveTo>
                    <a:pt x="5218" y="1"/>
                  </a:moveTo>
                  <a:cubicBezTo>
                    <a:pt x="4834" y="1"/>
                    <a:pt x="4305" y="928"/>
                    <a:pt x="4259" y="1020"/>
                  </a:cubicBezTo>
                  <a:cubicBezTo>
                    <a:pt x="3728" y="1599"/>
                    <a:pt x="3246" y="2178"/>
                    <a:pt x="3246" y="2178"/>
                  </a:cubicBezTo>
                  <a:cubicBezTo>
                    <a:pt x="1916" y="3799"/>
                    <a:pt x="1445" y="4023"/>
                    <a:pt x="1279" y="4023"/>
                  </a:cubicBezTo>
                  <a:cubicBezTo>
                    <a:pt x="1252" y="4023"/>
                    <a:pt x="1234" y="4017"/>
                    <a:pt x="1220" y="4010"/>
                  </a:cubicBezTo>
                  <a:cubicBezTo>
                    <a:pt x="1172" y="3962"/>
                    <a:pt x="1076" y="3914"/>
                    <a:pt x="1027" y="3624"/>
                  </a:cubicBezTo>
                  <a:cubicBezTo>
                    <a:pt x="1076" y="3287"/>
                    <a:pt x="1076" y="2997"/>
                    <a:pt x="1076" y="2804"/>
                  </a:cubicBezTo>
                  <a:cubicBezTo>
                    <a:pt x="1027" y="2274"/>
                    <a:pt x="931" y="2129"/>
                    <a:pt x="883" y="2081"/>
                  </a:cubicBezTo>
                  <a:cubicBezTo>
                    <a:pt x="841" y="2040"/>
                    <a:pt x="728" y="1927"/>
                    <a:pt x="636" y="1927"/>
                  </a:cubicBezTo>
                  <a:cubicBezTo>
                    <a:pt x="621" y="1927"/>
                    <a:pt x="607" y="1930"/>
                    <a:pt x="593" y="1936"/>
                  </a:cubicBezTo>
                  <a:cubicBezTo>
                    <a:pt x="449" y="1985"/>
                    <a:pt x="111" y="2563"/>
                    <a:pt x="159" y="3865"/>
                  </a:cubicBezTo>
                  <a:cubicBezTo>
                    <a:pt x="159" y="3865"/>
                    <a:pt x="256" y="5843"/>
                    <a:pt x="159" y="6518"/>
                  </a:cubicBezTo>
                  <a:cubicBezTo>
                    <a:pt x="0" y="6677"/>
                    <a:pt x="806" y="7172"/>
                    <a:pt x="1789" y="7172"/>
                  </a:cubicBezTo>
                  <a:cubicBezTo>
                    <a:pt x="2296" y="7172"/>
                    <a:pt x="2850" y="7040"/>
                    <a:pt x="3342" y="6663"/>
                  </a:cubicBezTo>
                  <a:cubicBezTo>
                    <a:pt x="3535" y="6518"/>
                    <a:pt x="3632" y="6422"/>
                    <a:pt x="3632" y="6422"/>
                  </a:cubicBezTo>
                  <a:cubicBezTo>
                    <a:pt x="3776" y="6277"/>
                    <a:pt x="3776" y="6277"/>
                    <a:pt x="3921" y="6132"/>
                  </a:cubicBezTo>
                  <a:cubicBezTo>
                    <a:pt x="4017" y="6084"/>
                    <a:pt x="4114" y="5988"/>
                    <a:pt x="4114" y="5988"/>
                  </a:cubicBezTo>
                  <a:cubicBezTo>
                    <a:pt x="4162" y="5939"/>
                    <a:pt x="4210" y="5939"/>
                    <a:pt x="4210" y="5891"/>
                  </a:cubicBezTo>
                  <a:cubicBezTo>
                    <a:pt x="4210" y="5891"/>
                    <a:pt x="4355" y="5843"/>
                    <a:pt x="4452" y="5746"/>
                  </a:cubicBezTo>
                  <a:cubicBezTo>
                    <a:pt x="4596" y="5698"/>
                    <a:pt x="5223" y="5361"/>
                    <a:pt x="6091" y="4927"/>
                  </a:cubicBezTo>
                  <a:cubicBezTo>
                    <a:pt x="6477" y="4734"/>
                    <a:pt x="6718" y="4541"/>
                    <a:pt x="6815" y="4251"/>
                  </a:cubicBezTo>
                  <a:cubicBezTo>
                    <a:pt x="6815" y="4251"/>
                    <a:pt x="6911" y="4010"/>
                    <a:pt x="6815" y="3914"/>
                  </a:cubicBezTo>
                  <a:cubicBezTo>
                    <a:pt x="6800" y="3899"/>
                    <a:pt x="6778" y="3892"/>
                    <a:pt x="6750" y="3892"/>
                  </a:cubicBezTo>
                  <a:cubicBezTo>
                    <a:pt x="6600" y="3892"/>
                    <a:pt x="6280" y="4096"/>
                    <a:pt x="5995" y="4300"/>
                  </a:cubicBezTo>
                  <a:cubicBezTo>
                    <a:pt x="5657" y="4492"/>
                    <a:pt x="5127" y="4782"/>
                    <a:pt x="4500" y="5071"/>
                  </a:cubicBezTo>
                  <a:cubicBezTo>
                    <a:pt x="4452" y="4975"/>
                    <a:pt x="4452" y="4830"/>
                    <a:pt x="4403" y="4685"/>
                  </a:cubicBezTo>
                  <a:cubicBezTo>
                    <a:pt x="5127" y="4107"/>
                    <a:pt x="5850" y="3576"/>
                    <a:pt x="6574" y="2997"/>
                  </a:cubicBezTo>
                  <a:cubicBezTo>
                    <a:pt x="7008" y="2804"/>
                    <a:pt x="7200" y="2467"/>
                    <a:pt x="7152" y="2226"/>
                  </a:cubicBezTo>
                  <a:cubicBezTo>
                    <a:pt x="7104" y="2178"/>
                    <a:pt x="7104" y="2129"/>
                    <a:pt x="6959" y="2033"/>
                  </a:cubicBezTo>
                  <a:cubicBezTo>
                    <a:pt x="6574" y="2322"/>
                    <a:pt x="6139" y="2612"/>
                    <a:pt x="5705" y="2901"/>
                  </a:cubicBezTo>
                  <a:cubicBezTo>
                    <a:pt x="5175" y="3287"/>
                    <a:pt x="4693" y="3624"/>
                    <a:pt x="4162" y="3962"/>
                  </a:cubicBezTo>
                  <a:cubicBezTo>
                    <a:pt x="4741" y="3239"/>
                    <a:pt x="5271" y="2804"/>
                    <a:pt x="5657" y="2467"/>
                  </a:cubicBezTo>
                  <a:cubicBezTo>
                    <a:pt x="6188" y="2033"/>
                    <a:pt x="6815" y="1647"/>
                    <a:pt x="6815" y="1068"/>
                  </a:cubicBezTo>
                  <a:cubicBezTo>
                    <a:pt x="6815" y="1020"/>
                    <a:pt x="6815" y="875"/>
                    <a:pt x="6766" y="827"/>
                  </a:cubicBezTo>
                  <a:cubicBezTo>
                    <a:pt x="6745" y="814"/>
                    <a:pt x="6719" y="808"/>
                    <a:pt x="6689" y="808"/>
                  </a:cubicBezTo>
                  <a:cubicBezTo>
                    <a:pt x="6383" y="808"/>
                    <a:pt x="5675" y="1440"/>
                    <a:pt x="5368" y="1792"/>
                  </a:cubicBezTo>
                  <a:cubicBezTo>
                    <a:pt x="4531" y="2582"/>
                    <a:pt x="4098" y="3193"/>
                    <a:pt x="3765" y="3193"/>
                  </a:cubicBezTo>
                  <a:cubicBezTo>
                    <a:pt x="3753" y="3193"/>
                    <a:pt x="3740" y="3192"/>
                    <a:pt x="3728" y="3190"/>
                  </a:cubicBezTo>
                  <a:cubicBezTo>
                    <a:pt x="3680" y="3190"/>
                    <a:pt x="3583" y="3142"/>
                    <a:pt x="3583" y="3094"/>
                  </a:cubicBezTo>
                  <a:cubicBezTo>
                    <a:pt x="3776" y="2660"/>
                    <a:pt x="3969" y="2322"/>
                    <a:pt x="4114" y="2129"/>
                  </a:cubicBezTo>
                  <a:cubicBezTo>
                    <a:pt x="4403" y="1647"/>
                    <a:pt x="4741" y="1309"/>
                    <a:pt x="4934" y="1020"/>
                  </a:cubicBezTo>
                  <a:cubicBezTo>
                    <a:pt x="5175" y="731"/>
                    <a:pt x="5320" y="441"/>
                    <a:pt x="5368" y="152"/>
                  </a:cubicBezTo>
                  <a:cubicBezTo>
                    <a:pt x="5320" y="55"/>
                    <a:pt x="5271" y="55"/>
                    <a:pt x="5271" y="7"/>
                  </a:cubicBezTo>
                  <a:cubicBezTo>
                    <a:pt x="5254" y="3"/>
                    <a:pt x="5236" y="1"/>
                    <a:pt x="52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37"/>
            <p:cNvSpPr/>
            <p:nvPr/>
          </p:nvSpPr>
          <p:spPr>
            <a:xfrm>
              <a:off x="2621446" y="1348947"/>
              <a:ext cx="388638" cy="437191"/>
            </a:xfrm>
            <a:custGeom>
              <a:avLst/>
              <a:gdLst/>
              <a:ahLst/>
              <a:cxnLst/>
              <a:rect l="l" t="t" r="r" b="b"/>
              <a:pathLst>
                <a:path w="9261" h="10418" extrusionOk="0">
                  <a:moveTo>
                    <a:pt x="4100" y="0"/>
                  </a:moveTo>
                  <a:cubicBezTo>
                    <a:pt x="3376" y="48"/>
                    <a:pt x="2894" y="338"/>
                    <a:pt x="2701" y="482"/>
                  </a:cubicBezTo>
                  <a:cubicBezTo>
                    <a:pt x="2605" y="675"/>
                    <a:pt x="2460" y="916"/>
                    <a:pt x="2219" y="1206"/>
                  </a:cubicBezTo>
                  <a:cubicBezTo>
                    <a:pt x="1061" y="2894"/>
                    <a:pt x="386" y="2894"/>
                    <a:pt x="97" y="3858"/>
                  </a:cubicBezTo>
                  <a:cubicBezTo>
                    <a:pt x="0" y="4196"/>
                    <a:pt x="49" y="4823"/>
                    <a:pt x="145" y="6125"/>
                  </a:cubicBezTo>
                  <a:cubicBezTo>
                    <a:pt x="145" y="6463"/>
                    <a:pt x="193" y="7138"/>
                    <a:pt x="290" y="7427"/>
                  </a:cubicBezTo>
                  <a:cubicBezTo>
                    <a:pt x="579" y="9067"/>
                    <a:pt x="3135" y="10031"/>
                    <a:pt x="4341" y="10417"/>
                  </a:cubicBezTo>
                  <a:cubicBezTo>
                    <a:pt x="4775" y="10176"/>
                    <a:pt x="5257" y="9935"/>
                    <a:pt x="5691" y="9646"/>
                  </a:cubicBezTo>
                  <a:lnTo>
                    <a:pt x="9164" y="7717"/>
                  </a:lnTo>
                  <a:cubicBezTo>
                    <a:pt x="9212" y="7668"/>
                    <a:pt x="9260" y="7668"/>
                    <a:pt x="9260" y="7620"/>
                  </a:cubicBezTo>
                  <a:cubicBezTo>
                    <a:pt x="8247" y="5498"/>
                    <a:pt x="7090" y="3328"/>
                    <a:pt x="5691" y="1109"/>
                  </a:cubicBezTo>
                  <a:cubicBezTo>
                    <a:pt x="5547" y="820"/>
                    <a:pt x="5354" y="531"/>
                    <a:pt x="5161" y="241"/>
                  </a:cubicBezTo>
                  <a:cubicBezTo>
                    <a:pt x="4920" y="145"/>
                    <a:pt x="4582" y="0"/>
                    <a:pt x="410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37"/>
            <p:cNvSpPr/>
            <p:nvPr/>
          </p:nvSpPr>
          <p:spPr>
            <a:xfrm>
              <a:off x="2676083" y="1538288"/>
              <a:ext cx="117418" cy="235675"/>
            </a:xfrm>
            <a:custGeom>
              <a:avLst/>
              <a:gdLst/>
              <a:ahLst/>
              <a:cxnLst/>
              <a:rect l="l" t="t" r="r" b="b"/>
              <a:pathLst>
                <a:path w="2798" h="5616" extrusionOk="0">
                  <a:moveTo>
                    <a:pt x="95" y="0"/>
                  </a:moveTo>
                  <a:cubicBezTo>
                    <a:pt x="81" y="0"/>
                    <a:pt x="65" y="5"/>
                    <a:pt x="49" y="22"/>
                  </a:cubicBezTo>
                  <a:cubicBezTo>
                    <a:pt x="1" y="22"/>
                    <a:pt x="1" y="70"/>
                    <a:pt x="1" y="118"/>
                  </a:cubicBezTo>
                  <a:lnTo>
                    <a:pt x="2653" y="5568"/>
                  </a:lnTo>
                  <a:cubicBezTo>
                    <a:pt x="2653" y="5616"/>
                    <a:pt x="2701" y="5616"/>
                    <a:pt x="2701" y="5616"/>
                  </a:cubicBezTo>
                  <a:lnTo>
                    <a:pt x="2750" y="5616"/>
                  </a:lnTo>
                  <a:cubicBezTo>
                    <a:pt x="2798" y="5616"/>
                    <a:pt x="2798" y="5568"/>
                    <a:pt x="2798" y="5519"/>
                  </a:cubicBezTo>
                  <a:lnTo>
                    <a:pt x="145" y="22"/>
                  </a:lnTo>
                  <a:cubicBezTo>
                    <a:pt x="145" y="22"/>
                    <a:pt x="124" y="0"/>
                    <a:pt x="95"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37"/>
            <p:cNvSpPr/>
            <p:nvPr/>
          </p:nvSpPr>
          <p:spPr>
            <a:xfrm>
              <a:off x="2755017" y="884953"/>
              <a:ext cx="463503" cy="227702"/>
            </a:xfrm>
            <a:custGeom>
              <a:avLst/>
              <a:gdLst/>
              <a:ahLst/>
              <a:cxnLst/>
              <a:rect l="l" t="t" r="r" b="b"/>
              <a:pathLst>
                <a:path w="11045" h="5426" extrusionOk="0">
                  <a:moveTo>
                    <a:pt x="4541" y="1"/>
                  </a:moveTo>
                  <a:cubicBezTo>
                    <a:pt x="3403" y="1"/>
                    <a:pt x="2266" y="251"/>
                    <a:pt x="1447" y="1122"/>
                  </a:cubicBezTo>
                  <a:cubicBezTo>
                    <a:pt x="0" y="2617"/>
                    <a:pt x="242" y="5270"/>
                    <a:pt x="772" y="5414"/>
                  </a:cubicBezTo>
                  <a:cubicBezTo>
                    <a:pt x="790" y="5422"/>
                    <a:pt x="809" y="5425"/>
                    <a:pt x="830" y="5425"/>
                  </a:cubicBezTo>
                  <a:cubicBezTo>
                    <a:pt x="1321" y="5425"/>
                    <a:pt x="2344" y="3330"/>
                    <a:pt x="2794" y="3330"/>
                  </a:cubicBezTo>
                  <a:cubicBezTo>
                    <a:pt x="2812" y="3330"/>
                    <a:pt x="2829" y="3333"/>
                    <a:pt x="2846" y="3341"/>
                  </a:cubicBezTo>
                  <a:cubicBezTo>
                    <a:pt x="3135" y="3485"/>
                    <a:pt x="2701" y="4498"/>
                    <a:pt x="3087" y="4787"/>
                  </a:cubicBezTo>
                  <a:cubicBezTo>
                    <a:pt x="3143" y="4825"/>
                    <a:pt x="3207" y="4841"/>
                    <a:pt x="3277" y="4841"/>
                  </a:cubicBezTo>
                  <a:cubicBezTo>
                    <a:pt x="3863" y="4841"/>
                    <a:pt x="4929" y="3708"/>
                    <a:pt x="5890" y="3708"/>
                  </a:cubicBezTo>
                  <a:cubicBezTo>
                    <a:pt x="6019" y="3708"/>
                    <a:pt x="6146" y="3728"/>
                    <a:pt x="6270" y="3775"/>
                  </a:cubicBezTo>
                  <a:cubicBezTo>
                    <a:pt x="6704" y="3968"/>
                    <a:pt x="6608" y="4257"/>
                    <a:pt x="7186" y="4691"/>
                  </a:cubicBezTo>
                  <a:cubicBezTo>
                    <a:pt x="7779" y="5136"/>
                    <a:pt x="8511" y="5264"/>
                    <a:pt x="9084" y="5264"/>
                  </a:cubicBezTo>
                  <a:cubicBezTo>
                    <a:pt x="9630" y="5264"/>
                    <a:pt x="10032" y="5147"/>
                    <a:pt x="10032" y="5077"/>
                  </a:cubicBezTo>
                  <a:cubicBezTo>
                    <a:pt x="10032" y="4980"/>
                    <a:pt x="9501" y="4932"/>
                    <a:pt x="9453" y="4739"/>
                  </a:cubicBezTo>
                  <a:cubicBezTo>
                    <a:pt x="9453" y="4402"/>
                    <a:pt x="11045" y="4016"/>
                    <a:pt x="11045" y="3871"/>
                  </a:cubicBezTo>
                  <a:cubicBezTo>
                    <a:pt x="11038" y="3858"/>
                    <a:pt x="11008" y="3853"/>
                    <a:pt x="10960" y="3853"/>
                  </a:cubicBezTo>
                  <a:cubicBezTo>
                    <a:pt x="10805" y="3853"/>
                    <a:pt x="10465" y="3906"/>
                    <a:pt x="10150" y="3906"/>
                  </a:cubicBezTo>
                  <a:cubicBezTo>
                    <a:pt x="9855" y="3906"/>
                    <a:pt x="9582" y="3859"/>
                    <a:pt x="9501" y="3678"/>
                  </a:cubicBezTo>
                  <a:cubicBezTo>
                    <a:pt x="9357" y="3389"/>
                    <a:pt x="9839" y="3099"/>
                    <a:pt x="9694" y="2665"/>
                  </a:cubicBezTo>
                  <a:cubicBezTo>
                    <a:pt x="9549" y="2087"/>
                    <a:pt x="8440" y="2038"/>
                    <a:pt x="8440" y="1653"/>
                  </a:cubicBezTo>
                  <a:cubicBezTo>
                    <a:pt x="8440" y="1363"/>
                    <a:pt x="9067" y="1315"/>
                    <a:pt x="9067" y="1074"/>
                  </a:cubicBezTo>
                  <a:cubicBezTo>
                    <a:pt x="9067" y="785"/>
                    <a:pt x="8199" y="447"/>
                    <a:pt x="7186" y="302"/>
                  </a:cubicBezTo>
                  <a:cubicBezTo>
                    <a:pt x="6423" y="171"/>
                    <a:pt x="5481" y="1"/>
                    <a:pt x="45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97097180"/>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37"/>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Symptoms</a:t>
            </a:r>
            <a:endParaRPr dirty="0"/>
          </a:p>
        </p:txBody>
      </p:sp>
      <p:sp>
        <p:nvSpPr>
          <p:cNvPr id="981" name="Google Shape;981;p37"/>
          <p:cNvSpPr txBox="1">
            <a:spLocks noGrp="1"/>
          </p:cNvSpPr>
          <p:nvPr>
            <p:ph type="title" idx="2"/>
          </p:nvPr>
        </p:nvSpPr>
        <p:spPr>
          <a:xfrm>
            <a:off x="554203" y="2115913"/>
            <a:ext cx="4083955"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US" dirty="0"/>
              <a:t>Trouble concentrating and slow reaction times </a:t>
            </a:r>
            <a:endParaRPr dirty="0"/>
          </a:p>
        </p:txBody>
      </p:sp>
      <p:sp>
        <p:nvSpPr>
          <p:cNvPr id="983" name="Google Shape;983;p37"/>
          <p:cNvSpPr txBox="1">
            <a:spLocks noGrp="1"/>
          </p:cNvSpPr>
          <p:nvPr>
            <p:ph type="title" idx="3"/>
          </p:nvPr>
        </p:nvSpPr>
        <p:spPr>
          <a:xfrm>
            <a:off x="991355" y="4149556"/>
            <a:ext cx="3581272"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US" dirty="0"/>
              <a:t>Mood changes and problems controlling emotions</a:t>
            </a:r>
            <a:endParaRPr dirty="0"/>
          </a:p>
        </p:txBody>
      </p:sp>
      <p:sp>
        <p:nvSpPr>
          <p:cNvPr id="989" name="Google Shape;989;p37"/>
          <p:cNvSpPr/>
          <p:nvPr/>
        </p:nvSpPr>
        <p:spPr>
          <a:xfrm flipH="1">
            <a:off x="4710700" y="1751290"/>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dk1"/>
                </a:solidFill>
                <a:latin typeface="Mogra"/>
                <a:ea typeface="Mogra"/>
                <a:cs typeface="Mogra"/>
                <a:sym typeface="Mogra"/>
              </a:rPr>
              <a:t>5</a:t>
            </a:r>
            <a:endParaRPr dirty="0">
              <a:solidFill>
                <a:schemeClr val="dk1"/>
              </a:solidFill>
              <a:latin typeface="Mogra"/>
              <a:ea typeface="Mogra"/>
              <a:cs typeface="Mogra"/>
              <a:sym typeface="Mogra"/>
            </a:endParaRPr>
          </a:p>
        </p:txBody>
      </p:sp>
      <p:sp>
        <p:nvSpPr>
          <p:cNvPr id="990" name="Google Shape;990;p37"/>
          <p:cNvSpPr/>
          <p:nvPr/>
        </p:nvSpPr>
        <p:spPr>
          <a:xfrm flipH="1">
            <a:off x="4710700" y="3767010"/>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dk1"/>
                </a:solidFill>
                <a:latin typeface="Mogra"/>
                <a:ea typeface="Mogra"/>
                <a:cs typeface="Mogra"/>
                <a:sym typeface="Mogra"/>
              </a:rPr>
              <a:t>6</a:t>
            </a:r>
            <a:endParaRPr dirty="0">
              <a:solidFill>
                <a:schemeClr val="dk1"/>
              </a:solidFill>
              <a:latin typeface="Mogra"/>
              <a:ea typeface="Mogra"/>
              <a:cs typeface="Mogra"/>
              <a:sym typeface="Mogra"/>
            </a:endParaRPr>
          </a:p>
        </p:txBody>
      </p:sp>
      <p:grpSp>
        <p:nvGrpSpPr>
          <p:cNvPr id="993" name="Google Shape;993;p37"/>
          <p:cNvGrpSpPr/>
          <p:nvPr/>
        </p:nvGrpSpPr>
        <p:grpSpPr>
          <a:xfrm flipH="1">
            <a:off x="5307254" y="1339683"/>
            <a:ext cx="2653064" cy="3101373"/>
            <a:chOff x="1275625" y="238500"/>
            <a:chExt cx="3276601" cy="3830275"/>
          </a:xfrm>
        </p:grpSpPr>
        <p:sp>
          <p:nvSpPr>
            <p:cNvPr id="994" name="Google Shape;994;p37"/>
            <p:cNvSpPr/>
            <p:nvPr/>
          </p:nvSpPr>
          <p:spPr>
            <a:xfrm>
              <a:off x="2813011" y="448277"/>
              <a:ext cx="1385055" cy="906822"/>
            </a:xfrm>
            <a:custGeom>
              <a:avLst/>
              <a:gdLst/>
              <a:ahLst/>
              <a:cxnLst/>
              <a:rect l="l" t="t" r="r" b="b"/>
              <a:pathLst>
                <a:path w="33005" h="21609" extrusionOk="0">
                  <a:moveTo>
                    <a:pt x="8147" y="1"/>
                  </a:moveTo>
                  <a:cubicBezTo>
                    <a:pt x="7517" y="1"/>
                    <a:pt x="6437" y="2193"/>
                    <a:pt x="6962" y="4149"/>
                  </a:cubicBezTo>
                  <a:cubicBezTo>
                    <a:pt x="7010" y="4390"/>
                    <a:pt x="7348" y="5741"/>
                    <a:pt x="8216" y="6223"/>
                  </a:cubicBezTo>
                  <a:cubicBezTo>
                    <a:pt x="8505" y="6416"/>
                    <a:pt x="8843" y="6512"/>
                    <a:pt x="9325" y="6947"/>
                  </a:cubicBezTo>
                  <a:cubicBezTo>
                    <a:pt x="8972" y="6929"/>
                    <a:pt x="8625" y="6918"/>
                    <a:pt x="8280" y="6918"/>
                  </a:cubicBezTo>
                  <a:cubicBezTo>
                    <a:pt x="7683" y="6918"/>
                    <a:pt x="7091" y="6951"/>
                    <a:pt x="6480" y="7043"/>
                  </a:cubicBezTo>
                  <a:cubicBezTo>
                    <a:pt x="6190" y="7091"/>
                    <a:pt x="5901" y="7139"/>
                    <a:pt x="5611" y="7188"/>
                  </a:cubicBezTo>
                  <a:cubicBezTo>
                    <a:pt x="5708" y="6947"/>
                    <a:pt x="5563" y="6464"/>
                    <a:pt x="5515" y="6127"/>
                  </a:cubicBezTo>
                  <a:cubicBezTo>
                    <a:pt x="5467" y="5934"/>
                    <a:pt x="5322" y="5307"/>
                    <a:pt x="4888" y="4439"/>
                  </a:cubicBezTo>
                  <a:cubicBezTo>
                    <a:pt x="4502" y="3715"/>
                    <a:pt x="4116" y="3233"/>
                    <a:pt x="3779" y="2799"/>
                  </a:cubicBezTo>
                  <a:cubicBezTo>
                    <a:pt x="3138" y="2020"/>
                    <a:pt x="2844" y="1590"/>
                    <a:pt x="2610" y="1590"/>
                  </a:cubicBezTo>
                  <a:cubicBezTo>
                    <a:pt x="2597" y="1590"/>
                    <a:pt x="2585" y="1591"/>
                    <a:pt x="2573" y="1593"/>
                  </a:cubicBezTo>
                  <a:cubicBezTo>
                    <a:pt x="2043" y="1738"/>
                    <a:pt x="1609" y="3812"/>
                    <a:pt x="2477" y="5355"/>
                  </a:cubicBezTo>
                  <a:cubicBezTo>
                    <a:pt x="2573" y="5500"/>
                    <a:pt x="3152" y="6561"/>
                    <a:pt x="4020" y="6802"/>
                  </a:cubicBezTo>
                  <a:cubicBezTo>
                    <a:pt x="4261" y="6850"/>
                    <a:pt x="4599" y="6898"/>
                    <a:pt x="5081" y="7139"/>
                  </a:cubicBezTo>
                  <a:cubicBezTo>
                    <a:pt x="5177" y="7188"/>
                    <a:pt x="5274" y="7236"/>
                    <a:pt x="5322" y="7284"/>
                  </a:cubicBezTo>
                  <a:cubicBezTo>
                    <a:pt x="3441" y="7766"/>
                    <a:pt x="1657" y="8683"/>
                    <a:pt x="113" y="9937"/>
                  </a:cubicBezTo>
                  <a:cubicBezTo>
                    <a:pt x="0" y="10050"/>
                    <a:pt x="123" y="10222"/>
                    <a:pt x="252" y="10222"/>
                  </a:cubicBezTo>
                  <a:cubicBezTo>
                    <a:pt x="287" y="10222"/>
                    <a:pt x="323" y="10209"/>
                    <a:pt x="355" y="10178"/>
                  </a:cubicBezTo>
                  <a:lnTo>
                    <a:pt x="403" y="10178"/>
                  </a:lnTo>
                  <a:cubicBezTo>
                    <a:pt x="1753" y="9069"/>
                    <a:pt x="3296" y="8297"/>
                    <a:pt x="4888" y="7815"/>
                  </a:cubicBezTo>
                  <a:lnTo>
                    <a:pt x="4888" y="7815"/>
                  </a:lnTo>
                  <a:cubicBezTo>
                    <a:pt x="4647" y="7959"/>
                    <a:pt x="4454" y="8056"/>
                    <a:pt x="4309" y="8152"/>
                  </a:cubicBezTo>
                  <a:cubicBezTo>
                    <a:pt x="3586" y="8586"/>
                    <a:pt x="3296" y="9695"/>
                    <a:pt x="3248" y="9888"/>
                  </a:cubicBezTo>
                  <a:cubicBezTo>
                    <a:pt x="2820" y="11508"/>
                    <a:pt x="3708" y="13362"/>
                    <a:pt x="4241" y="13362"/>
                  </a:cubicBezTo>
                  <a:cubicBezTo>
                    <a:pt x="4248" y="13362"/>
                    <a:pt x="4254" y="13361"/>
                    <a:pt x="4261" y="13361"/>
                  </a:cubicBezTo>
                  <a:cubicBezTo>
                    <a:pt x="4454" y="13361"/>
                    <a:pt x="4695" y="12927"/>
                    <a:pt x="5081" y="11962"/>
                  </a:cubicBezTo>
                  <a:cubicBezTo>
                    <a:pt x="5322" y="11480"/>
                    <a:pt x="5563" y="10901"/>
                    <a:pt x="5708" y="10130"/>
                  </a:cubicBezTo>
                  <a:cubicBezTo>
                    <a:pt x="5901" y="9213"/>
                    <a:pt x="5901" y="8586"/>
                    <a:pt x="5901" y="8393"/>
                  </a:cubicBezTo>
                  <a:cubicBezTo>
                    <a:pt x="5901" y="8152"/>
                    <a:pt x="5853" y="7815"/>
                    <a:pt x="5853" y="7573"/>
                  </a:cubicBezTo>
                  <a:cubicBezTo>
                    <a:pt x="6747" y="7395"/>
                    <a:pt x="7641" y="7295"/>
                    <a:pt x="8555" y="7295"/>
                  </a:cubicBezTo>
                  <a:cubicBezTo>
                    <a:pt x="8873" y="7295"/>
                    <a:pt x="9194" y="7307"/>
                    <a:pt x="9518" y="7332"/>
                  </a:cubicBezTo>
                  <a:cubicBezTo>
                    <a:pt x="9470" y="7381"/>
                    <a:pt x="9421" y="7429"/>
                    <a:pt x="9373" y="7477"/>
                  </a:cubicBezTo>
                  <a:cubicBezTo>
                    <a:pt x="8987" y="7815"/>
                    <a:pt x="8650" y="7959"/>
                    <a:pt x="8409" y="8056"/>
                  </a:cubicBezTo>
                  <a:cubicBezTo>
                    <a:pt x="7685" y="8490"/>
                    <a:pt x="7396" y="9647"/>
                    <a:pt x="7348" y="9840"/>
                  </a:cubicBezTo>
                  <a:cubicBezTo>
                    <a:pt x="6914" y="11480"/>
                    <a:pt x="7830" y="13313"/>
                    <a:pt x="8360" y="13313"/>
                  </a:cubicBezTo>
                  <a:cubicBezTo>
                    <a:pt x="8602" y="13313"/>
                    <a:pt x="8794" y="12830"/>
                    <a:pt x="9228" y="11914"/>
                  </a:cubicBezTo>
                  <a:cubicBezTo>
                    <a:pt x="9470" y="11383"/>
                    <a:pt x="9711" y="10853"/>
                    <a:pt x="9855" y="10081"/>
                  </a:cubicBezTo>
                  <a:cubicBezTo>
                    <a:pt x="10048" y="9165"/>
                    <a:pt x="10000" y="8538"/>
                    <a:pt x="10000" y="8297"/>
                  </a:cubicBezTo>
                  <a:cubicBezTo>
                    <a:pt x="10000" y="8056"/>
                    <a:pt x="10000" y="7573"/>
                    <a:pt x="9904" y="7332"/>
                  </a:cubicBezTo>
                  <a:lnTo>
                    <a:pt x="9904" y="7332"/>
                  </a:lnTo>
                  <a:cubicBezTo>
                    <a:pt x="10627" y="7381"/>
                    <a:pt x="11399" y="7525"/>
                    <a:pt x="12122" y="7670"/>
                  </a:cubicBezTo>
                  <a:cubicBezTo>
                    <a:pt x="12315" y="7718"/>
                    <a:pt x="12460" y="7766"/>
                    <a:pt x="12653" y="7815"/>
                  </a:cubicBezTo>
                  <a:lnTo>
                    <a:pt x="12556" y="7959"/>
                  </a:lnTo>
                  <a:cubicBezTo>
                    <a:pt x="12170" y="8297"/>
                    <a:pt x="11881" y="8393"/>
                    <a:pt x="11640" y="8538"/>
                  </a:cubicBezTo>
                  <a:cubicBezTo>
                    <a:pt x="10916" y="8972"/>
                    <a:pt x="10627" y="10081"/>
                    <a:pt x="10579" y="10274"/>
                  </a:cubicBezTo>
                  <a:cubicBezTo>
                    <a:pt x="10150" y="11893"/>
                    <a:pt x="11038" y="13748"/>
                    <a:pt x="11571" y="13748"/>
                  </a:cubicBezTo>
                  <a:cubicBezTo>
                    <a:pt x="11578" y="13748"/>
                    <a:pt x="11585" y="13747"/>
                    <a:pt x="11592" y="13747"/>
                  </a:cubicBezTo>
                  <a:cubicBezTo>
                    <a:pt x="11785" y="13747"/>
                    <a:pt x="12026" y="13313"/>
                    <a:pt x="12412" y="12396"/>
                  </a:cubicBezTo>
                  <a:cubicBezTo>
                    <a:pt x="12653" y="11866"/>
                    <a:pt x="12894" y="11287"/>
                    <a:pt x="13087" y="10515"/>
                  </a:cubicBezTo>
                  <a:cubicBezTo>
                    <a:pt x="13231" y="9599"/>
                    <a:pt x="13231" y="8972"/>
                    <a:pt x="13231" y="8779"/>
                  </a:cubicBezTo>
                  <a:cubicBezTo>
                    <a:pt x="13231" y="8538"/>
                    <a:pt x="13183" y="8200"/>
                    <a:pt x="13135" y="7959"/>
                  </a:cubicBezTo>
                  <a:lnTo>
                    <a:pt x="13135" y="7959"/>
                  </a:lnTo>
                  <a:cubicBezTo>
                    <a:pt x="14341" y="8297"/>
                    <a:pt x="15498" y="8731"/>
                    <a:pt x="16656" y="9213"/>
                  </a:cubicBezTo>
                  <a:lnTo>
                    <a:pt x="16414" y="9454"/>
                  </a:lnTo>
                  <a:cubicBezTo>
                    <a:pt x="16029" y="9792"/>
                    <a:pt x="15739" y="9888"/>
                    <a:pt x="15498" y="10033"/>
                  </a:cubicBezTo>
                  <a:cubicBezTo>
                    <a:pt x="14775" y="10467"/>
                    <a:pt x="14485" y="11576"/>
                    <a:pt x="14437" y="11769"/>
                  </a:cubicBezTo>
                  <a:cubicBezTo>
                    <a:pt x="14003" y="13409"/>
                    <a:pt x="14919" y="15290"/>
                    <a:pt x="15450" y="15290"/>
                  </a:cubicBezTo>
                  <a:cubicBezTo>
                    <a:pt x="15691" y="15242"/>
                    <a:pt x="15884" y="14808"/>
                    <a:pt x="16318" y="13891"/>
                  </a:cubicBezTo>
                  <a:cubicBezTo>
                    <a:pt x="16511" y="13361"/>
                    <a:pt x="16752" y="12782"/>
                    <a:pt x="16945" y="12010"/>
                  </a:cubicBezTo>
                  <a:cubicBezTo>
                    <a:pt x="17138" y="11142"/>
                    <a:pt x="17090" y="10515"/>
                    <a:pt x="17090" y="10274"/>
                  </a:cubicBezTo>
                  <a:cubicBezTo>
                    <a:pt x="17090" y="10033"/>
                    <a:pt x="17090" y="9647"/>
                    <a:pt x="16993" y="9406"/>
                  </a:cubicBezTo>
                  <a:lnTo>
                    <a:pt x="16993" y="9406"/>
                  </a:lnTo>
                  <a:cubicBezTo>
                    <a:pt x="17234" y="9503"/>
                    <a:pt x="17475" y="9599"/>
                    <a:pt x="17668" y="9695"/>
                  </a:cubicBezTo>
                  <a:cubicBezTo>
                    <a:pt x="18392" y="10033"/>
                    <a:pt x="19115" y="10371"/>
                    <a:pt x="19790" y="10757"/>
                  </a:cubicBezTo>
                  <a:cubicBezTo>
                    <a:pt x="19742" y="10805"/>
                    <a:pt x="19646" y="10901"/>
                    <a:pt x="19549" y="10949"/>
                  </a:cubicBezTo>
                  <a:cubicBezTo>
                    <a:pt x="19163" y="11335"/>
                    <a:pt x="18874" y="11432"/>
                    <a:pt x="18633" y="11528"/>
                  </a:cubicBezTo>
                  <a:cubicBezTo>
                    <a:pt x="17909" y="11962"/>
                    <a:pt x="17620" y="13120"/>
                    <a:pt x="17572" y="13313"/>
                  </a:cubicBezTo>
                  <a:cubicBezTo>
                    <a:pt x="17143" y="14932"/>
                    <a:pt x="18031" y="16786"/>
                    <a:pt x="18564" y="16786"/>
                  </a:cubicBezTo>
                  <a:cubicBezTo>
                    <a:pt x="18571" y="16786"/>
                    <a:pt x="18578" y="16786"/>
                    <a:pt x="18585" y="16785"/>
                  </a:cubicBezTo>
                  <a:cubicBezTo>
                    <a:pt x="18826" y="16785"/>
                    <a:pt x="19019" y="16303"/>
                    <a:pt x="19453" y="15386"/>
                  </a:cubicBezTo>
                  <a:cubicBezTo>
                    <a:pt x="19646" y="14856"/>
                    <a:pt x="19887" y="14325"/>
                    <a:pt x="20080" y="13554"/>
                  </a:cubicBezTo>
                  <a:cubicBezTo>
                    <a:pt x="20273" y="12637"/>
                    <a:pt x="20224" y="12010"/>
                    <a:pt x="20224" y="11818"/>
                  </a:cubicBezTo>
                  <a:cubicBezTo>
                    <a:pt x="20224" y="11576"/>
                    <a:pt x="20224" y="11191"/>
                    <a:pt x="20176" y="10949"/>
                  </a:cubicBezTo>
                  <a:lnTo>
                    <a:pt x="20176" y="10949"/>
                  </a:lnTo>
                  <a:cubicBezTo>
                    <a:pt x="21189" y="11480"/>
                    <a:pt x="22153" y="12059"/>
                    <a:pt x="23118" y="12686"/>
                  </a:cubicBezTo>
                  <a:cubicBezTo>
                    <a:pt x="23070" y="12734"/>
                    <a:pt x="23022" y="12782"/>
                    <a:pt x="22973" y="12879"/>
                  </a:cubicBezTo>
                  <a:cubicBezTo>
                    <a:pt x="22588" y="13168"/>
                    <a:pt x="22346" y="13264"/>
                    <a:pt x="22153" y="13409"/>
                  </a:cubicBezTo>
                  <a:cubicBezTo>
                    <a:pt x="21478" y="13795"/>
                    <a:pt x="21237" y="14759"/>
                    <a:pt x="21189" y="14952"/>
                  </a:cubicBezTo>
                  <a:cubicBezTo>
                    <a:pt x="20803" y="16399"/>
                    <a:pt x="21623" y="18039"/>
                    <a:pt x="22105" y="18039"/>
                  </a:cubicBezTo>
                  <a:cubicBezTo>
                    <a:pt x="22298" y="17991"/>
                    <a:pt x="22443" y="17605"/>
                    <a:pt x="22829" y="16785"/>
                  </a:cubicBezTo>
                  <a:cubicBezTo>
                    <a:pt x="23022" y="16303"/>
                    <a:pt x="23263" y="15820"/>
                    <a:pt x="23407" y="15145"/>
                  </a:cubicBezTo>
                  <a:cubicBezTo>
                    <a:pt x="23552" y="14374"/>
                    <a:pt x="23552" y="13795"/>
                    <a:pt x="23552" y="13602"/>
                  </a:cubicBezTo>
                  <a:cubicBezTo>
                    <a:pt x="23504" y="13409"/>
                    <a:pt x="23504" y="13120"/>
                    <a:pt x="23456" y="12927"/>
                  </a:cubicBezTo>
                  <a:lnTo>
                    <a:pt x="23456" y="12927"/>
                  </a:lnTo>
                  <a:cubicBezTo>
                    <a:pt x="24179" y="13409"/>
                    <a:pt x="24854" y="13940"/>
                    <a:pt x="25529" y="14470"/>
                  </a:cubicBezTo>
                  <a:cubicBezTo>
                    <a:pt x="25481" y="14518"/>
                    <a:pt x="25433" y="14567"/>
                    <a:pt x="25433" y="14615"/>
                  </a:cubicBezTo>
                  <a:cubicBezTo>
                    <a:pt x="25144" y="15001"/>
                    <a:pt x="24902" y="15097"/>
                    <a:pt x="24710" y="15242"/>
                  </a:cubicBezTo>
                  <a:cubicBezTo>
                    <a:pt x="24131" y="15724"/>
                    <a:pt x="24083" y="16737"/>
                    <a:pt x="24034" y="16930"/>
                  </a:cubicBezTo>
                  <a:cubicBezTo>
                    <a:pt x="23941" y="18331"/>
                    <a:pt x="24933" y="19731"/>
                    <a:pt x="25434" y="19731"/>
                  </a:cubicBezTo>
                  <a:cubicBezTo>
                    <a:pt x="25450" y="19731"/>
                    <a:pt x="25466" y="19730"/>
                    <a:pt x="25481" y="19727"/>
                  </a:cubicBezTo>
                  <a:cubicBezTo>
                    <a:pt x="25626" y="19679"/>
                    <a:pt x="25722" y="19293"/>
                    <a:pt x="25963" y="18425"/>
                  </a:cubicBezTo>
                  <a:cubicBezTo>
                    <a:pt x="26060" y="17942"/>
                    <a:pt x="26205" y="17412"/>
                    <a:pt x="26205" y="16737"/>
                  </a:cubicBezTo>
                  <a:cubicBezTo>
                    <a:pt x="26253" y="15965"/>
                    <a:pt x="26156" y="15386"/>
                    <a:pt x="26108" y="15242"/>
                  </a:cubicBezTo>
                  <a:cubicBezTo>
                    <a:pt x="26060" y="15145"/>
                    <a:pt x="26060" y="15049"/>
                    <a:pt x="26060" y="14952"/>
                  </a:cubicBezTo>
                  <a:lnTo>
                    <a:pt x="26060" y="14952"/>
                  </a:lnTo>
                  <a:cubicBezTo>
                    <a:pt x="26928" y="15820"/>
                    <a:pt x="27748" y="16785"/>
                    <a:pt x="28375" y="17798"/>
                  </a:cubicBezTo>
                  <a:cubicBezTo>
                    <a:pt x="28278" y="18232"/>
                    <a:pt x="28616" y="19100"/>
                    <a:pt x="29291" y="20016"/>
                  </a:cubicBezTo>
                  <a:cubicBezTo>
                    <a:pt x="29958" y="20974"/>
                    <a:pt x="30732" y="21608"/>
                    <a:pt x="31148" y="21608"/>
                  </a:cubicBezTo>
                  <a:cubicBezTo>
                    <a:pt x="31214" y="21608"/>
                    <a:pt x="31271" y="21592"/>
                    <a:pt x="31317" y="21560"/>
                  </a:cubicBezTo>
                  <a:cubicBezTo>
                    <a:pt x="31654" y="21318"/>
                    <a:pt x="31269" y="20209"/>
                    <a:pt x="30497" y="19148"/>
                  </a:cubicBezTo>
                  <a:cubicBezTo>
                    <a:pt x="29822" y="18184"/>
                    <a:pt x="29050" y="17557"/>
                    <a:pt x="28664" y="17557"/>
                  </a:cubicBezTo>
                  <a:cubicBezTo>
                    <a:pt x="28375" y="17171"/>
                    <a:pt x="28085" y="16737"/>
                    <a:pt x="27796" y="16399"/>
                  </a:cubicBezTo>
                  <a:lnTo>
                    <a:pt x="27796" y="16399"/>
                  </a:lnTo>
                  <a:cubicBezTo>
                    <a:pt x="27989" y="16447"/>
                    <a:pt x="28134" y="16544"/>
                    <a:pt x="28278" y="16592"/>
                  </a:cubicBezTo>
                  <a:cubicBezTo>
                    <a:pt x="28423" y="16689"/>
                    <a:pt x="28954" y="16881"/>
                    <a:pt x="29725" y="17026"/>
                  </a:cubicBezTo>
                  <a:cubicBezTo>
                    <a:pt x="30121" y="17083"/>
                    <a:pt x="30467" y="17106"/>
                    <a:pt x="30782" y="17106"/>
                  </a:cubicBezTo>
                  <a:cubicBezTo>
                    <a:pt x="31005" y="17106"/>
                    <a:pt x="31213" y="17094"/>
                    <a:pt x="31413" y="17074"/>
                  </a:cubicBezTo>
                  <a:cubicBezTo>
                    <a:pt x="32281" y="17074"/>
                    <a:pt x="32715" y="17026"/>
                    <a:pt x="32812" y="16881"/>
                  </a:cubicBezTo>
                  <a:cubicBezTo>
                    <a:pt x="33005" y="16447"/>
                    <a:pt x="31799" y="15097"/>
                    <a:pt x="30352" y="14952"/>
                  </a:cubicBezTo>
                  <a:cubicBezTo>
                    <a:pt x="30278" y="14934"/>
                    <a:pt x="30083" y="14908"/>
                    <a:pt x="29839" y="14908"/>
                  </a:cubicBezTo>
                  <a:cubicBezTo>
                    <a:pt x="29446" y="14908"/>
                    <a:pt x="28924" y="14974"/>
                    <a:pt x="28568" y="15242"/>
                  </a:cubicBezTo>
                  <a:cubicBezTo>
                    <a:pt x="28375" y="15386"/>
                    <a:pt x="28230" y="15628"/>
                    <a:pt x="27796" y="15820"/>
                  </a:cubicBezTo>
                  <a:cubicBezTo>
                    <a:pt x="27651" y="15869"/>
                    <a:pt x="27507" y="15917"/>
                    <a:pt x="27459" y="15965"/>
                  </a:cubicBezTo>
                  <a:cubicBezTo>
                    <a:pt x="26976" y="15386"/>
                    <a:pt x="26446" y="14856"/>
                    <a:pt x="25867" y="14374"/>
                  </a:cubicBezTo>
                  <a:lnTo>
                    <a:pt x="25867" y="14374"/>
                  </a:lnTo>
                  <a:cubicBezTo>
                    <a:pt x="25915" y="14383"/>
                    <a:pt x="25971" y="14387"/>
                    <a:pt x="26032" y="14387"/>
                  </a:cubicBezTo>
                  <a:cubicBezTo>
                    <a:pt x="26274" y="14387"/>
                    <a:pt x="26590" y="14325"/>
                    <a:pt x="26783" y="14325"/>
                  </a:cubicBezTo>
                  <a:cubicBezTo>
                    <a:pt x="26976" y="14277"/>
                    <a:pt x="27507" y="14181"/>
                    <a:pt x="28230" y="13891"/>
                  </a:cubicBezTo>
                  <a:cubicBezTo>
                    <a:pt x="28905" y="13602"/>
                    <a:pt x="29339" y="13313"/>
                    <a:pt x="29725" y="13023"/>
                  </a:cubicBezTo>
                  <a:cubicBezTo>
                    <a:pt x="30449" y="12541"/>
                    <a:pt x="30786" y="12300"/>
                    <a:pt x="30786" y="12107"/>
                  </a:cubicBezTo>
                  <a:cubicBezTo>
                    <a:pt x="30755" y="11796"/>
                    <a:pt x="30024" y="11506"/>
                    <a:pt x="29146" y="11506"/>
                  </a:cubicBezTo>
                  <a:cubicBezTo>
                    <a:pt x="28662" y="11506"/>
                    <a:pt x="28132" y="11594"/>
                    <a:pt x="27651" y="11818"/>
                  </a:cubicBezTo>
                  <a:cubicBezTo>
                    <a:pt x="27507" y="11866"/>
                    <a:pt x="26590" y="12300"/>
                    <a:pt x="26349" y="12975"/>
                  </a:cubicBezTo>
                  <a:cubicBezTo>
                    <a:pt x="26253" y="13216"/>
                    <a:pt x="26205" y="13505"/>
                    <a:pt x="25963" y="13891"/>
                  </a:cubicBezTo>
                  <a:cubicBezTo>
                    <a:pt x="25867" y="14084"/>
                    <a:pt x="25771" y="14181"/>
                    <a:pt x="25771" y="14229"/>
                  </a:cubicBezTo>
                  <a:cubicBezTo>
                    <a:pt x="25095" y="13650"/>
                    <a:pt x="24324" y="13071"/>
                    <a:pt x="23552" y="12541"/>
                  </a:cubicBezTo>
                  <a:cubicBezTo>
                    <a:pt x="23793" y="12444"/>
                    <a:pt x="24083" y="12300"/>
                    <a:pt x="24324" y="12155"/>
                  </a:cubicBezTo>
                  <a:cubicBezTo>
                    <a:pt x="24468" y="12059"/>
                    <a:pt x="24999" y="11769"/>
                    <a:pt x="25674" y="11191"/>
                  </a:cubicBezTo>
                  <a:cubicBezTo>
                    <a:pt x="26253" y="10660"/>
                    <a:pt x="26590" y="10178"/>
                    <a:pt x="26880" y="9695"/>
                  </a:cubicBezTo>
                  <a:cubicBezTo>
                    <a:pt x="27459" y="8924"/>
                    <a:pt x="27748" y="8538"/>
                    <a:pt x="27651" y="8345"/>
                  </a:cubicBezTo>
                  <a:cubicBezTo>
                    <a:pt x="27555" y="8184"/>
                    <a:pt x="27271" y="8099"/>
                    <a:pt x="26892" y="8099"/>
                  </a:cubicBezTo>
                  <a:cubicBezTo>
                    <a:pt x="26135" y="8099"/>
                    <a:pt x="24999" y="8442"/>
                    <a:pt x="24227" y="9213"/>
                  </a:cubicBezTo>
                  <a:cubicBezTo>
                    <a:pt x="24083" y="9358"/>
                    <a:pt x="23311" y="10178"/>
                    <a:pt x="23311" y="10998"/>
                  </a:cubicBezTo>
                  <a:cubicBezTo>
                    <a:pt x="23311" y="11239"/>
                    <a:pt x="23359" y="11528"/>
                    <a:pt x="23263" y="12059"/>
                  </a:cubicBezTo>
                  <a:cubicBezTo>
                    <a:pt x="23263" y="12155"/>
                    <a:pt x="23215" y="12252"/>
                    <a:pt x="23215" y="12300"/>
                  </a:cubicBezTo>
                  <a:cubicBezTo>
                    <a:pt x="22250" y="11721"/>
                    <a:pt x="21285" y="11142"/>
                    <a:pt x="20273" y="10612"/>
                  </a:cubicBezTo>
                  <a:cubicBezTo>
                    <a:pt x="20514" y="10419"/>
                    <a:pt x="20851" y="10130"/>
                    <a:pt x="21092" y="9888"/>
                  </a:cubicBezTo>
                  <a:cubicBezTo>
                    <a:pt x="21285" y="9744"/>
                    <a:pt x="21816" y="9213"/>
                    <a:pt x="22395" y="8297"/>
                  </a:cubicBezTo>
                  <a:cubicBezTo>
                    <a:pt x="22925" y="7477"/>
                    <a:pt x="23166" y="6850"/>
                    <a:pt x="23407" y="6175"/>
                  </a:cubicBezTo>
                  <a:cubicBezTo>
                    <a:pt x="23841" y="5066"/>
                    <a:pt x="24083" y="4487"/>
                    <a:pt x="23890" y="4294"/>
                  </a:cubicBezTo>
                  <a:cubicBezTo>
                    <a:pt x="23807" y="4202"/>
                    <a:pt x="23655" y="4158"/>
                    <a:pt x="23456" y="4158"/>
                  </a:cubicBezTo>
                  <a:cubicBezTo>
                    <a:pt x="22607" y="4158"/>
                    <a:pt x="20900" y="4970"/>
                    <a:pt x="20080" y="6416"/>
                  </a:cubicBezTo>
                  <a:cubicBezTo>
                    <a:pt x="19983" y="6609"/>
                    <a:pt x="19260" y="7815"/>
                    <a:pt x="19549" y="8779"/>
                  </a:cubicBezTo>
                  <a:cubicBezTo>
                    <a:pt x="19597" y="9069"/>
                    <a:pt x="19790" y="9454"/>
                    <a:pt x="19839" y="10081"/>
                  </a:cubicBezTo>
                  <a:cubicBezTo>
                    <a:pt x="19839" y="10178"/>
                    <a:pt x="19839" y="10322"/>
                    <a:pt x="19839" y="10371"/>
                  </a:cubicBezTo>
                  <a:cubicBezTo>
                    <a:pt x="19405" y="10178"/>
                    <a:pt x="18970" y="9937"/>
                    <a:pt x="18536" y="9744"/>
                  </a:cubicBezTo>
                  <a:cubicBezTo>
                    <a:pt x="18006" y="9503"/>
                    <a:pt x="17475" y="9261"/>
                    <a:pt x="16945" y="9020"/>
                  </a:cubicBezTo>
                  <a:cubicBezTo>
                    <a:pt x="17186" y="8779"/>
                    <a:pt x="17475" y="8393"/>
                    <a:pt x="17668" y="8104"/>
                  </a:cubicBezTo>
                  <a:cubicBezTo>
                    <a:pt x="17813" y="7911"/>
                    <a:pt x="18247" y="7284"/>
                    <a:pt x="18633" y="6271"/>
                  </a:cubicBezTo>
                  <a:cubicBezTo>
                    <a:pt x="18922" y="5355"/>
                    <a:pt x="19067" y="4632"/>
                    <a:pt x="19163" y="3956"/>
                  </a:cubicBezTo>
                  <a:cubicBezTo>
                    <a:pt x="19308" y="2799"/>
                    <a:pt x="19405" y="2172"/>
                    <a:pt x="19212" y="2027"/>
                  </a:cubicBezTo>
                  <a:cubicBezTo>
                    <a:pt x="19150" y="1991"/>
                    <a:pt x="19071" y="1974"/>
                    <a:pt x="18980" y="1974"/>
                  </a:cubicBezTo>
                  <a:cubicBezTo>
                    <a:pt x="18208" y="1974"/>
                    <a:pt x="16492" y="3197"/>
                    <a:pt x="15932" y="4921"/>
                  </a:cubicBezTo>
                  <a:cubicBezTo>
                    <a:pt x="15884" y="5114"/>
                    <a:pt x="15450" y="6464"/>
                    <a:pt x="15932" y="7381"/>
                  </a:cubicBezTo>
                  <a:cubicBezTo>
                    <a:pt x="16029" y="7622"/>
                    <a:pt x="16318" y="7911"/>
                    <a:pt x="16463" y="8538"/>
                  </a:cubicBezTo>
                  <a:cubicBezTo>
                    <a:pt x="16511" y="8634"/>
                    <a:pt x="16511" y="8731"/>
                    <a:pt x="16559" y="8827"/>
                  </a:cubicBezTo>
                  <a:cubicBezTo>
                    <a:pt x="15402" y="8345"/>
                    <a:pt x="14244" y="7911"/>
                    <a:pt x="13038" y="7573"/>
                  </a:cubicBezTo>
                  <a:cubicBezTo>
                    <a:pt x="13280" y="7381"/>
                    <a:pt x="13521" y="6947"/>
                    <a:pt x="13714" y="6705"/>
                  </a:cubicBezTo>
                  <a:cubicBezTo>
                    <a:pt x="13858" y="6512"/>
                    <a:pt x="14292" y="5885"/>
                    <a:pt x="14630" y="4873"/>
                  </a:cubicBezTo>
                  <a:cubicBezTo>
                    <a:pt x="14968" y="3956"/>
                    <a:pt x="15064" y="3233"/>
                    <a:pt x="15160" y="2558"/>
                  </a:cubicBezTo>
                  <a:cubicBezTo>
                    <a:pt x="15353" y="1400"/>
                    <a:pt x="15450" y="773"/>
                    <a:pt x="15209" y="629"/>
                  </a:cubicBezTo>
                  <a:cubicBezTo>
                    <a:pt x="15152" y="593"/>
                    <a:pt x="15078" y="575"/>
                    <a:pt x="14990" y="575"/>
                  </a:cubicBezTo>
                  <a:cubicBezTo>
                    <a:pt x="14253" y="575"/>
                    <a:pt x="12538" y="1799"/>
                    <a:pt x="11977" y="3522"/>
                  </a:cubicBezTo>
                  <a:cubicBezTo>
                    <a:pt x="11929" y="3715"/>
                    <a:pt x="11495" y="5066"/>
                    <a:pt x="11929" y="5982"/>
                  </a:cubicBezTo>
                  <a:cubicBezTo>
                    <a:pt x="12074" y="6223"/>
                    <a:pt x="12363" y="6512"/>
                    <a:pt x="12508" y="7139"/>
                  </a:cubicBezTo>
                  <a:cubicBezTo>
                    <a:pt x="12556" y="7284"/>
                    <a:pt x="12556" y="7381"/>
                    <a:pt x="12604" y="7477"/>
                  </a:cubicBezTo>
                  <a:cubicBezTo>
                    <a:pt x="11736" y="7236"/>
                    <a:pt x="10868" y="7091"/>
                    <a:pt x="10000" y="6995"/>
                  </a:cubicBezTo>
                  <a:cubicBezTo>
                    <a:pt x="10097" y="6705"/>
                    <a:pt x="10097" y="6223"/>
                    <a:pt x="10097" y="5934"/>
                  </a:cubicBezTo>
                  <a:cubicBezTo>
                    <a:pt x="10097" y="5693"/>
                    <a:pt x="10145" y="4921"/>
                    <a:pt x="9904" y="3860"/>
                  </a:cubicBezTo>
                  <a:cubicBezTo>
                    <a:pt x="9711" y="2944"/>
                    <a:pt x="9421" y="2268"/>
                    <a:pt x="9180" y="1641"/>
                  </a:cubicBezTo>
                  <a:cubicBezTo>
                    <a:pt x="8650" y="580"/>
                    <a:pt x="8409" y="2"/>
                    <a:pt x="8167" y="2"/>
                  </a:cubicBezTo>
                  <a:cubicBezTo>
                    <a:pt x="8161" y="1"/>
                    <a:pt x="8154" y="1"/>
                    <a:pt x="81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37"/>
            <p:cNvSpPr/>
            <p:nvPr/>
          </p:nvSpPr>
          <p:spPr>
            <a:xfrm>
              <a:off x="2350234" y="238500"/>
              <a:ext cx="467574" cy="1104435"/>
            </a:xfrm>
            <a:custGeom>
              <a:avLst/>
              <a:gdLst/>
              <a:ahLst/>
              <a:cxnLst/>
              <a:rect l="l" t="t" r="r" b="b"/>
              <a:pathLst>
                <a:path w="11142" h="26318" extrusionOk="0">
                  <a:moveTo>
                    <a:pt x="2587" y="0"/>
                  </a:moveTo>
                  <a:cubicBezTo>
                    <a:pt x="2497" y="0"/>
                    <a:pt x="2406" y="11"/>
                    <a:pt x="2316" y="33"/>
                  </a:cubicBezTo>
                  <a:cubicBezTo>
                    <a:pt x="2171" y="33"/>
                    <a:pt x="2026" y="130"/>
                    <a:pt x="1882" y="226"/>
                  </a:cubicBezTo>
                  <a:cubicBezTo>
                    <a:pt x="1834" y="274"/>
                    <a:pt x="1737" y="323"/>
                    <a:pt x="1689" y="371"/>
                  </a:cubicBezTo>
                  <a:cubicBezTo>
                    <a:pt x="1110" y="950"/>
                    <a:pt x="821" y="1962"/>
                    <a:pt x="773" y="2830"/>
                  </a:cubicBezTo>
                  <a:cubicBezTo>
                    <a:pt x="628" y="4856"/>
                    <a:pt x="2075" y="5242"/>
                    <a:pt x="2075" y="7074"/>
                  </a:cubicBezTo>
                  <a:cubicBezTo>
                    <a:pt x="2026" y="8570"/>
                    <a:pt x="1062" y="9197"/>
                    <a:pt x="435" y="10113"/>
                  </a:cubicBezTo>
                  <a:cubicBezTo>
                    <a:pt x="387" y="10161"/>
                    <a:pt x="338" y="10258"/>
                    <a:pt x="338" y="10306"/>
                  </a:cubicBezTo>
                  <a:cubicBezTo>
                    <a:pt x="146" y="10643"/>
                    <a:pt x="1" y="11029"/>
                    <a:pt x="1" y="11511"/>
                  </a:cubicBezTo>
                  <a:cubicBezTo>
                    <a:pt x="1" y="13730"/>
                    <a:pt x="2605" y="14550"/>
                    <a:pt x="2316" y="16527"/>
                  </a:cubicBezTo>
                  <a:cubicBezTo>
                    <a:pt x="2123" y="17733"/>
                    <a:pt x="1110" y="17781"/>
                    <a:pt x="821" y="18890"/>
                  </a:cubicBezTo>
                  <a:cubicBezTo>
                    <a:pt x="773" y="18939"/>
                    <a:pt x="773" y="18939"/>
                    <a:pt x="773" y="18987"/>
                  </a:cubicBezTo>
                  <a:cubicBezTo>
                    <a:pt x="773" y="19035"/>
                    <a:pt x="724" y="19131"/>
                    <a:pt x="724" y="19180"/>
                  </a:cubicBezTo>
                  <a:cubicBezTo>
                    <a:pt x="293" y="22009"/>
                    <a:pt x="4440" y="26318"/>
                    <a:pt x="8233" y="26318"/>
                  </a:cubicBezTo>
                  <a:cubicBezTo>
                    <a:pt x="8254" y="26318"/>
                    <a:pt x="8275" y="26318"/>
                    <a:pt x="8296" y="26317"/>
                  </a:cubicBezTo>
                  <a:cubicBezTo>
                    <a:pt x="8875" y="26317"/>
                    <a:pt x="9309" y="26317"/>
                    <a:pt x="9743" y="26028"/>
                  </a:cubicBezTo>
                  <a:lnTo>
                    <a:pt x="9839" y="26028"/>
                  </a:lnTo>
                  <a:cubicBezTo>
                    <a:pt x="9888" y="25980"/>
                    <a:pt x="9936" y="25932"/>
                    <a:pt x="9984" y="25932"/>
                  </a:cubicBezTo>
                  <a:cubicBezTo>
                    <a:pt x="11141" y="25015"/>
                    <a:pt x="10563" y="23038"/>
                    <a:pt x="10852" y="17395"/>
                  </a:cubicBezTo>
                  <a:cubicBezTo>
                    <a:pt x="10900" y="15611"/>
                    <a:pt x="11045" y="14405"/>
                    <a:pt x="10611" y="13489"/>
                  </a:cubicBezTo>
                  <a:cubicBezTo>
                    <a:pt x="10563" y="13441"/>
                    <a:pt x="10563" y="13344"/>
                    <a:pt x="10515" y="13296"/>
                  </a:cubicBezTo>
                  <a:cubicBezTo>
                    <a:pt x="10418" y="13151"/>
                    <a:pt x="10322" y="13007"/>
                    <a:pt x="10177" y="12862"/>
                  </a:cubicBezTo>
                  <a:cubicBezTo>
                    <a:pt x="9405" y="12090"/>
                    <a:pt x="8730" y="12380"/>
                    <a:pt x="8200" y="11560"/>
                  </a:cubicBezTo>
                  <a:cubicBezTo>
                    <a:pt x="7524" y="10499"/>
                    <a:pt x="8344" y="9438"/>
                    <a:pt x="8151" y="8184"/>
                  </a:cubicBezTo>
                  <a:cubicBezTo>
                    <a:pt x="8151" y="8039"/>
                    <a:pt x="8103" y="7943"/>
                    <a:pt x="8103" y="7846"/>
                  </a:cubicBezTo>
                  <a:cubicBezTo>
                    <a:pt x="8055" y="7701"/>
                    <a:pt x="8007" y="7557"/>
                    <a:pt x="7910" y="7412"/>
                  </a:cubicBezTo>
                  <a:cubicBezTo>
                    <a:pt x="7524" y="6544"/>
                    <a:pt x="7139" y="6833"/>
                    <a:pt x="6319" y="5772"/>
                  </a:cubicBezTo>
                  <a:cubicBezTo>
                    <a:pt x="4968" y="3988"/>
                    <a:pt x="5788" y="2686"/>
                    <a:pt x="4486" y="1142"/>
                  </a:cubicBezTo>
                  <a:cubicBezTo>
                    <a:pt x="4311" y="968"/>
                    <a:pt x="3463" y="0"/>
                    <a:pt x="25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37"/>
            <p:cNvSpPr/>
            <p:nvPr/>
          </p:nvSpPr>
          <p:spPr>
            <a:xfrm>
              <a:off x="2421069" y="245928"/>
              <a:ext cx="348142" cy="1084879"/>
            </a:xfrm>
            <a:custGeom>
              <a:avLst/>
              <a:gdLst/>
              <a:ahLst/>
              <a:cxnLst/>
              <a:rect l="l" t="t" r="r" b="b"/>
              <a:pathLst>
                <a:path w="8296" h="25852" extrusionOk="0">
                  <a:moveTo>
                    <a:pt x="194" y="1"/>
                  </a:moveTo>
                  <a:cubicBezTo>
                    <a:pt x="146" y="49"/>
                    <a:pt x="49" y="97"/>
                    <a:pt x="1" y="194"/>
                  </a:cubicBezTo>
                  <a:cubicBezTo>
                    <a:pt x="194" y="821"/>
                    <a:pt x="435" y="1496"/>
                    <a:pt x="724" y="2075"/>
                  </a:cubicBezTo>
                  <a:cubicBezTo>
                    <a:pt x="1255" y="3232"/>
                    <a:pt x="2075" y="4197"/>
                    <a:pt x="2412" y="5402"/>
                  </a:cubicBezTo>
                  <a:cubicBezTo>
                    <a:pt x="2798" y="6608"/>
                    <a:pt x="2991" y="7910"/>
                    <a:pt x="3232" y="9116"/>
                  </a:cubicBezTo>
                  <a:cubicBezTo>
                    <a:pt x="3473" y="10225"/>
                    <a:pt x="3714" y="11334"/>
                    <a:pt x="4004" y="12444"/>
                  </a:cubicBezTo>
                  <a:cubicBezTo>
                    <a:pt x="4004" y="12588"/>
                    <a:pt x="4052" y="12781"/>
                    <a:pt x="4100" y="12926"/>
                  </a:cubicBezTo>
                  <a:cubicBezTo>
                    <a:pt x="4148" y="13071"/>
                    <a:pt x="4148" y="13215"/>
                    <a:pt x="4197" y="13360"/>
                  </a:cubicBezTo>
                  <a:cubicBezTo>
                    <a:pt x="4824" y="15723"/>
                    <a:pt x="5499" y="18135"/>
                    <a:pt x="6270" y="20450"/>
                  </a:cubicBezTo>
                  <a:cubicBezTo>
                    <a:pt x="6415" y="20884"/>
                    <a:pt x="6560" y="21318"/>
                    <a:pt x="6704" y="21703"/>
                  </a:cubicBezTo>
                  <a:cubicBezTo>
                    <a:pt x="6753" y="21800"/>
                    <a:pt x="6753" y="21945"/>
                    <a:pt x="6801" y="22041"/>
                  </a:cubicBezTo>
                  <a:cubicBezTo>
                    <a:pt x="7235" y="23295"/>
                    <a:pt x="7717" y="24597"/>
                    <a:pt x="8055" y="25851"/>
                  </a:cubicBezTo>
                  <a:lnTo>
                    <a:pt x="8151" y="25851"/>
                  </a:lnTo>
                  <a:cubicBezTo>
                    <a:pt x="8200" y="25803"/>
                    <a:pt x="8248" y="25755"/>
                    <a:pt x="8296" y="25755"/>
                  </a:cubicBezTo>
                  <a:cubicBezTo>
                    <a:pt x="7814" y="23922"/>
                    <a:pt x="7090" y="22186"/>
                    <a:pt x="6512" y="20401"/>
                  </a:cubicBezTo>
                  <a:cubicBezTo>
                    <a:pt x="6415" y="20160"/>
                    <a:pt x="6367" y="19919"/>
                    <a:pt x="6270" y="19630"/>
                  </a:cubicBezTo>
                  <a:cubicBezTo>
                    <a:pt x="6174" y="19437"/>
                    <a:pt x="6126" y="19244"/>
                    <a:pt x="6078" y="19003"/>
                  </a:cubicBezTo>
                  <a:cubicBezTo>
                    <a:pt x="5451" y="16977"/>
                    <a:pt x="4872" y="14952"/>
                    <a:pt x="4341" y="12878"/>
                  </a:cubicBezTo>
                  <a:cubicBezTo>
                    <a:pt x="4197" y="12251"/>
                    <a:pt x="4004" y="11576"/>
                    <a:pt x="3859" y="10900"/>
                  </a:cubicBezTo>
                  <a:cubicBezTo>
                    <a:pt x="3859" y="10756"/>
                    <a:pt x="3811" y="10611"/>
                    <a:pt x="3763" y="10418"/>
                  </a:cubicBezTo>
                  <a:cubicBezTo>
                    <a:pt x="3666" y="9984"/>
                    <a:pt x="3570" y="9502"/>
                    <a:pt x="3473" y="9068"/>
                  </a:cubicBezTo>
                  <a:cubicBezTo>
                    <a:pt x="3184" y="7814"/>
                    <a:pt x="3039" y="6560"/>
                    <a:pt x="2653" y="5354"/>
                  </a:cubicBezTo>
                  <a:cubicBezTo>
                    <a:pt x="2316" y="4245"/>
                    <a:pt x="1689" y="3377"/>
                    <a:pt x="1158" y="2412"/>
                  </a:cubicBezTo>
                  <a:cubicBezTo>
                    <a:pt x="724" y="1641"/>
                    <a:pt x="435" y="869"/>
                    <a:pt x="1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37"/>
            <p:cNvSpPr/>
            <p:nvPr/>
          </p:nvSpPr>
          <p:spPr>
            <a:xfrm>
              <a:off x="2380616" y="1031197"/>
              <a:ext cx="331943" cy="139701"/>
            </a:xfrm>
            <a:custGeom>
              <a:avLst/>
              <a:gdLst/>
              <a:ahLst/>
              <a:cxnLst/>
              <a:rect l="l" t="t" r="r" b="b"/>
              <a:pathLst>
                <a:path w="7910" h="3329" extrusionOk="0">
                  <a:moveTo>
                    <a:pt x="49" y="0"/>
                  </a:moveTo>
                  <a:cubicBezTo>
                    <a:pt x="49" y="49"/>
                    <a:pt x="49" y="49"/>
                    <a:pt x="49" y="97"/>
                  </a:cubicBezTo>
                  <a:cubicBezTo>
                    <a:pt x="49" y="145"/>
                    <a:pt x="0" y="241"/>
                    <a:pt x="0" y="290"/>
                  </a:cubicBezTo>
                  <a:cubicBezTo>
                    <a:pt x="772" y="1061"/>
                    <a:pt x="1592" y="1737"/>
                    <a:pt x="2508" y="2219"/>
                  </a:cubicBezTo>
                  <a:cubicBezTo>
                    <a:pt x="3280" y="2653"/>
                    <a:pt x="4100" y="2798"/>
                    <a:pt x="4920" y="2798"/>
                  </a:cubicBezTo>
                  <a:cubicBezTo>
                    <a:pt x="5068" y="2798"/>
                    <a:pt x="5217" y="2796"/>
                    <a:pt x="5367" y="2796"/>
                  </a:cubicBezTo>
                  <a:cubicBezTo>
                    <a:pt x="6191" y="2796"/>
                    <a:pt x="7023" y="2831"/>
                    <a:pt x="7717" y="3280"/>
                  </a:cubicBezTo>
                  <a:cubicBezTo>
                    <a:pt x="7717" y="3328"/>
                    <a:pt x="7765" y="3328"/>
                    <a:pt x="7765" y="3328"/>
                  </a:cubicBezTo>
                  <a:cubicBezTo>
                    <a:pt x="7861" y="3328"/>
                    <a:pt x="7910" y="3183"/>
                    <a:pt x="7813" y="3087"/>
                  </a:cubicBezTo>
                  <a:cubicBezTo>
                    <a:pt x="7765" y="3087"/>
                    <a:pt x="7717" y="3039"/>
                    <a:pt x="7668" y="2990"/>
                  </a:cubicBezTo>
                  <a:cubicBezTo>
                    <a:pt x="7042" y="2653"/>
                    <a:pt x="6366" y="2556"/>
                    <a:pt x="5691" y="2556"/>
                  </a:cubicBezTo>
                  <a:cubicBezTo>
                    <a:pt x="5516" y="2556"/>
                    <a:pt x="5340" y="2558"/>
                    <a:pt x="5166" y="2558"/>
                  </a:cubicBezTo>
                  <a:cubicBezTo>
                    <a:pt x="4379" y="2558"/>
                    <a:pt x="3604" y="2526"/>
                    <a:pt x="2894" y="2171"/>
                  </a:cubicBezTo>
                  <a:cubicBezTo>
                    <a:pt x="2074" y="1737"/>
                    <a:pt x="1351" y="1158"/>
                    <a:pt x="675" y="579"/>
                  </a:cubicBezTo>
                  <a:cubicBezTo>
                    <a:pt x="434" y="386"/>
                    <a:pt x="241" y="193"/>
                    <a:pt x="49" y="0"/>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37"/>
            <p:cNvSpPr/>
            <p:nvPr/>
          </p:nvSpPr>
          <p:spPr>
            <a:xfrm>
              <a:off x="2674068" y="796409"/>
              <a:ext cx="121447" cy="274619"/>
            </a:xfrm>
            <a:custGeom>
              <a:avLst/>
              <a:gdLst/>
              <a:ahLst/>
              <a:cxnLst/>
              <a:rect l="l" t="t" r="r" b="b"/>
              <a:pathLst>
                <a:path w="2894" h="6544" extrusionOk="0">
                  <a:moveTo>
                    <a:pt x="2798" y="1"/>
                  </a:moveTo>
                  <a:cubicBezTo>
                    <a:pt x="2749" y="49"/>
                    <a:pt x="2749" y="49"/>
                    <a:pt x="2701" y="97"/>
                  </a:cubicBezTo>
                  <a:cubicBezTo>
                    <a:pt x="2219" y="628"/>
                    <a:pt x="1495" y="1110"/>
                    <a:pt x="1110" y="1737"/>
                  </a:cubicBezTo>
                  <a:cubicBezTo>
                    <a:pt x="675" y="2412"/>
                    <a:pt x="483" y="3280"/>
                    <a:pt x="338" y="4052"/>
                  </a:cubicBezTo>
                  <a:cubicBezTo>
                    <a:pt x="193" y="4679"/>
                    <a:pt x="49" y="5258"/>
                    <a:pt x="49" y="5885"/>
                  </a:cubicBezTo>
                  <a:cubicBezTo>
                    <a:pt x="0" y="6078"/>
                    <a:pt x="49" y="6271"/>
                    <a:pt x="49" y="6463"/>
                  </a:cubicBezTo>
                  <a:cubicBezTo>
                    <a:pt x="77" y="6520"/>
                    <a:pt x="122" y="6543"/>
                    <a:pt x="164" y="6543"/>
                  </a:cubicBezTo>
                  <a:cubicBezTo>
                    <a:pt x="193" y="6543"/>
                    <a:pt x="221" y="6532"/>
                    <a:pt x="241" y="6512"/>
                  </a:cubicBezTo>
                  <a:cubicBezTo>
                    <a:pt x="290" y="6512"/>
                    <a:pt x="338" y="6463"/>
                    <a:pt x="290" y="6415"/>
                  </a:cubicBezTo>
                  <a:cubicBezTo>
                    <a:pt x="145" y="5499"/>
                    <a:pt x="434" y="4534"/>
                    <a:pt x="675" y="3618"/>
                  </a:cubicBezTo>
                  <a:cubicBezTo>
                    <a:pt x="917" y="2750"/>
                    <a:pt x="1158" y="1882"/>
                    <a:pt x="1881" y="1255"/>
                  </a:cubicBezTo>
                  <a:cubicBezTo>
                    <a:pt x="2219" y="917"/>
                    <a:pt x="2556" y="580"/>
                    <a:pt x="2894" y="194"/>
                  </a:cubicBezTo>
                  <a:cubicBezTo>
                    <a:pt x="2846" y="146"/>
                    <a:pt x="2846" y="49"/>
                    <a:pt x="27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37"/>
            <p:cNvSpPr/>
            <p:nvPr/>
          </p:nvSpPr>
          <p:spPr>
            <a:xfrm>
              <a:off x="2364418" y="660824"/>
              <a:ext cx="240879" cy="145786"/>
            </a:xfrm>
            <a:custGeom>
              <a:avLst/>
              <a:gdLst/>
              <a:ahLst/>
              <a:cxnLst/>
              <a:rect l="l" t="t" r="r" b="b"/>
              <a:pathLst>
                <a:path w="5740" h="3474" extrusionOk="0">
                  <a:moveTo>
                    <a:pt x="145" y="1"/>
                  </a:moveTo>
                  <a:cubicBezTo>
                    <a:pt x="97" y="97"/>
                    <a:pt x="49" y="194"/>
                    <a:pt x="0" y="242"/>
                  </a:cubicBezTo>
                  <a:cubicBezTo>
                    <a:pt x="49" y="338"/>
                    <a:pt x="145" y="435"/>
                    <a:pt x="242" y="531"/>
                  </a:cubicBezTo>
                  <a:cubicBezTo>
                    <a:pt x="676" y="1062"/>
                    <a:pt x="1206" y="1592"/>
                    <a:pt x="1833" y="1930"/>
                  </a:cubicBezTo>
                  <a:cubicBezTo>
                    <a:pt x="2178" y="2089"/>
                    <a:pt x="2509" y="2161"/>
                    <a:pt x="2857" y="2161"/>
                  </a:cubicBezTo>
                  <a:cubicBezTo>
                    <a:pt x="3141" y="2161"/>
                    <a:pt x="3437" y="2113"/>
                    <a:pt x="3762" y="2026"/>
                  </a:cubicBezTo>
                  <a:cubicBezTo>
                    <a:pt x="3901" y="1995"/>
                    <a:pt x="4045" y="1974"/>
                    <a:pt x="4186" y="1974"/>
                  </a:cubicBezTo>
                  <a:cubicBezTo>
                    <a:pt x="4485" y="1974"/>
                    <a:pt x="4771" y="2069"/>
                    <a:pt x="4968" y="2364"/>
                  </a:cubicBezTo>
                  <a:cubicBezTo>
                    <a:pt x="5161" y="2653"/>
                    <a:pt x="5306" y="3039"/>
                    <a:pt x="5498" y="3377"/>
                  </a:cubicBezTo>
                  <a:cubicBezTo>
                    <a:pt x="5498" y="3425"/>
                    <a:pt x="5547" y="3473"/>
                    <a:pt x="5547" y="3473"/>
                  </a:cubicBezTo>
                  <a:cubicBezTo>
                    <a:pt x="5643" y="3473"/>
                    <a:pt x="5740" y="3377"/>
                    <a:pt x="5691" y="3280"/>
                  </a:cubicBezTo>
                  <a:cubicBezTo>
                    <a:pt x="5595" y="3039"/>
                    <a:pt x="5498" y="2798"/>
                    <a:pt x="5354" y="2508"/>
                  </a:cubicBezTo>
                  <a:cubicBezTo>
                    <a:pt x="5161" y="2171"/>
                    <a:pt x="4968" y="1882"/>
                    <a:pt x="4630" y="1785"/>
                  </a:cubicBezTo>
                  <a:cubicBezTo>
                    <a:pt x="4508" y="1744"/>
                    <a:pt x="4386" y="1729"/>
                    <a:pt x="4263" y="1729"/>
                  </a:cubicBezTo>
                  <a:cubicBezTo>
                    <a:pt x="4096" y="1729"/>
                    <a:pt x="3929" y="1757"/>
                    <a:pt x="3762" y="1785"/>
                  </a:cubicBezTo>
                  <a:cubicBezTo>
                    <a:pt x="3455" y="1853"/>
                    <a:pt x="3173" y="1921"/>
                    <a:pt x="2880" y="1921"/>
                  </a:cubicBezTo>
                  <a:cubicBezTo>
                    <a:pt x="2758" y="1921"/>
                    <a:pt x="2635" y="1910"/>
                    <a:pt x="2508" y="1882"/>
                  </a:cubicBezTo>
                  <a:cubicBezTo>
                    <a:pt x="1737" y="1737"/>
                    <a:pt x="1158" y="1206"/>
                    <a:pt x="676" y="676"/>
                  </a:cubicBezTo>
                  <a:cubicBezTo>
                    <a:pt x="483" y="483"/>
                    <a:pt x="290" y="242"/>
                    <a:pt x="1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37"/>
            <p:cNvSpPr/>
            <p:nvPr/>
          </p:nvSpPr>
          <p:spPr>
            <a:xfrm>
              <a:off x="2573607" y="567748"/>
              <a:ext cx="118719" cy="137729"/>
            </a:xfrm>
            <a:custGeom>
              <a:avLst/>
              <a:gdLst/>
              <a:ahLst/>
              <a:cxnLst/>
              <a:rect l="l" t="t" r="r" b="b"/>
              <a:pathLst>
                <a:path w="2829" h="3282" extrusionOk="0">
                  <a:moveTo>
                    <a:pt x="2780" y="0"/>
                  </a:moveTo>
                  <a:cubicBezTo>
                    <a:pt x="2684" y="97"/>
                    <a:pt x="2587" y="193"/>
                    <a:pt x="2539" y="290"/>
                  </a:cubicBezTo>
                  <a:cubicBezTo>
                    <a:pt x="1816" y="1158"/>
                    <a:pt x="513" y="1688"/>
                    <a:pt x="128" y="2749"/>
                  </a:cubicBezTo>
                  <a:cubicBezTo>
                    <a:pt x="79" y="2894"/>
                    <a:pt x="31" y="2990"/>
                    <a:pt x="31" y="3135"/>
                  </a:cubicBezTo>
                  <a:cubicBezTo>
                    <a:pt x="0" y="3228"/>
                    <a:pt x="69" y="3282"/>
                    <a:pt x="135" y="3282"/>
                  </a:cubicBezTo>
                  <a:cubicBezTo>
                    <a:pt x="172" y="3282"/>
                    <a:pt x="207" y="3266"/>
                    <a:pt x="224" y="3231"/>
                  </a:cubicBezTo>
                  <a:lnTo>
                    <a:pt x="272" y="3231"/>
                  </a:lnTo>
                  <a:cubicBezTo>
                    <a:pt x="369" y="2460"/>
                    <a:pt x="947" y="1929"/>
                    <a:pt x="1526" y="1447"/>
                  </a:cubicBezTo>
                  <a:cubicBezTo>
                    <a:pt x="2008" y="1109"/>
                    <a:pt x="2443" y="772"/>
                    <a:pt x="2828" y="290"/>
                  </a:cubicBezTo>
                  <a:cubicBezTo>
                    <a:pt x="2828" y="193"/>
                    <a:pt x="2780" y="97"/>
                    <a:pt x="278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37"/>
            <p:cNvSpPr/>
            <p:nvPr/>
          </p:nvSpPr>
          <p:spPr>
            <a:xfrm>
              <a:off x="1275625" y="1607067"/>
              <a:ext cx="1107079" cy="546174"/>
            </a:xfrm>
            <a:custGeom>
              <a:avLst/>
              <a:gdLst/>
              <a:ahLst/>
              <a:cxnLst/>
              <a:rect l="l" t="t" r="r" b="b"/>
              <a:pathLst>
                <a:path w="26381" h="13015" extrusionOk="0">
                  <a:moveTo>
                    <a:pt x="2819" y="1"/>
                  </a:moveTo>
                  <a:cubicBezTo>
                    <a:pt x="2603" y="1"/>
                    <a:pt x="2373" y="22"/>
                    <a:pt x="2122" y="70"/>
                  </a:cubicBezTo>
                  <a:cubicBezTo>
                    <a:pt x="1833" y="119"/>
                    <a:pt x="338" y="456"/>
                    <a:pt x="48" y="1373"/>
                  </a:cubicBezTo>
                  <a:cubicBezTo>
                    <a:pt x="0" y="1517"/>
                    <a:pt x="0" y="1710"/>
                    <a:pt x="0" y="1855"/>
                  </a:cubicBezTo>
                  <a:cubicBezTo>
                    <a:pt x="0" y="1951"/>
                    <a:pt x="0" y="2000"/>
                    <a:pt x="48" y="2096"/>
                  </a:cubicBezTo>
                  <a:cubicBezTo>
                    <a:pt x="241" y="2868"/>
                    <a:pt x="1013" y="3688"/>
                    <a:pt x="1736" y="4122"/>
                  </a:cubicBezTo>
                  <a:cubicBezTo>
                    <a:pt x="2525" y="4640"/>
                    <a:pt x="3177" y="4695"/>
                    <a:pt x="3811" y="4695"/>
                  </a:cubicBezTo>
                  <a:cubicBezTo>
                    <a:pt x="3980" y="4695"/>
                    <a:pt x="4149" y="4691"/>
                    <a:pt x="4318" y="4691"/>
                  </a:cubicBezTo>
                  <a:cubicBezTo>
                    <a:pt x="4868" y="4691"/>
                    <a:pt x="5429" y="4733"/>
                    <a:pt x="6077" y="5086"/>
                  </a:cubicBezTo>
                  <a:cubicBezTo>
                    <a:pt x="7379" y="5858"/>
                    <a:pt x="7379" y="7015"/>
                    <a:pt x="7909" y="7980"/>
                  </a:cubicBezTo>
                  <a:cubicBezTo>
                    <a:pt x="7909" y="8076"/>
                    <a:pt x="7958" y="8125"/>
                    <a:pt x="8006" y="8221"/>
                  </a:cubicBezTo>
                  <a:cubicBezTo>
                    <a:pt x="8199" y="8510"/>
                    <a:pt x="8488" y="8800"/>
                    <a:pt x="8874" y="9041"/>
                  </a:cubicBezTo>
                  <a:cubicBezTo>
                    <a:pt x="9379" y="9324"/>
                    <a:pt x="9884" y="9416"/>
                    <a:pt x="10382" y="9416"/>
                  </a:cubicBezTo>
                  <a:cubicBezTo>
                    <a:pt x="11290" y="9416"/>
                    <a:pt x="12178" y="9112"/>
                    <a:pt x="13005" y="9112"/>
                  </a:cubicBezTo>
                  <a:cubicBezTo>
                    <a:pt x="13501" y="9112"/>
                    <a:pt x="13976" y="9221"/>
                    <a:pt x="14420" y="9571"/>
                  </a:cubicBezTo>
                  <a:cubicBezTo>
                    <a:pt x="15385" y="10343"/>
                    <a:pt x="14902" y="11211"/>
                    <a:pt x="15722" y="12031"/>
                  </a:cubicBezTo>
                  <a:lnTo>
                    <a:pt x="15770" y="12079"/>
                  </a:lnTo>
                  <a:cubicBezTo>
                    <a:pt x="15819" y="12127"/>
                    <a:pt x="15867" y="12224"/>
                    <a:pt x="15963" y="12224"/>
                  </a:cubicBezTo>
                  <a:cubicBezTo>
                    <a:pt x="16616" y="12763"/>
                    <a:pt x="17582" y="13014"/>
                    <a:pt x="18668" y="13014"/>
                  </a:cubicBezTo>
                  <a:cubicBezTo>
                    <a:pt x="21273" y="13014"/>
                    <a:pt x="24571" y="11568"/>
                    <a:pt x="25898" y="9186"/>
                  </a:cubicBezTo>
                  <a:cubicBezTo>
                    <a:pt x="26139" y="8703"/>
                    <a:pt x="26381" y="8317"/>
                    <a:pt x="26381" y="7787"/>
                  </a:cubicBezTo>
                  <a:lnTo>
                    <a:pt x="26381" y="7739"/>
                  </a:lnTo>
                  <a:cubicBezTo>
                    <a:pt x="26381" y="7642"/>
                    <a:pt x="26332" y="7594"/>
                    <a:pt x="26332" y="7546"/>
                  </a:cubicBezTo>
                  <a:cubicBezTo>
                    <a:pt x="26139" y="6099"/>
                    <a:pt x="24162" y="5617"/>
                    <a:pt x="19388" y="2578"/>
                  </a:cubicBezTo>
                  <a:cubicBezTo>
                    <a:pt x="17844" y="1614"/>
                    <a:pt x="16880" y="890"/>
                    <a:pt x="15867" y="842"/>
                  </a:cubicBezTo>
                  <a:lnTo>
                    <a:pt x="15626" y="842"/>
                  </a:lnTo>
                  <a:cubicBezTo>
                    <a:pt x="15433" y="842"/>
                    <a:pt x="15288" y="890"/>
                    <a:pt x="15095" y="890"/>
                  </a:cubicBezTo>
                  <a:cubicBezTo>
                    <a:pt x="14034" y="1180"/>
                    <a:pt x="13938" y="1951"/>
                    <a:pt x="12973" y="1951"/>
                  </a:cubicBezTo>
                  <a:cubicBezTo>
                    <a:pt x="12925" y="1955"/>
                    <a:pt x="12879" y="1957"/>
                    <a:pt x="12833" y="1957"/>
                  </a:cubicBezTo>
                  <a:cubicBezTo>
                    <a:pt x="11678" y="1957"/>
                    <a:pt x="11145" y="824"/>
                    <a:pt x="10031" y="360"/>
                  </a:cubicBezTo>
                  <a:cubicBezTo>
                    <a:pt x="9935" y="312"/>
                    <a:pt x="9790" y="263"/>
                    <a:pt x="9694" y="263"/>
                  </a:cubicBezTo>
                  <a:cubicBezTo>
                    <a:pt x="9549" y="215"/>
                    <a:pt x="9404" y="167"/>
                    <a:pt x="9260" y="167"/>
                  </a:cubicBezTo>
                  <a:cubicBezTo>
                    <a:pt x="9180" y="159"/>
                    <a:pt x="9108" y="155"/>
                    <a:pt x="9041" y="155"/>
                  </a:cubicBezTo>
                  <a:cubicBezTo>
                    <a:pt x="8294" y="155"/>
                    <a:pt x="8236" y="613"/>
                    <a:pt x="7041" y="746"/>
                  </a:cubicBezTo>
                  <a:cubicBezTo>
                    <a:pt x="6823" y="774"/>
                    <a:pt x="6620" y="787"/>
                    <a:pt x="6429" y="787"/>
                  </a:cubicBezTo>
                  <a:cubicBezTo>
                    <a:pt x="4916" y="787"/>
                    <a:pt x="4139" y="1"/>
                    <a:pt x="281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37"/>
            <p:cNvSpPr/>
            <p:nvPr/>
          </p:nvSpPr>
          <p:spPr>
            <a:xfrm>
              <a:off x="1275625" y="1684868"/>
              <a:ext cx="1107079" cy="248978"/>
            </a:xfrm>
            <a:custGeom>
              <a:avLst/>
              <a:gdLst/>
              <a:ahLst/>
              <a:cxnLst/>
              <a:rect l="l" t="t" r="r" b="b"/>
              <a:pathLst>
                <a:path w="26381" h="5933" extrusionOk="0">
                  <a:moveTo>
                    <a:pt x="0" y="1"/>
                  </a:moveTo>
                  <a:cubicBezTo>
                    <a:pt x="0" y="49"/>
                    <a:pt x="48" y="146"/>
                    <a:pt x="48" y="242"/>
                  </a:cubicBezTo>
                  <a:cubicBezTo>
                    <a:pt x="723" y="435"/>
                    <a:pt x="1399" y="531"/>
                    <a:pt x="2074" y="580"/>
                  </a:cubicBezTo>
                  <a:cubicBezTo>
                    <a:pt x="2227" y="586"/>
                    <a:pt x="2380" y="588"/>
                    <a:pt x="2533" y="588"/>
                  </a:cubicBezTo>
                  <a:cubicBezTo>
                    <a:pt x="3057" y="588"/>
                    <a:pt x="3575" y="561"/>
                    <a:pt x="4093" y="561"/>
                  </a:cubicBezTo>
                  <a:cubicBezTo>
                    <a:pt x="4654" y="561"/>
                    <a:pt x="5216" y="592"/>
                    <a:pt x="5787" y="724"/>
                  </a:cubicBezTo>
                  <a:cubicBezTo>
                    <a:pt x="6993" y="1014"/>
                    <a:pt x="8199" y="1496"/>
                    <a:pt x="9404" y="1882"/>
                  </a:cubicBezTo>
                  <a:cubicBezTo>
                    <a:pt x="10465" y="2219"/>
                    <a:pt x="11575" y="2509"/>
                    <a:pt x="12636" y="2846"/>
                  </a:cubicBezTo>
                  <a:cubicBezTo>
                    <a:pt x="12829" y="2895"/>
                    <a:pt x="12973" y="2943"/>
                    <a:pt x="13166" y="2991"/>
                  </a:cubicBezTo>
                  <a:cubicBezTo>
                    <a:pt x="13311" y="3039"/>
                    <a:pt x="13407" y="3039"/>
                    <a:pt x="13552" y="3087"/>
                  </a:cubicBezTo>
                  <a:cubicBezTo>
                    <a:pt x="15963" y="3763"/>
                    <a:pt x="18375" y="4341"/>
                    <a:pt x="20786" y="4824"/>
                  </a:cubicBezTo>
                  <a:cubicBezTo>
                    <a:pt x="21220" y="4920"/>
                    <a:pt x="21654" y="4968"/>
                    <a:pt x="22088" y="5065"/>
                  </a:cubicBezTo>
                  <a:cubicBezTo>
                    <a:pt x="22185" y="5113"/>
                    <a:pt x="22281" y="5113"/>
                    <a:pt x="22378" y="5113"/>
                  </a:cubicBezTo>
                  <a:cubicBezTo>
                    <a:pt x="23728" y="5354"/>
                    <a:pt x="25078" y="5595"/>
                    <a:pt x="26381" y="5933"/>
                  </a:cubicBezTo>
                  <a:lnTo>
                    <a:pt x="26381" y="5836"/>
                  </a:lnTo>
                  <a:cubicBezTo>
                    <a:pt x="26381" y="5788"/>
                    <a:pt x="26332" y="5740"/>
                    <a:pt x="26332" y="5692"/>
                  </a:cubicBezTo>
                  <a:cubicBezTo>
                    <a:pt x="24548" y="5210"/>
                    <a:pt x="22667" y="4968"/>
                    <a:pt x="20834" y="4583"/>
                  </a:cubicBezTo>
                  <a:cubicBezTo>
                    <a:pt x="20593" y="4534"/>
                    <a:pt x="20304" y="4486"/>
                    <a:pt x="20063" y="4390"/>
                  </a:cubicBezTo>
                  <a:cubicBezTo>
                    <a:pt x="19870" y="4390"/>
                    <a:pt x="19629" y="4341"/>
                    <a:pt x="19388" y="4245"/>
                  </a:cubicBezTo>
                  <a:cubicBezTo>
                    <a:pt x="17314" y="3811"/>
                    <a:pt x="15288" y="3329"/>
                    <a:pt x="13214" y="2750"/>
                  </a:cubicBezTo>
                  <a:cubicBezTo>
                    <a:pt x="12587" y="2557"/>
                    <a:pt x="11960" y="2364"/>
                    <a:pt x="11285" y="2171"/>
                  </a:cubicBezTo>
                  <a:cubicBezTo>
                    <a:pt x="11141" y="2123"/>
                    <a:pt x="10948" y="2075"/>
                    <a:pt x="10803" y="2026"/>
                  </a:cubicBezTo>
                  <a:cubicBezTo>
                    <a:pt x="10369" y="1882"/>
                    <a:pt x="9935" y="1737"/>
                    <a:pt x="9501" y="1641"/>
                  </a:cubicBezTo>
                  <a:cubicBezTo>
                    <a:pt x="8295" y="1255"/>
                    <a:pt x="7089" y="773"/>
                    <a:pt x="5836" y="483"/>
                  </a:cubicBezTo>
                  <a:cubicBezTo>
                    <a:pt x="5246" y="349"/>
                    <a:pt x="4642" y="319"/>
                    <a:pt x="4031" y="319"/>
                  </a:cubicBezTo>
                  <a:cubicBezTo>
                    <a:pt x="3542" y="319"/>
                    <a:pt x="3049" y="339"/>
                    <a:pt x="2556" y="339"/>
                  </a:cubicBezTo>
                  <a:cubicBezTo>
                    <a:pt x="1688" y="339"/>
                    <a:pt x="868" y="194"/>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37"/>
            <p:cNvSpPr/>
            <p:nvPr/>
          </p:nvSpPr>
          <p:spPr>
            <a:xfrm>
              <a:off x="1935380" y="1892925"/>
              <a:ext cx="281082" cy="227115"/>
            </a:xfrm>
            <a:custGeom>
              <a:avLst/>
              <a:gdLst/>
              <a:ahLst/>
              <a:cxnLst/>
              <a:rect l="l" t="t" r="r" b="b"/>
              <a:pathLst>
                <a:path w="6698" h="5412" extrusionOk="0">
                  <a:moveTo>
                    <a:pt x="6551" y="1"/>
                  </a:moveTo>
                  <a:cubicBezTo>
                    <a:pt x="6538" y="1"/>
                    <a:pt x="6524" y="4"/>
                    <a:pt x="6511" y="10"/>
                  </a:cubicBezTo>
                  <a:cubicBezTo>
                    <a:pt x="6463" y="59"/>
                    <a:pt x="6414" y="59"/>
                    <a:pt x="6318" y="107"/>
                  </a:cubicBezTo>
                  <a:cubicBezTo>
                    <a:pt x="5739" y="444"/>
                    <a:pt x="5305" y="1023"/>
                    <a:pt x="4968" y="1602"/>
                  </a:cubicBezTo>
                  <a:cubicBezTo>
                    <a:pt x="4485" y="2470"/>
                    <a:pt x="4051" y="3290"/>
                    <a:pt x="3231" y="3869"/>
                  </a:cubicBezTo>
                  <a:cubicBezTo>
                    <a:pt x="2508" y="4351"/>
                    <a:pt x="1640" y="4688"/>
                    <a:pt x="772" y="4978"/>
                  </a:cubicBezTo>
                  <a:cubicBezTo>
                    <a:pt x="531" y="5074"/>
                    <a:pt x="241" y="5171"/>
                    <a:pt x="0" y="5219"/>
                  </a:cubicBezTo>
                  <a:lnTo>
                    <a:pt x="48" y="5267"/>
                  </a:lnTo>
                  <a:cubicBezTo>
                    <a:pt x="97" y="5315"/>
                    <a:pt x="145" y="5364"/>
                    <a:pt x="241" y="5412"/>
                  </a:cubicBezTo>
                  <a:cubicBezTo>
                    <a:pt x="1254" y="5123"/>
                    <a:pt x="2267" y="4737"/>
                    <a:pt x="3135" y="4206"/>
                  </a:cubicBezTo>
                  <a:cubicBezTo>
                    <a:pt x="3907" y="3724"/>
                    <a:pt x="4389" y="3097"/>
                    <a:pt x="4823" y="2374"/>
                  </a:cubicBezTo>
                  <a:cubicBezTo>
                    <a:pt x="5305" y="1554"/>
                    <a:pt x="5739" y="637"/>
                    <a:pt x="6607" y="203"/>
                  </a:cubicBezTo>
                  <a:cubicBezTo>
                    <a:pt x="6656" y="203"/>
                    <a:pt x="6656" y="155"/>
                    <a:pt x="6656" y="155"/>
                  </a:cubicBezTo>
                  <a:cubicBezTo>
                    <a:pt x="6697" y="114"/>
                    <a:pt x="6632" y="1"/>
                    <a:pt x="6551"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37"/>
            <p:cNvSpPr/>
            <p:nvPr/>
          </p:nvSpPr>
          <p:spPr>
            <a:xfrm>
              <a:off x="1931309" y="1642400"/>
              <a:ext cx="186241" cy="233325"/>
            </a:xfrm>
            <a:custGeom>
              <a:avLst/>
              <a:gdLst/>
              <a:ahLst/>
              <a:cxnLst/>
              <a:rect l="l" t="t" r="r" b="b"/>
              <a:pathLst>
                <a:path w="4438" h="5560" extrusionOk="0">
                  <a:moveTo>
                    <a:pt x="1" y="0"/>
                  </a:moveTo>
                  <a:cubicBezTo>
                    <a:pt x="49" y="48"/>
                    <a:pt x="49" y="48"/>
                    <a:pt x="49" y="97"/>
                  </a:cubicBezTo>
                  <a:cubicBezTo>
                    <a:pt x="290" y="820"/>
                    <a:pt x="338" y="1640"/>
                    <a:pt x="724" y="2315"/>
                  </a:cubicBezTo>
                  <a:cubicBezTo>
                    <a:pt x="1110" y="3038"/>
                    <a:pt x="1737" y="3617"/>
                    <a:pt x="2316" y="4148"/>
                  </a:cubicBezTo>
                  <a:cubicBezTo>
                    <a:pt x="2798" y="4582"/>
                    <a:pt x="3232" y="5016"/>
                    <a:pt x="3763" y="5305"/>
                  </a:cubicBezTo>
                  <a:cubicBezTo>
                    <a:pt x="3955" y="5402"/>
                    <a:pt x="4100" y="5498"/>
                    <a:pt x="4293" y="5546"/>
                  </a:cubicBezTo>
                  <a:cubicBezTo>
                    <a:pt x="4311" y="5556"/>
                    <a:pt x="4328" y="5559"/>
                    <a:pt x="4343" y="5559"/>
                  </a:cubicBezTo>
                  <a:cubicBezTo>
                    <a:pt x="4406" y="5559"/>
                    <a:pt x="4438" y="5489"/>
                    <a:pt x="4438" y="5450"/>
                  </a:cubicBezTo>
                  <a:cubicBezTo>
                    <a:pt x="4438" y="5402"/>
                    <a:pt x="4438" y="5353"/>
                    <a:pt x="4341" y="5305"/>
                  </a:cubicBezTo>
                  <a:cubicBezTo>
                    <a:pt x="3473" y="5016"/>
                    <a:pt x="2798" y="4292"/>
                    <a:pt x="2123" y="3617"/>
                  </a:cubicBezTo>
                  <a:cubicBezTo>
                    <a:pt x="1448" y="2990"/>
                    <a:pt x="869" y="2363"/>
                    <a:pt x="628" y="1399"/>
                  </a:cubicBezTo>
                  <a:cubicBezTo>
                    <a:pt x="531" y="965"/>
                    <a:pt x="387" y="434"/>
                    <a:pt x="24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37"/>
            <p:cNvSpPr/>
            <p:nvPr/>
          </p:nvSpPr>
          <p:spPr>
            <a:xfrm>
              <a:off x="1605502" y="1803584"/>
              <a:ext cx="240879" cy="148472"/>
            </a:xfrm>
            <a:custGeom>
              <a:avLst/>
              <a:gdLst/>
              <a:ahLst/>
              <a:cxnLst/>
              <a:rect l="l" t="t" r="r" b="b"/>
              <a:pathLst>
                <a:path w="5740" h="3538" extrusionOk="0">
                  <a:moveTo>
                    <a:pt x="4522" y="1"/>
                  </a:moveTo>
                  <a:cubicBezTo>
                    <a:pt x="4240" y="1"/>
                    <a:pt x="3986" y="72"/>
                    <a:pt x="3762" y="258"/>
                  </a:cubicBezTo>
                  <a:cubicBezTo>
                    <a:pt x="3569" y="451"/>
                    <a:pt x="3424" y="741"/>
                    <a:pt x="3328" y="1030"/>
                  </a:cubicBezTo>
                  <a:cubicBezTo>
                    <a:pt x="3231" y="1416"/>
                    <a:pt x="3087" y="1802"/>
                    <a:pt x="2797" y="2139"/>
                  </a:cubicBezTo>
                  <a:cubicBezTo>
                    <a:pt x="2315" y="2718"/>
                    <a:pt x="1592" y="2959"/>
                    <a:pt x="868" y="3152"/>
                  </a:cubicBezTo>
                  <a:cubicBezTo>
                    <a:pt x="579" y="3200"/>
                    <a:pt x="289" y="3249"/>
                    <a:pt x="0" y="3297"/>
                  </a:cubicBezTo>
                  <a:cubicBezTo>
                    <a:pt x="48" y="3345"/>
                    <a:pt x="97" y="3442"/>
                    <a:pt x="145" y="3538"/>
                  </a:cubicBezTo>
                  <a:cubicBezTo>
                    <a:pt x="289" y="3490"/>
                    <a:pt x="386" y="3490"/>
                    <a:pt x="531" y="3442"/>
                  </a:cubicBezTo>
                  <a:cubicBezTo>
                    <a:pt x="1206" y="3345"/>
                    <a:pt x="1929" y="3152"/>
                    <a:pt x="2508" y="2766"/>
                  </a:cubicBezTo>
                  <a:cubicBezTo>
                    <a:pt x="3087" y="2332"/>
                    <a:pt x="3376" y="1802"/>
                    <a:pt x="3569" y="1127"/>
                  </a:cubicBezTo>
                  <a:cubicBezTo>
                    <a:pt x="3714" y="693"/>
                    <a:pt x="3907" y="258"/>
                    <a:pt x="4437" y="258"/>
                  </a:cubicBezTo>
                  <a:cubicBezTo>
                    <a:pt x="4514" y="249"/>
                    <a:pt x="4591" y="245"/>
                    <a:pt x="4669" y="245"/>
                  </a:cubicBezTo>
                  <a:cubicBezTo>
                    <a:pt x="4977" y="245"/>
                    <a:pt x="5286" y="307"/>
                    <a:pt x="5595" y="307"/>
                  </a:cubicBezTo>
                  <a:cubicBezTo>
                    <a:pt x="5643" y="307"/>
                    <a:pt x="5691" y="307"/>
                    <a:pt x="5691" y="258"/>
                  </a:cubicBezTo>
                  <a:cubicBezTo>
                    <a:pt x="5739" y="210"/>
                    <a:pt x="5691" y="66"/>
                    <a:pt x="5595" y="66"/>
                  </a:cubicBezTo>
                  <a:cubicBezTo>
                    <a:pt x="5353" y="66"/>
                    <a:pt x="5064" y="17"/>
                    <a:pt x="4775" y="17"/>
                  </a:cubicBezTo>
                  <a:cubicBezTo>
                    <a:pt x="4688" y="7"/>
                    <a:pt x="4604" y="1"/>
                    <a:pt x="452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37"/>
            <p:cNvSpPr/>
            <p:nvPr/>
          </p:nvSpPr>
          <p:spPr>
            <a:xfrm>
              <a:off x="1682380" y="1618103"/>
              <a:ext cx="68361" cy="165342"/>
            </a:xfrm>
            <a:custGeom>
              <a:avLst/>
              <a:gdLst/>
              <a:ahLst/>
              <a:cxnLst/>
              <a:rect l="l" t="t" r="r" b="b"/>
              <a:pathLst>
                <a:path w="1629" h="3940" extrusionOk="0">
                  <a:moveTo>
                    <a:pt x="1" y="0"/>
                  </a:moveTo>
                  <a:cubicBezTo>
                    <a:pt x="49" y="97"/>
                    <a:pt x="97" y="193"/>
                    <a:pt x="145" y="338"/>
                  </a:cubicBezTo>
                  <a:cubicBezTo>
                    <a:pt x="531" y="1399"/>
                    <a:pt x="338" y="2749"/>
                    <a:pt x="1110" y="3617"/>
                  </a:cubicBezTo>
                  <a:cubicBezTo>
                    <a:pt x="1206" y="3714"/>
                    <a:pt x="1303" y="3810"/>
                    <a:pt x="1399" y="3907"/>
                  </a:cubicBezTo>
                  <a:cubicBezTo>
                    <a:pt x="1423" y="3930"/>
                    <a:pt x="1449" y="3939"/>
                    <a:pt x="1474" y="3939"/>
                  </a:cubicBezTo>
                  <a:cubicBezTo>
                    <a:pt x="1554" y="3939"/>
                    <a:pt x="1629" y="3847"/>
                    <a:pt x="1592" y="3810"/>
                  </a:cubicBezTo>
                  <a:cubicBezTo>
                    <a:pt x="1592" y="3762"/>
                    <a:pt x="1592" y="3762"/>
                    <a:pt x="1592" y="3762"/>
                  </a:cubicBezTo>
                  <a:cubicBezTo>
                    <a:pt x="965" y="3280"/>
                    <a:pt x="772" y="2508"/>
                    <a:pt x="676" y="1785"/>
                  </a:cubicBezTo>
                  <a:cubicBezTo>
                    <a:pt x="628" y="1206"/>
                    <a:pt x="531" y="627"/>
                    <a:pt x="338" y="97"/>
                  </a:cubicBezTo>
                  <a:cubicBezTo>
                    <a:pt x="242" y="49"/>
                    <a:pt x="97" y="0"/>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37"/>
            <p:cNvSpPr/>
            <p:nvPr/>
          </p:nvSpPr>
          <p:spPr>
            <a:xfrm>
              <a:off x="3526101" y="2745084"/>
              <a:ext cx="894568" cy="857429"/>
            </a:xfrm>
            <a:custGeom>
              <a:avLst/>
              <a:gdLst/>
              <a:ahLst/>
              <a:cxnLst/>
              <a:rect l="l" t="t" r="r" b="b"/>
              <a:pathLst>
                <a:path w="21317" h="20432" extrusionOk="0">
                  <a:moveTo>
                    <a:pt x="5507" y="0"/>
                  </a:moveTo>
                  <a:cubicBezTo>
                    <a:pt x="4118" y="0"/>
                    <a:pt x="2752" y="311"/>
                    <a:pt x="1688" y="1020"/>
                  </a:cubicBezTo>
                  <a:cubicBezTo>
                    <a:pt x="1206" y="1309"/>
                    <a:pt x="868" y="1551"/>
                    <a:pt x="579" y="1985"/>
                  </a:cubicBezTo>
                  <a:cubicBezTo>
                    <a:pt x="579" y="2033"/>
                    <a:pt x="579" y="2033"/>
                    <a:pt x="579" y="2081"/>
                  </a:cubicBezTo>
                  <a:cubicBezTo>
                    <a:pt x="531" y="2129"/>
                    <a:pt x="531" y="2178"/>
                    <a:pt x="482" y="2226"/>
                  </a:cubicBezTo>
                  <a:cubicBezTo>
                    <a:pt x="0" y="3624"/>
                    <a:pt x="1495" y="4975"/>
                    <a:pt x="4292" y="9894"/>
                  </a:cubicBezTo>
                  <a:cubicBezTo>
                    <a:pt x="5209" y="11437"/>
                    <a:pt x="5739" y="12547"/>
                    <a:pt x="6607" y="13077"/>
                  </a:cubicBezTo>
                  <a:cubicBezTo>
                    <a:pt x="6656" y="13125"/>
                    <a:pt x="6704" y="13174"/>
                    <a:pt x="6800" y="13174"/>
                  </a:cubicBezTo>
                  <a:cubicBezTo>
                    <a:pt x="6945" y="13270"/>
                    <a:pt x="7090" y="13318"/>
                    <a:pt x="7283" y="13366"/>
                  </a:cubicBezTo>
                  <a:cubicBezTo>
                    <a:pt x="7478" y="13411"/>
                    <a:pt x="7651" y="13427"/>
                    <a:pt x="7811" y="13427"/>
                  </a:cubicBezTo>
                  <a:cubicBezTo>
                    <a:pt x="8288" y="13427"/>
                    <a:pt x="8635" y="13278"/>
                    <a:pt x="9027" y="13278"/>
                  </a:cubicBezTo>
                  <a:cubicBezTo>
                    <a:pt x="9216" y="13278"/>
                    <a:pt x="9416" y="13312"/>
                    <a:pt x="9646" y="13415"/>
                  </a:cubicBezTo>
                  <a:cubicBezTo>
                    <a:pt x="10803" y="13945"/>
                    <a:pt x="10707" y="15296"/>
                    <a:pt x="11527" y="16260"/>
                  </a:cubicBezTo>
                  <a:cubicBezTo>
                    <a:pt x="11575" y="16357"/>
                    <a:pt x="11671" y="16405"/>
                    <a:pt x="11768" y="16501"/>
                  </a:cubicBezTo>
                  <a:cubicBezTo>
                    <a:pt x="11864" y="16598"/>
                    <a:pt x="11961" y="16694"/>
                    <a:pt x="12105" y="16791"/>
                  </a:cubicBezTo>
                  <a:cubicBezTo>
                    <a:pt x="12925" y="17321"/>
                    <a:pt x="13118" y="16839"/>
                    <a:pt x="14324" y="17321"/>
                  </a:cubicBezTo>
                  <a:cubicBezTo>
                    <a:pt x="16398" y="18093"/>
                    <a:pt x="16446" y="19636"/>
                    <a:pt x="18375" y="20215"/>
                  </a:cubicBezTo>
                  <a:cubicBezTo>
                    <a:pt x="18511" y="20269"/>
                    <a:pt x="19049" y="20432"/>
                    <a:pt x="19612" y="20432"/>
                  </a:cubicBezTo>
                  <a:cubicBezTo>
                    <a:pt x="20045" y="20432"/>
                    <a:pt x="20493" y="20336"/>
                    <a:pt x="20786" y="20022"/>
                  </a:cubicBezTo>
                  <a:cubicBezTo>
                    <a:pt x="20931" y="19925"/>
                    <a:pt x="20979" y="19781"/>
                    <a:pt x="21076" y="19636"/>
                  </a:cubicBezTo>
                  <a:cubicBezTo>
                    <a:pt x="21076" y="19588"/>
                    <a:pt x="21124" y="19491"/>
                    <a:pt x="21124" y="19395"/>
                  </a:cubicBezTo>
                  <a:cubicBezTo>
                    <a:pt x="21317" y="18623"/>
                    <a:pt x="21027" y="17562"/>
                    <a:pt x="20642" y="16839"/>
                  </a:cubicBezTo>
                  <a:cubicBezTo>
                    <a:pt x="19629" y="15054"/>
                    <a:pt x="18182" y="15440"/>
                    <a:pt x="17217" y="13945"/>
                  </a:cubicBezTo>
                  <a:cubicBezTo>
                    <a:pt x="16446" y="12643"/>
                    <a:pt x="16976" y="11630"/>
                    <a:pt x="16976" y="10521"/>
                  </a:cubicBezTo>
                  <a:cubicBezTo>
                    <a:pt x="16976" y="10425"/>
                    <a:pt x="16976" y="10328"/>
                    <a:pt x="16976" y="10232"/>
                  </a:cubicBezTo>
                  <a:cubicBezTo>
                    <a:pt x="16976" y="9894"/>
                    <a:pt x="16880" y="9508"/>
                    <a:pt x="16590" y="9074"/>
                  </a:cubicBezTo>
                  <a:cubicBezTo>
                    <a:pt x="15385" y="7193"/>
                    <a:pt x="12780" y="7917"/>
                    <a:pt x="11961" y="6036"/>
                  </a:cubicBezTo>
                  <a:cubicBezTo>
                    <a:pt x="11478" y="4927"/>
                    <a:pt x="12298" y="4396"/>
                    <a:pt x="11961" y="3239"/>
                  </a:cubicBezTo>
                  <a:cubicBezTo>
                    <a:pt x="11961" y="3239"/>
                    <a:pt x="11961" y="3190"/>
                    <a:pt x="11961" y="3190"/>
                  </a:cubicBezTo>
                  <a:cubicBezTo>
                    <a:pt x="11961" y="3094"/>
                    <a:pt x="11912" y="3046"/>
                    <a:pt x="11864" y="2997"/>
                  </a:cubicBezTo>
                  <a:cubicBezTo>
                    <a:pt x="11126" y="1232"/>
                    <a:pt x="8271" y="0"/>
                    <a:pt x="55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37"/>
            <p:cNvSpPr/>
            <p:nvPr/>
          </p:nvSpPr>
          <p:spPr>
            <a:xfrm>
              <a:off x="3546328" y="2828341"/>
              <a:ext cx="866242" cy="740808"/>
            </a:xfrm>
            <a:custGeom>
              <a:avLst/>
              <a:gdLst/>
              <a:ahLst/>
              <a:cxnLst/>
              <a:rect l="l" t="t" r="r" b="b"/>
              <a:pathLst>
                <a:path w="20642" h="17653" extrusionOk="0">
                  <a:moveTo>
                    <a:pt x="97" y="1"/>
                  </a:moveTo>
                  <a:cubicBezTo>
                    <a:pt x="97" y="49"/>
                    <a:pt x="97" y="49"/>
                    <a:pt x="97" y="97"/>
                  </a:cubicBezTo>
                  <a:cubicBezTo>
                    <a:pt x="49" y="145"/>
                    <a:pt x="49" y="194"/>
                    <a:pt x="0" y="242"/>
                  </a:cubicBezTo>
                  <a:cubicBezTo>
                    <a:pt x="1399" y="1496"/>
                    <a:pt x="2942" y="2605"/>
                    <a:pt x="4341" y="3811"/>
                  </a:cubicBezTo>
                  <a:cubicBezTo>
                    <a:pt x="4534" y="3955"/>
                    <a:pt x="4775" y="4148"/>
                    <a:pt x="4968" y="4341"/>
                  </a:cubicBezTo>
                  <a:cubicBezTo>
                    <a:pt x="5113" y="4486"/>
                    <a:pt x="5305" y="4631"/>
                    <a:pt x="5498" y="4775"/>
                  </a:cubicBezTo>
                  <a:cubicBezTo>
                    <a:pt x="7090" y="6126"/>
                    <a:pt x="8681" y="7524"/>
                    <a:pt x="10176" y="9019"/>
                  </a:cubicBezTo>
                  <a:cubicBezTo>
                    <a:pt x="10707" y="9453"/>
                    <a:pt x="11189" y="9936"/>
                    <a:pt x="11672" y="10418"/>
                  </a:cubicBezTo>
                  <a:cubicBezTo>
                    <a:pt x="11768" y="10514"/>
                    <a:pt x="11864" y="10659"/>
                    <a:pt x="12009" y="10755"/>
                  </a:cubicBezTo>
                  <a:cubicBezTo>
                    <a:pt x="12347" y="11093"/>
                    <a:pt x="12636" y="11431"/>
                    <a:pt x="12974" y="11768"/>
                  </a:cubicBezTo>
                  <a:cubicBezTo>
                    <a:pt x="13842" y="12685"/>
                    <a:pt x="14710" y="13649"/>
                    <a:pt x="15626" y="14469"/>
                  </a:cubicBezTo>
                  <a:cubicBezTo>
                    <a:pt x="16494" y="15192"/>
                    <a:pt x="17507" y="15626"/>
                    <a:pt x="18472" y="16157"/>
                  </a:cubicBezTo>
                  <a:cubicBezTo>
                    <a:pt x="19243" y="16543"/>
                    <a:pt x="19918" y="17073"/>
                    <a:pt x="20545" y="17652"/>
                  </a:cubicBezTo>
                  <a:cubicBezTo>
                    <a:pt x="20594" y="17604"/>
                    <a:pt x="20642" y="17507"/>
                    <a:pt x="20642" y="17411"/>
                  </a:cubicBezTo>
                  <a:cubicBezTo>
                    <a:pt x="20160" y="16929"/>
                    <a:pt x="19629" y="16543"/>
                    <a:pt x="19050" y="16205"/>
                  </a:cubicBezTo>
                  <a:cubicBezTo>
                    <a:pt x="17941" y="15530"/>
                    <a:pt x="16784" y="15144"/>
                    <a:pt x="15819" y="14324"/>
                  </a:cubicBezTo>
                  <a:cubicBezTo>
                    <a:pt x="14855" y="13504"/>
                    <a:pt x="14035" y="12492"/>
                    <a:pt x="13167" y="11575"/>
                  </a:cubicBezTo>
                  <a:cubicBezTo>
                    <a:pt x="12347" y="10804"/>
                    <a:pt x="11575" y="9984"/>
                    <a:pt x="10755" y="9212"/>
                  </a:cubicBezTo>
                  <a:cubicBezTo>
                    <a:pt x="10610" y="9067"/>
                    <a:pt x="10514" y="8971"/>
                    <a:pt x="10369" y="8826"/>
                  </a:cubicBezTo>
                  <a:cubicBezTo>
                    <a:pt x="10273" y="8730"/>
                    <a:pt x="10176" y="8633"/>
                    <a:pt x="10080" y="8537"/>
                  </a:cubicBezTo>
                  <a:cubicBezTo>
                    <a:pt x="8296" y="6849"/>
                    <a:pt x="6415" y="5209"/>
                    <a:pt x="4534" y="3618"/>
                  </a:cubicBezTo>
                  <a:cubicBezTo>
                    <a:pt x="4196" y="3328"/>
                    <a:pt x="3859" y="3087"/>
                    <a:pt x="3521" y="2798"/>
                  </a:cubicBezTo>
                  <a:cubicBezTo>
                    <a:pt x="3425" y="2750"/>
                    <a:pt x="3328" y="2653"/>
                    <a:pt x="3232" y="2605"/>
                  </a:cubicBezTo>
                  <a:cubicBezTo>
                    <a:pt x="2171" y="1737"/>
                    <a:pt x="1110" y="917"/>
                    <a:pt x="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37"/>
            <p:cNvSpPr/>
            <p:nvPr/>
          </p:nvSpPr>
          <p:spPr>
            <a:xfrm>
              <a:off x="3679899" y="2857422"/>
              <a:ext cx="348142" cy="88336"/>
            </a:xfrm>
            <a:custGeom>
              <a:avLst/>
              <a:gdLst/>
              <a:ahLst/>
              <a:cxnLst/>
              <a:rect l="l" t="t" r="r" b="b"/>
              <a:pathLst>
                <a:path w="8296" h="2105" extrusionOk="0">
                  <a:moveTo>
                    <a:pt x="5742" y="0"/>
                  </a:moveTo>
                  <a:cubicBezTo>
                    <a:pt x="5513" y="0"/>
                    <a:pt x="5286" y="10"/>
                    <a:pt x="5064" y="31"/>
                  </a:cubicBezTo>
                  <a:cubicBezTo>
                    <a:pt x="4196" y="79"/>
                    <a:pt x="3473" y="369"/>
                    <a:pt x="2701" y="851"/>
                  </a:cubicBezTo>
                  <a:cubicBezTo>
                    <a:pt x="1960" y="1314"/>
                    <a:pt x="1174" y="1867"/>
                    <a:pt x="216" y="1867"/>
                  </a:cubicBezTo>
                  <a:cubicBezTo>
                    <a:pt x="176" y="1867"/>
                    <a:pt x="137" y="1866"/>
                    <a:pt x="97" y="1864"/>
                  </a:cubicBezTo>
                  <a:cubicBezTo>
                    <a:pt x="97" y="1864"/>
                    <a:pt x="49" y="1912"/>
                    <a:pt x="49" y="1912"/>
                  </a:cubicBezTo>
                  <a:lnTo>
                    <a:pt x="49" y="1864"/>
                  </a:lnTo>
                  <a:lnTo>
                    <a:pt x="49" y="1864"/>
                  </a:lnTo>
                  <a:cubicBezTo>
                    <a:pt x="0" y="1960"/>
                    <a:pt x="0" y="2105"/>
                    <a:pt x="145" y="2105"/>
                  </a:cubicBezTo>
                  <a:lnTo>
                    <a:pt x="338" y="2105"/>
                  </a:lnTo>
                  <a:cubicBezTo>
                    <a:pt x="1013" y="2105"/>
                    <a:pt x="1640" y="1767"/>
                    <a:pt x="2219" y="1430"/>
                  </a:cubicBezTo>
                  <a:cubicBezTo>
                    <a:pt x="3039" y="899"/>
                    <a:pt x="3810" y="369"/>
                    <a:pt x="4823" y="272"/>
                  </a:cubicBezTo>
                  <a:cubicBezTo>
                    <a:pt x="5066" y="245"/>
                    <a:pt x="5316" y="233"/>
                    <a:pt x="5569" y="233"/>
                  </a:cubicBezTo>
                  <a:cubicBezTo>
                    <a:pt x="6222" y="233"/>
                    <a:pt x="6898" y="313"/>
                    <a:pt x="7524" y="417"/>
                  </a:cubicBezTo>
                  <a:cubicBezTo>
                    <a:pt x="7765" y="465"/>
                    <a:pt x="8054" y="513"/>
                    <a:pt x="8296" y="562"/>
                  </a:cubicBezTo>
                  <a:cubicBezTo>
                    <a:pt x="8296" y="562"/>
                    <a:pt x="8296" y="513"/>
                    <a:pt x="8296" y="513"/>
                  </a:cubicBezTo>
                  <a:cubicBezTo>
                    <a:pt x="8247" y="417"/>
                    <a:pt x="8247" y="369"/>
                    <a:pt x="8199" y="272"/>
                  </a:cubicBezTo>
                  <a:cubicBezTo>
                    <a:pt x="7408" y="122"/>
                    <a:pt x="6559" y="0"/>
                    <a:pt x="57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37"/>
            <p:cNvSpPr/>
            <p:nvPr/>
          </p:nvSpPr>
          <p:spPr>
            <a:xfrm>
              <a:off x="3752748" y="3007149"/>
              <a:ext cx="78978" cy="290775"/>
            </a:xfrm>
            <a:custGeom>
              <a:avLst/>
              <a:gdLst/>
              <a:ahLst/>
              <a:cxnLst/>
              <a:rect l="l" t="t" r="r" b="b"/>
              <a:pathLst>
                <a:path w="1882" h="6929" extrusionOk="0">
                  <a:moveTo>
                    <a:pt x="143" y="0"/>
                  </a:moveTo>
                  <a:cubicBezTo>
                    <a:pt x="105" y="0"/>
                    <a:pt x="77" y="24"/>
                    <a:pt x="49" y="80"/>
                  </a:cubicBezTo>
                  <a:cubicBezTo>
                    <a:pt x="49" y="80"/>
                    <a:pt x="1" y="177"/>
                    <a:pt x="49" y="225"/>
                  </a:cubicBezTo>
                  <a:cubicBezTo>
                    <a:pt x="676" y="900"/>
                    <a:pt x="965" y="1865"/>
                    <a:pt x="1255" y="2733"/>
                  </a:cubicBezTo>
                  <a:cubicBezTo>
                    <a:pt x="1496" y="3601"/>
                    <a:pt x="1737" y="4469"/>
                    <a:pt x="1496" y="5385"/>
                  </a:cubicBezTo>
                  <a:cubicBezTo>
                    <a:pt x="1399" y="5867"/>
                    <a:pt x="1255" y="6350"/>
                    <a:pt x="1206" y="6832"/>
                  </a:cubicBezTo>
                  <a:cubicBezTo>
                    <a:pt x="1255" y="6880"/>
                    <a:pt x="1303" y="6929"/>
                    <a:pt x="1399" y="6929"/>
                  </a:cubicBezTo>
                  <a:cubicBezTo>
                    <a:pt x="1399" y="6929"/>
                    <a:pt x="1399" y="6880"/>
                    <a:pt x="1399" y="6832"/>
                  </a:cubicBezTo>
                  <a:cubicBezTo>
                    <a:pt x="1544" y="6060"/>
                    <a:pt x="1882" y="5337"/>
                    <a:pt x="1882" y="4565"/>
                  </a:cubicBezTo>
                  <a:cubicBezTo>
                    <a:pt x="1882" y="3745"/>
                    <a:pt x="1544" y="2926"/>
                    <a:pt x="1303" y="2202"/>
                  </a:cubicBezTo>
                  <a:cubicBezTo>
                    <a:pt x="1110" y="1623"/>
                    <a:pt x="917" y="996"/>
                    <a:pt x="579" y="514"/>
                  </a:cubicBezTo>
                  <a:cubicBezTo>
                    <a:pt x="483" y="321"/>
                    <a:pt x="338" y="177"/>
                    <a:pt x="242" y="32"/>
                  </a:cubicBezTo>
                  <a:cubicBezTo>
                    <a:pt x="202" y="12"/>
                    <a:pt x="170" y="0"/>
                    <a:pt x="14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37"/>
            <p:cNvSpPr/>
            <p:nvPr/>
          </p:nvSpPr>
          <p:spPr>
            <a:xfrm>
              <a:off x="3966176" y="3156960"/>
              <a:ext cx="272353" cy="69410"/>
            </a:xfrm>
            <a:custGeom>
              <a:avLst/>
              <a:gdLst/>
              <a:ahLst/>
              <a:cxnLst/>
              <a:rect l="l" t="t" r="r" b="b"/>
              <a:pathLst>
                <a:path w="6490" h="1654" extrusionOk="0">
                  <a:moveTo>
                    <a:pt x="27" y="899"/>
                  </a:moveTo>
                  <a:lnTo>
                    <a:pt x="30" y="903"/>
                  </a:lnTo>
                  <a:lnTo>
                    <a:pt x="30" y="903"/>
                  </a:lnTo>
                  <a:cubicBezTo>
                    <a:pt x="30" y="902"/>
                    <a:pt x="30" y="901"/>
                    <a:pt x="29" y="901"/>
                  </a:cubicBezTo>
                  <a:lnTo>
                    <a:pt x="29" y="901"/>
                  </a:lnTo>
                  <a:cubicBezTo>
                    <a:pt x="29" y="900"/>
                    <a:pt x="28" y="899"/>
                    <a:pt x="27" y="899"/>
                  </a:cubicBezTo>
                  <a:close/>
                  <a:moveTo>
                    <a:pt x="30" y="903"/>
                  </a:moveTo>
                  <a:lnTo>
                    <a:pt x="30" y="903"/>
                  </a:lnTo>
                  <a:cubicBezTo>
                    <a:pt x="39" y="921"/>
                    <a:pt x="53" y="936"/>
                    <a:pt x="75" y="947"/>
                  </a:cubicBezTo>
                  <a:lnTo>
                    <a:pt x="30" y="903"/>
                  </a:lnTo>
                  <a:close/>
                  <a:moveTo>
                    <a:pt x="4516" y="1"/>
                  </a:moveTo>
                  <a:cubicBezTo>
                    <a:pt x="4369" y="1"/>
                    <a:pt x="4222" y="10"/>
                    <a:pt x="4078" y="31"/>
                  </a:cubicBezTo>
                  <a:cubicBezTo>
                    <a:pt x="3354" y="79"/>
                    <a:pt x="2872" y="465"/>
                    <a:pt x="2342" y="947"/>
                  </a:cubicBezTo>
                  <a:cubicBezTo>
                    <a:pt x="2099" y="1190"/>
                    <a:pt x="1857" y="1382"/>
                    <a:pt x="1561" y="1382"/>
                  </a:cubicBezTo>
                  <a:cubicBezTo>
                    <a:pt x="1445" y="1382"/>
                    <a:pt x="1320" y="1353"/>
                    <a:pt x="1184" y="1285"/>
                  </a:cubicBezTo>
                  <a:cubicBezTo>
                    <a:pt x="847" y="1140"/>
                    <a:pt x="509" y="899"/>
                    <a:pt x="171" y="706"/>
                  </a:cubicBezTo>
                  <a:lnTo>
                    <a:pt x="75" y="706"/>
                  </a:lnTo>
                  <a:cubicBezTo>
                    <a:pt x="38" y="743"/>
                    <a:pt x="1" y="837"/>
                    <a:pt x="29" y="901"/>
                  </a:cubicBezTo>
                  <a:lnTo>
                    <a:pt x="29" y="901"/>
                  </a:lnTo>
                  <a:cubicBezTo>
                    <a:pt x="270" y="1045"/>
                    <a:pt x="510" y="1237"/>
                    <a:pt x="750" y="1381"/>
                  </a:cubicBezTo>
                  <a:cubicBezTo>
                    <a:pt x="1014" y="1532"/>
                    <a:pt x="1277" y="1653"/>
                    <a:pt x="1541" y="1653"/>
                  </a:cubicBezTo>
                  <a:cubicBezTo>
                    <a:pt x="1615" y="1653"/>
                    <a:pt x="1689" y="1643"/>
                    <a:pt x="1763" y="1622"/>
                  </a:cubicBezTo>
                  <a:cubicBezTo>
                    <a:pt x="2052" y="1526"/>
                    <a:pt x="2293" y="1333"/>
                    <a:pt x="2486" y="1140"/>
                  </a:cubicBezTo>
                  <a:cubicBezTo>
                    <a:pt x="2824" y="851"/>
                    <a:pt x="3065" y="561"/>
                    <a:pt x="3499" y="368"/>
                  </a:cubicBezTo>
                  <a:cubicBezTo>
                    <a:pt x="3803" y="267"/>
                    <a:pt x="4116" y="225"/>
                    <a:pt x="4426" y="225"/>
                  </a:cubicBezTo>
                  <a:cubicBezTo>
                    <a:pt x="4854" y="225"/>
                    <a:pt x="5278" y="305"/>
                    <a:pt x="5669" y="417"/>
                  </a:cubicBezTo>
                  <a:cubicBezTo>
                    <a:pt x="5959" y="513"/>
                    <a:pt x="6248" y="610"/>
                    <a:pt x="6489" y="706"/>
                  </a:cubicBezTo>
                  <a:cubicBezTo>
                    <a:pt x="6489" y="610"/>
                    <a:pt x="6489" y="513"/>
                    <a:pt x="6489" y="417"/>
                  </a:cubicBezTo>
                  <a:cubicBezTo>
                    <a:pt x="6393" y="368"/>
                    <a:pt x="6248" y="368"/>
                    <a:pt x="6152" y="320"/>
                  </a:cubicBezTo>
                  <a:cubicBezTo>
                    <a:pt x="5621" y="131"/>
                    <a:pt x="5060" y="1"/>
                    <a:pt x="45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37"/>
            <p:cNvSpPr/>
            <p:nvPr/>
          </p:nvSpPr>
          <p:spPr>
            <a:xfrm>
              <a:off x="4009776" y="3260652"/>
              <a:ext cx="50652" cy="176924"/>
            </a:xfrm>
            <a:custGeom>
              <a:avLst/>
              <a:gdLst/>
              <a:ahLst/>
              <a:cxnLst/>
              <a:rect l="l" t="t" r="r" b="b"/>
              <a:pathLst>
                <a:path w="1207" h="4216" extrusionOk="0">
                  <a:moveTo>
                    <a:pt x="711" y="0"/>
                  </a:moveTo>
                  <a:cubicBezTo>
                    <a:pt x="647" y="0"/>
                    <a:pt x="601" y="36"/>
                    <a:pt x="628" y="116"/>
                  </a:cubicBezTo>
                  <a:lnTo>
                    <a:pt x="628" y="164"/>
                  </a:lnTo>
                  <a:cubicBezTo>
                    <a:pt x="917" y="839"/>
                    <a:pt x="724" y="1611"/>
                    <a:pt x="483" y="2334"/>
                  </a:cubicBezTo>
                  <a:cubicBezTo>
                    <a:pt x="242" y="2865"/>
                    <a:pt x="49" y="3395"/>
                    <a:pt x="1" y="3974"/>
                  </a:cubicBezTo>
                  <a:cubicBezTo>
                    <a:pt x="49" y="4071"/>
                    <a:pt x="145" y="4119"/>
                    <a:pt x="242" y="4215"/>
                  </a:cubicBezTo>
                  <a:cubicBezTo>
                    <a:pt x="242" y="4071"/>
                    <a:pt x="242" y="3974"/>
                    <a:pt x="242" y="3829"/>
                  </a:cubicBezTo>
                  <a:cubicBezTo>
                    <a:pt x="435" y="2720"/>
                    <a:pt x="1206" y="1611"/>
                    <a:pt x="965" y="453"/>
                  </a:cubicBezTo>
                  <a:cubicBezTo>
                    <a:pt x="965" y="357"/>
                    <a:pt x="917" y="212"/>
                    <a:pt x="869" y="68"/>
                  </a:cubicBezTo>
                  <a:cubicBezTo>
                    <a:pt x="825" y="24"/>
                    <a:pt x="762" y="0"/>
                    <a:pt x="7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37"/>
            <p:cNvSpPr/>
            <p:nvPr/>
          </p:nvSpPr>
          <p:spPr>
            <a:xfrm>
              <a:off x="1544781" y="583023"/>
              <a:ext cx="1042327" cy="1059952"/>
            </a:xfrm>
            <a:custGeom>
              <a:avLst/>
              <a:gdLst/>
              <a:ahLst/>
              <a:cxnLst/>
              <a:rect l="l" t="t" r="r" b="b"/>
              <a:pathLst>
                <a:path w="24838" h="25258" extrusionOk="0">
                  <a:moveTo>
                    <a:pt x="9614" y="1"/>
                  </a:moveTo>
                  <a:cubicBezTo>
                    <a:pt x="9506" y="1"/>
                    <a:pt x="9405" y="22"/>
                    <a:pt x="9308" y="70"/>
                  </a:cubicBezTo>
                  <a:cubicBezTo>
                    <a:pt x="8440" y="456"/>
                    <a:pt x="8295" y="2433"/>
                    <a:pt x="8874" y="4989"/>
                  </a:cubicBezTo>
                  <a:cubicBezTo>
                    <a:pt x="8633" y="4507"/>
                    <a:pt x="7910" y="2964"/>
                    <a:pt x="6270" y="2192"/>
                  </a:cubicBezTo>
                  <a:cubicBezTo>
                    <a:pt x="5585" y="1890"/>
                    <a:pt x="4807" y="1748"/>
                    <a:pt x="4050" y="1748"/>
                  </a:cubicBezTo>
                  <a:cubicBezTo>
                    <a:pt x="2994" y="1748"/>
                    <a:pt x="1976" y="2024"/>
                    <a:pt x="1302" y="2530"/>
                  </a:cubicBezTo>
                  <a:cubicBezTo>
                    <a:pt x="1206" y="2626"/>
                    <a:pt x="1110" y="2674"/>
                    <a:pt x="1013" y="2771"/>
                  </a:cubicBezTo>
                  <a:cubicBezTo>
                    <a:pt x="820" y="2964"/>
                    <a:pt x="627" y="3205"/>
                    <a:pt x="531" y="3494"/>
                  </a:cubicBezTo>
                  <a:cubicBezTo>
                    <a:pt x="0" y="4893"/>
                    <a:pt x="1302" y="6629"/>
                    <a:pt x="2122" y="7449"/>
                  </a:cubicBezTo>
                  <a:cubicBezTo>
                    <a:pt x="2846" y="8124"/>
                    <a:pt x="3666" y="8462"/>
                    <a:pt x="4148" y="8655"/>
                  </a:cubicBezTo>
                  <a:cubicBezTo>
                    <a:pt x="1544" y="9668"/>
                    <a:pt x="1254" y="10391"/>
                    <a:pt x="1206" y="10729"/>
                  </a:cubicBezTo>
                  <a:lnTo>
                    <a:pt x="1206" y="10777"/>
                  </a:lnTo>
                  <a:cubicBezTo>
                    <a:pt x="1254" y="10873"/>
                    <a:pt x="1254" y="10970"/>
                    <a:pt x="1302" y="11066"/>
                  </a:cubicBezTo>
                  <a:cubicBezTo>
                    <a:pt x="1929" y="12224"/>
                    <a:pt x="5981" y="12899"/>
                    <a:pt x="7138" y="13043"/>
                  </a:cubicBezTo>
                  <a:cubicBezTo>
                    <a:pt x="4341" y="14539"/>
                    <a:pt x="3039" y="15744"/>
                    <a:pt x="3232" y="16612"/>
                  </a:cubicBezTo>
                  <a:cubicBezTo>
                    <a:pt x="3232" y="16661"/>
                    <a:pt x="3232" y="16661"/>
                    <a:pt x="3232" y="16661"/>
                  </a:cubicBezTo>
                  <a:cubicBezTo>
                    <a:pt x="3232" y="16757"/>
                    <a:pt x="3280" y="16853"/>
                    <a:pt x="3376" y="16950"/>
                  </a:cubicBezTo>
                  <a:cubicBezTo>
                    <a:pt x="4100" y="17914"/>
                    <a:pt x="6993" y="18445"/>
                    <a:pt x="12154" y="18445"/>
                  </a:cubicBezTo>
                  <a:cubicBezTo>
                    <a:pt x="9887" y="19651"/>
                    <a:pt x="8151" y="21290"/>
                    <a:pt x="8392" y="22641"/>
                  </a:cubicBezTo>
                  <a:cubicBezTo>
                    <a:pt x="8392" y="22737"/>
                    <a:pt x="8440" y="22834"/>
                    <a:pt x="8440" y="22882"/>
                  </a:cubicBezTo>
                  <a:cubicBezTo>
                    <a:pt x="8488" y="23027"/>
                    <a:pt x="8585" y="23123"/>
                    <a:pt x="8633" y="23268"/>
                  </a:cubicBezTo>
                  <a:cubicBezTo>
                    <a:pt x="9365" y="24463"/>
                    <a:pt x="11669" y="25257"/>
                    <a:pt x="13845" y="25257"/>
                  </a:cubicBezTo>
                  <a:cubicBezTo>
                    <a:pt x="14391" y="25257"/>
                    <a:pt x="14930" y="25207"/>
                    <a:pt x="15433" y="25100"/>
                  </a:cubicBezTo>
                  <a:cubicBezTo>
                    <a:pt x="16880" y="24763"/>
                    <a:pt x="16976" y="24232"/>
                    <a:pt x="18761" y="23991"/>
                  </a:cubicBezTo>
                  <a:cubicBezTo>
                    <a:pt x="19228" y="23923"/>
                    <a:pt x="19655" y="23900"/>
                    <a:pt x="20046" y="23900"/>
                  </a:cubicBezTo>
                  <a:cubicBezTo>
                    <a:pt x="20856" y="23900"/>
                    <a:pt x="21508" y="23999"/>
                    <a:pt x="22022" y="23999"/>
                  </a:cubicBezTo>
                  <a:cubicBezTo>
                    <a:pt x="22490" y="23999"/>
                    <a:pt x="22845" y="23917"/>
                    <a:pt x="23101" y="23605"/>
                  </a:cubicBezTo>
                  <a:cubicBezTo>
                    <a:pt x="23198" y="23509"/>
                    <a:pt x="23246" y="23412"/>
                    <a:pt x="23294" y="23316"/>
                  </a:cubicBezTo>
                  <a:cubicBezTo>
                    <a:pt x="23487" y="22786"/>
                    <a:pt x="23294" y="22159"/>
                    <a:pt x="23246" y="21049"/>
                  </a:cubicBezTo>
                  <a:cubicBezTo>
                    <a:pt x="23150" y="17963"/>
                    <a:pt x="24403" y="17384"/>
                    <a:pt x="24596" y="14104"/>
                  </a:cubicBezTo>
                  <a:cubicBezTo>
                    <a:pt x="24645" y="12947"/>
                    <a:pt x="24838" y="9909"/>
                    <a:pt x="23680" y="9426"/>
                  </a:cubicBezTo>
                  <a:cubicBezTo>
                    <a:pt x="23535" y="9330"/>
                    <a:pt x="23391" y="9330"/>
                    <a:pt x="23198" y="9330"/>
                  </a:cubicBezTo>
                  <a:cubicBezTo>
                    <a:pt x="23101" y="9330"/>
                    <a:pt x="22957" y="9378"/>
                    <a:pt x="22860" y="9426"/>
                  </a:cubicBezTo>
                  <a:cubicBezTo>
                    <a:pt x="21028" y="10005"/>
                    <a:pt x="18327" y="13719"/>
                    <a:pt x="18182" y="13960"/>
                  </a:cubicBezTo>
                  <a:cubicBezTo>
                    <a:pt x="18616" y="13092"/>
                    <a:pt x="20401" y="9523"/>
                    <a:pt x="18857" y="6484"/>
                  </a:cubicBezTo>
                  <a:cubicBezTo>
                    <a:pt x="18713" y="6243"/>
                    <a:pt x="18423" y="5665"/>
                    <a:pt x="18037" y="5182"/>
                  </a:cubicBezTo>
                  <a:cubicBezTo>
                    <a:pt x="17941" y="5086"/>
                    <a:pt x="17845" y="4989"/>
                    <a:pt x="17796" y="4941"/>
                  </a:cubicBezTo>
                  <a:cubicBezTo>
                    <a:pt x="17410" y="4555"/>
                    <a:pt x="16928" y="4266"/>
                    <a:pt x="16398" y="4266"/>
                  </a:cubicBezTo>
                  <a:cubicBezTo>
                    <a:pt x="15337" y="4314"/>
                    <a:pt x="14227" y="5616"/>
                    <a:pt x="13938" y="7546"/>
                  </a:cubicBezTo>
                  <a:cubicBezTo>
                    <a:pt x="13986" y="6484"/>
                    <a:pt x="13938" y="4025"/>
                    <a:pt x="12250" y="1951"/>
                  </a:cubicBezTo>
                  <a:cubicBezTo>
                    <a:pt x="12154" y="1855"/>
                    <a:pt x="11430" y="987"/>
                    <a:pt x="10610" y="408"/>
                  </a:cubicBezTo>
                  <a:cubicBezTo>
                    <a:pt x="10514" y="360"/>
                    <a:pt x="10417" y="263"/>
                    <a:pt x="10321" y="215"/>
                  </a:cubicBezTo>
                  <a:cubicBezTo>
                    <a:pt x="10064" y="86"/>
                    <a:pt x="9828" y="1"/>
                    <a:pt x="96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37"/>
            <p:cNvSpPr/>
            <p:nvPr/>
          </p:nvSpPr>
          <p:spPr>
            <a:xfrm>
              <a:off x="1591428" y="689517"/>
              <a:ext cx="933050" cy="884496"/>
            </a:xfrm>
            <a:custGeom>
              <a:avLst/>
              <a:gdLst/>
              <a:ahLst/>
              <a:cxnLst/>
              <a:rect l="l" t="t" r="r" b="b"/>
              <a:pathLst>
                <a:path w="22234" h="21077" extrusionOk="0">
                  <a:moveTo>
                    <a:pt x="241" y="1"/>
                  </a:moveTo>
                  <a:cubicBezTo>
                    <a:pt x="145" y="97"/>
                    <a:pt x="97" y="145"/>
                    <a:pt x="0" y="242"/>
                  </a:cubicBezTo>
                  <a:cubicBezTo>
                    <a:pt x="1351" y="1303"/>
                    <a:pt x="2894" y="2219"/>
                    <a:pt x="4244" y="3232"/>
                  </a:cubicBezTo>
                  <a:cubicBezTo>
                    <a:pt x="5691" y="4341"/>
                    <a:pt x="7042" y="5547"/>
                    <a:pt x="8247" y="6897"/>
                  </a:cubicBezTo>
                  <a:cubicBezTo>
                    <a:pt x="8344" y="6994"/>
                    <a:pt x="8440" y="7042"/>
                    <a:pt x="8488" y="7139"/>
                  </a:cubicBezTo>
                  <a:cubicBezTo>
                    <a:pt x="8778" y="7476"/>
                    <a:pt x="9067" y="7814"/>
                    <a:pt x="9308" y="8151"/>
                  </a:cubicBezTo>
                  <a:cubicBezTo>
                    <a:pt x="10369" y="9405"/>
                    <a:pt x="11286" y="10756"/>
                    <a:pt x="12347" y="12010"/>
                  </a:cubicBezTo>
                  <a:cubicBezTo>
                    <a:pt x="12395" y="12010"/>
                    <a:pt x="12395" y="12058"/>
                    <a:pt x="12443" y="12106"/>
                  </a:cubicBezTo>
                  <a:lnTo>
                    <a:pt x="12539" y="12202"/>
                  </a:lnTo>
                  <a:cubicBezTo>
                    <a:pt x="12588" y="12251"/>
                    <a:pt x="12588" y="12299"/>
                    <a:pt x="12636" y="12347"/>
                  </a:cubicBezTo>
                  <a:cubicBezTo>
                    <a:pt x="13022" y="12781"/>
                    <a:pt x="13408" y="13215"/>
                    <a:pt x="13793" y="13601"/>
                  </a:cubicBezTo>
                  <a:cubicBezTo>
                    <a:pt x="15288" y="15048"/>
                    <a:pt x="17073" y="16157"/>
                    <a:pt x="18664" y="17508"/>
                  </a:cubicBezTo>
                  <a:cubicBezTo>
                    <a:pt x="18809" y="17556"/>
                    <a:pt x="18906" y="17652"/>
                    <a:pt x="19002" y="17749"/>
                  </a:cubicBezTo>
                  <a:cubicBezTo>
                    <a:pt x="19050" y="17797"/>
                    <a:pt x="19098" y="17845"/>
                    <a:pt x="19147" y="17893"/>
                  </a:cubicBezTo>
                  <a:cubicBezTo>
                    <a:pt x="20256" y="18858"/>
                    <a:pt x="21172" y="19919"/>
                    <a:pt x="22089" y="21076"/>
                  </a:cubicBezTo>
                  <a:cubicBezTo>
                    <a:pt x="22137" y="20980"/>
                    <a:pt x="22185" y="20883"/>
                    <a:pt x="22233" y="20787"/>
                  </a:cubicBezTo>
                  <a:lnTo>
                    <a:pt x="22233" y="20739"/>
                  </a:lnTo>
                  <a:cubicBezTo>
                    <a:pt x="21654" y="19967"/>
                    <a:pt x="20979" y="19195"/>
                    <a:pt x="20304" y="18472"/>
                  </a:cubicBezTo>
                  <a:cubicBezTo>
                    <a:pt x="19967" y="18134"/>
                    <a:pt x="19581" y="17845"/>
                    <a:pt x="19243" y="17508"/>
                  </a:cubicBezTo>
                  <a:lnTo>
                    <a:pt x="19195" y="17508"/>
                  </a:lnTo>
                  <a:lnTo>
                    <a:pt x="19098" y="17411"/>
                  </a:lnTo>
                  <a:cubicBezTo>
                    <a:pt x="19050" y="17363"/>
                    <a:pt x="19002" y="17363"/>
                    <a:pt x="18954" y="17315"/>
                  </a:cubicBezTo>
                  <a:cubicBezTo>
                    <a:pt x="17652" y="16205"/>
                    <a:pt x="16205" y="15241"/>
                    <a:pt x="14903" y="14132"/>
                  </a:cubicBezTo>
                  <a:cubicBezTo>
                    <a:pt x="14131" y="13456"/>
                    <a:pt x="13456" y="12781"/>
                    <a:pt x="12829" y="12010"/>
                  </a:cubicBezTo>
                  <a:cubicBezTo>
                    <a:pt x="12732" y="11913"/>
                    <a:pt x="12636" y="11817"/>
                    <a:pt x="12539" y="11720"/>
                  </a:cubicBezTo>
                  <a:cubicBezTo>
                    <a:pt x="11768" y="10756"/>
                    <a:pt x="11044" y="9791"/>
                    <a:pt x="10321" y="8827"/>
                  </a:cubicBezTo>
                  <a:cubicBezTo>
                    <a:pt x="9839" y="8248"/>
                    <a:pt x="9405" y="7717"/>
                    <a:pt x="8922" y="7187"/>
                  </a:cubicBezTo>
                  <a:lnTo>
                    <a:pt x="8874" y="7139"/>
                  </a:lnTo>
                  <a:cubicBezTo>
                    <a:pt x="8826" y="7042"/>
                    <a:pt x="8729" y="6946"/>
                    <a:pt x="8633" y="6849"/>
                  </a:cubicBezTo>
                  <a:cubicBezTo>
                    <a:pt x="7668" y="5740"/>
                    <a:pt x="6607" y="4727"/>
                    <a:pt x="5450" y="3763"/>
                  </a:cubicBezTo>
                  <a:cubicBezTo>
                    <a:pt x="3810" y="2412"/>
                    <a:pt x="1929" y="1351"/>
                    <a:pt x="24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37"/>
            <p:cNvSpPr/>
            <p:nvPr/>
          </p:nvSpPr>
          <p:spPr>
            <a:xfrm>
              <a:off x="1597403" y="976560"/>
              <a:ext cx="366354" cy="70879"/>
            </a:xfrm>
            <a:custGeom>
              <a:avLst/>
              <a:gdLst/>
              <a:ahLst/>
              <a:cxnLst/>
              <a:rect l="l" t="t" r="r" b="b"/>
              <a:pathLst>
                <a:path w="8730" h="1689" extrusionOk="0">
                  <a:moveTo>
                    <a:pt x="8440" y="0"/>
                  </a:moveTo>
                  <a:lnTo>
                    <a:pt x="8247" y="48"/>
                  </a:lnTo>
                  <a:lnTo>
                    <a:pt x="8054" y="48"/>
                  </a:lnTo>
                  <a:cubicBezTo>
                    <a:pt x="7668" y="97"/>
                    <a:pt x="7234" y="145"/>
                    <a:pt x="6800" y="241"/>
                  </a:cubicBezTo>
                  <a:cubicBezTo>
                    <a:pt x="5836" y="386"/>
                    <a:pt x="4919" y="579"/>
                    <a:pt x="3955" y="772"/>
                  </a:cubicBezTo>
                  <a:cubicBezTo>
                    <a:pt x="2604" y="1013"/>
                    <a:pt x="1302" y="1254"/>
                    <a:pt x="0" y="1351"/>
                  </a:cubicBezTo>
                  <a:lnTo>
                    <a:pt x="0" y="1399"/>
                  </a:lnTo>
                  <a:cubicBezTo>
                    <a:pt x="0" y="1495"/>
                    <a:pt x="0" y="1592"/>
                    <a:pt x="48" y="1688"/>
                  </a:cubicBezTo>
                  <a:cubicBezTo>
                    <a:pt x="1109" y="1592"/>
                    <a:pt x="2170" y="1399"/>
                    <a:pt x="3231" y="1206"/>
                  </a:cubicBezTo>
                  <a:cubicBezTo>
                    <a:pt x="3617" y="1158"/>
                    <a:pt x="7524" y="434"/>
                    <a:pt x="8295" y="338"/>
                  </a:cubicBezTo>
                  <a:cubicBezTo>
                    <a:pt x="8344" y="290"/>
                    <a:pt x="8344" y="290"/>
                    <a:pt x="8392" y="290"/>
                  </a:cubicBezTo>
                  <a:cubicBezTo>
                    <a:pt x="8392" y="398"/>
                    <a:pt x="8446" y="452"/>
                    <a:pt x="8534" y="452"/>
                  </a:cubicBezTo>
                  <a:cubicBezTo>
                    <a:pt x="8564" y="452"/>
                    <a:pt x="8597" y="446"/>
                    <a:pt x="8633" y="434"/>
                  </a:cubicBezTo>
                  <a:lnTo>
                    <a:pt x="8681" y="434"/>
                  </a:lnTo>
                  <a:cubicBezTo>
                    <a:pt x="8681" y="386"/>
                    <a:pt x="8729" y="338"/>
                    <a:pt x="8729" y="338"/>
                  </a:cubicBezTo>
                  <a:cubicBezTo>
                    <a:pt x="8729" y="290"/>
                    <a:pt x="8729" y="241"/>
                    <a:pt x="8729" y="241"/>
                  </a:cubicBezTo>
                  <a:cubicBezTo>
                    <a:pt x="8729" y="48"/>
                    <a:pt x="8585" y="0"/>
                    <a:pt x="84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37"/>
            <p:cNvSpPr/>
            <p:nvPr/>
          </p:nvSpPr>
          <p:spPr>
            <a:xfrm>
              <a:off x="1949522" y="592003"/>
              <a:ext cx="42553" cy="397283"/>
            </a:xfrm>
            <a:custGeom>
              <a:avLst/>
              <a:gdLst/>
              <a:ahLst/>
              <a:cxnLst/>
              <a:rect l="l" t="t" r="r" b="b"/>
              <a:pathLst>
                <a:path w="1014" h="9467" extrusionOk="0">
                  <a:moveTo>
                    <a:pt x="676" y="1"/>
                  </a:moveTo>
                  <a:cubicBezTo>
                    <a:pt x="676" y="387"/>
                    <a:pt x="628" y="773"/>
                    <a:pt x="580" y="1110"/>
                  </a:cubicBezTo>
                  <a:cubicBezTo>
                    <a:pt x="435" y="2026"/>
                    <a:pt x="242" y="2895"/>
                    <a:pt x="194" y="3811"/>
                  </a:cubicBezTo>
                  <a:cubicBezTo>
                    <a:pt x="1" y="5595"/>
                    <a:pt x="1" y="7380"/>
                    <a:pt x="49" y="9212"/>
                  </a:cubicBezTo>
                  <a:lnTo>
                    <a:pt x="49" y="9309"/>
                  </a:lnTo>
                  <a:cubicBezTo>
                    <a:pt x="49" y="9388"/>
                    <a:pt x="145" y="9466"/>
                    <a:pt x="233" y="9466"/>
                  </a:cubicBezTo>
                  <a:cubicBezTo>
                    <a:pt x="253" y="9466"/>
                    <a:pt x="272" y="9462"/>
                    <a:pt x="290" y="9454"/>
                  </a:cubicBezTo>
                  <a:cubicBezTo>
                    <a:pt x="338" y="9454"/>
                    <a:pt x="338" y="9405"/>
                    <a:pt x="338" y="9405"/>
                  </a:cubicBezTo>
                  <a:cubicBezTo>
                    <a:pt x="387" y="9357"/>
                    <a:pt x="387" y="9357"/>
                    <a:pt x="387" y="9309"/>
                  </a:cubicBezTo>
                  <a:cubicBezTo>
                    <a:pt x="338" y="7380"/>
                    <a:pt x="290" y="5451"/>
                    <a:pt x="531" y="3522"/>
                  </a:cubicBezTo>
                  <a:cubicBezTo>
                    <a:pt x="628" y="2460"/>
                    <a:pt x="965" y="1303"/>
                    <a:pt x="1014" y="194"/>
                  </a:cubicBezTo>
                  <a:cubicBezTo>
                    <a:pt x="869" y="146"/>
                    <a:pt x="772" y="97"/>
                    <a:pt x="6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37"/>
            <p:cNvSpPr/>
            <p:nvPr/>
          </p:nvSpPr>
          <p:spPr>
            <a:xfrm>
              <a:off x="1680366" y="1188687"/>
              <a:ext cx="435177" cy="105626"/>
            </a:xfrm>
            <a:custGeom>
              <a:avLst/>
              <a:gdLst/>
              <a:ahLst/>
              <a:cxnLst/>
              <a:rect l="l" t="t" r="r" b="b"/>
              <a:pathLst>
                <a:path w="10370" h="2517" extrusionOk="0">
                  <a:moveTo>
                    <a:pt x="9332" y="0"/>
                  </a:moveTo>
                  <a:cubicBezTo>
                    <a:pt x="8871" y="0"/>
                    <a:pt x="8405" y="83"/>
                    <a:pt x="7958" y="202"/>
                  </a:cubicBezTo>
                  <a:cubicBezTo>
                    <a:pt x="6994" y="491"/>
                    <a:pt x="6029" y="781"/>
                    <a:pt x="5016" y="1070"/>
                  </a:cubicBezTo>
                  <a:cubicBezTo>
                    <a:pt x="4003" y="1311"/>
                    <a:pt x="2991" y="1601"/>
                    <a:pt x="1930" y="1794"/>
                  </a:cubicBezTo>
                  <a:cubicBezTo>
                    <a:pt x="1303" y="1938"/>
                    <a:pt x="627" y="2083"/>
                    <a:pt x="1" y="2228"/>
                  </a:cubicBezTo>
                  <a:cubicBezTo>
                    <a:pt x="1" y="2372"/>
                    <a:pt x="49" y="2469"/>
                    <a:pt x="145" y="2517"/>
                  </a:cubicBezTo>
                  <a:cubicBezTo>
                    <a:pt x="772" y="2372"/>
                    <a:pt x="1399" y="2276"/>
                    <a:pt x="2026" y="2131"/>
                  </a:cubicBezTo>
                  <a:cubicBezTo>
                    <a:pt x="2991" y="1890"/>
                    <a:pt x="3955" y="1697"/>
                    <a:pt x="4920" y="1408"/>
                  </a:cubicBezTo>
                  <a:cubicBezTo>
                    <a:pt x="5836" y="1167"/>
                    <a:pt x="6752" y="877"/>
                    <a:pt x="7669" y="636"/>
                  </a:cubicBezTo>
                  <a:cubicBezTo>
                    <a:pt x="8222" y="473"/>
                    <a:pt x="8776" y="332"/>
                    <a:pt x="9345" y="332"/>
                  </a:cubicBezTo>
                  <a:cubicBezTo>
                    <a:pt x="9618" y="332"/>
                    <a:pt x="9895" y="365"/>
                    <a:pt x="10177" y="443"/>
                  </a:cubicBezTo>
                  <a:cubicBezTo>
                    <a:pt x="10225" y="443"/>
                    <a:pt x="10273" y="443"/>
                    <a:pt x="10321" y="395"/>
                  </a:cubicBezTo>
                  <a:cubicBezTo>
                    <a:pt x="10321" y="395"/>
                    <a:pt x="10369" y="347"/>
                    <a:pt x="10369" y="298"/>
                  </a:cubicBezTo>
                  <a:cubicBezTo>
                    <a:pt x="10369" y="250"/>
                    <a:pt x="10369" y="154"/>
                    <a:pt x="10273" y="106"/>
                  </a:cubicBezTo>
                  <a:lnTo>
                    <a:pt x="10177" y="106"/>
                  </a:lnTo>
                  <a:cubicBezTo>
                    <a:pt x="9900" y="32"/>
                    <a:pt x="9617" y="0"/>
                    <a:pt x="933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37"/>
            <p:cNvSpPr/>
            <p:nvPr/>
          </p:nvSpPr>
          <p:spPr>
            <a:xfrm>
              <a:off x="2111460" y="790367"/>
              <a:ext cx="190269" cy="417804"/>
            </a:xfrm>
            <a:custGeom>
              <a:avLst/>
              <a:gdLst/>
              <a:ahLst/>
              <a:cxnLst/>
              <a:rect l="l" t="t" r="r" b="b"/>
              <a:pathLst>
                <a:path w="4534" h="9956" extrusionOk="0">
                  <a:moveTo>
                    <a:pt x="4292" y="0"/>
                  </a:moveTo>
                  <a:cubicBezTo>
                    <a:pt x="3810" y="1302"/>
                    <a:pt x="3183" y="2508"/>
                    <a:pt x="2604" y="3714"/>
                  </a:cubicBezTo>
                  <a:cubicBezTo>
                    <a:pt x="2122" y="4678"/>
                    <a:pt x="1543" y="5643"/>
                    <a:pt x="1061" y="6656"/>
                  </a:cubicBezTo>
                  <a:cubicBezTo>
                    <a:pt x="627" y="7524"/>
                    <a:pt x="338" y="8392"/>
                    <a:pt x="96" y="9308"/>
                  </a:cubicBezTo>
                  <a:cubicBezTo>
                    <a:pt x="96" y="9405"/>
                    <a:pt x="48" y="9501"/>
                    <a:pt x="48" y="9598"/>
                  </a:cubicBezTo>
                  <a:cubicBezTo>
                    <a:pt x="0" y="9646"/>
                    <a:pt x="0" y="9694"/>
                    <a:pt x="0" y="9694"/>
                  </a:cubicBezTo>
                  <a:cubicBezTo>
                    <a:pt x="0" y="9694"/>
                    <a:pt x="0" y="9742"/>
                    <a:pt x="0" y="9742"/>
                  </a:cubicBezTo>
                  <a:cubicBezTo>
                    <a:pt x="0" y="9790"/>
                    <a:pt x="0" y="9839"/>
                    <a:pt x="48" y="9887"/>
                  </a:cubicBezTo>
                  <a:cubicBezTo>
                    <a:pt x="82" y="9921"/>
                    <a:pt x="116" y="9955"/>
                    <a:pt x="151" y="9955"/>
                  </a:cubicBezTo>
                  <a:cubicBezTo>
                    <a:pt x="165" y="9955"/>
                    <a:pt x="179" y="9949"/>
                    <a:pt x="193" y="9935"/>
                  </a:cubicBezTo>
                  <a:cubicBezTo>
                    <a:pt x="241" y="9935"/>
                    <a:pt x="289" y="9887"/>
                    <a:pt x="289" y="9839"/>
                  </a:cubicBezTo>
                  <a:cubicBezTo>
                    <a:pt x="338" y="9790"/>
                    <a:pt x="338" y="9694"/>
                    <a:pt x="338" y="9598"/>
                  </a:cubicBezTo>
                  <a:cubicBezTo>
                    <a:pt x="627" y="8537"/>
                    <a:pt x="1013" y="7476"/>
                    <a:pt x="1495" y="6463"/>
                  </a:cubicBezTo>
                  <a:cubicBezTo>
                    <a:pt x="2026" y="5402"/>
                    <a:pt x="2604" y="4389"/>
                    <a:pt x="3135" y="3328"/>
                  </a:cubicBezTo>
                  <a:cubicBezTo>
                    <a:pt x="3617" y="2363"/>
                    <a:pt x="4099" y="1302"/>
                    <a:pt x="4533" y="241"/>
                  </a:cubicBezTo>
                  <a:cubicBezTo>
                    <a:pt x="4437" y="145"/>
                    <a:pt x="4389" y="97"/>
                    <a:pt x="429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37"/>
            <p:cNvSpPr/>
            <p:nvPr/>
          </p:nvSpPr>
          <p:spPr>
            <a:xfrm>
              <a:off x="1898955" y="1421797"/>
              <a:ext cx="497915" cy="141212"/>
            </a:xfrm>
            <a:custGeom>
              <a:avLst/>
              <a:gdLst/>
              <a:ahLst/>
              <a:cxnLst/>
              <a:rect l="l" t="t" r="r" b="b"/>
              <a:pathLst>
                <a:path w="11865" h="3365" extrusionOk="0">
                  <a:moveTo>
                    <a:pt x="11623" y="0"/>
                  </a:moveTo>
                  <a:cubicBezTo>
                    <a:pt x="11527" y="0"/>
                    <a:pt x="11430" y="0"/>
                    <a:pt x="11285" y="49"/>
                  </a:cubicBezTo>
                  <a:cubicBezTo>
                    <a:pt x="10900" y="145"/>
                    <a:pt x="10514" y="290"/>
                    <a:pt x="10128" y="434"/>
                  </a:cubicBezTo>
                  <a:cubicBezTo>
                    <a:pt x="9501" y="675"/>
                    <a:pt x="8874" y="917"/>
                    <a:pt x="8295" y="1158"/>
                  </a:cubicBezTo>
                  <a:cubicBezTo>
                    <a:pt x="7138" y="1640"/>
                    <a:pt x="6029" y="2363"/>
                    <a:pt x="4871" y="2749"/>
                  </a:cubicBezTo>
                  <a:cubicBezTo>
                    <a:pt x="4123" y="2968"/>
                    <a:pt x="3354" y="3025"/>
                    <a:pt x="2592" y="3025"/>
                  </a:cubicBezTo>
                  <a:cubicBezTo>
                    <a:pt x="2175" y="3025"/>
                    <a:pt x="1760" y="3007"/>
                    <a:pt x="1350" y="2990"/>
                  </a:cubicBezTo>
                  <a:cubicBezTo>
                    <a:pt x="916" y="2990"/>
                    <a:pt x="482" y="2942"/>
                    <a:pt x="0" y="2942"/>
                  </a:cubicBezTo>
                  <a:cubicBezTo>
                    <a:pt x="48" y="3039"/>
                    <a:pt x="145" y="3135"/>
                    <a:pt x="193" y="3280"/>
                  </a:cubicBezTo>
                  <a:cubicBezTo>
                    <a:pt x="482" y="3280"/>
                    <a:pt x="772" y="3328"/>
                    <a:pt x="1061" y="3328"/>
                  </a:cubicBezTo>
                  <a:cubicBezTo>
                    <a:pt x="1499" y="3346"/>
                    <a:pt x="1943" y="3364"/>
                    <a:pt x="2389" y="3364"/>
                  </a:cubicBezTo>
                  <a:cubicBezTo>
                    <a:pt x="3123" y="3364"/>
                    <a:pt x="3862" y="3315"/>
                    <a:pt x="4582" y="3135"/>
                  </a:cubicBezTo>
                  <a:cubicBezTo>
                    <a:pt x="5691" y="2894"/>
                    <a:pt x="6704" y="2219"/>
                    <a:pt x="7765" y="1736"/>
                  </a:cubicBezTo>
                  <a:cubicBezTo>
                    <a:pt x="8392" y="1447"/>
                    <a:pt x="9067" y="1206"/>
                    <a:pt x="9694" y="965"/>
                  </a:cubicBezTo>
                  <a:cubicBezTo>
                    <a:pt x="10321" y="724"/>
                    <a:pt x="10948" y="386"/>
                    <a:pt x="11623" y="290"/>
                  </a:cubicBezTo>
                  <a:lnTo>
                    <a:pt x="11719" y="290"/>
                  </a:lnTo>
                  <a:cubicBezTo>
                    <a:pt x="11816" y="290"/>
                    <a:pt x="11864" y="145"/>
                    <a:pt x="11816" y="97"/>
                  </a:cubicBezTo>
                  <a:lnTo>
                    <a:pt x="11816" y="49"/>
                  </a:lnTo>
                  <a:lnTo>
                    <a:pt x="1171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37"/>
            <p:cNvSpPr/>
            <p:nvPr/>
          </p:nvSpPr>
          <p:spPr>
            <a:xfrm>
              <a:off x="2372517" y="976560"/>
              <a:ext cx="147759" cy="449319"/>
            </a:xfrm>
            <a:custGeom>
              <a:avLst/>
              <a:gdLst/>
              <a:ahLst/>
              <a:cxnLst/>
              <a:rect l="l" t="t" r="r" b="b"/>
              <a:pathLst>
                <a:path w="3521" h="10707" extrusionOk="0">
                  <a:moveTo>
                    <a:pt x="3521" y="0"/>
                  </a:moveTo>
                  <a:cubicBezTo>
                    <a:pt x="3376" y="0"/>
                    <a:pt x="3280" y="0"/>
                    <a:pt x="3135" y="48"/>
                  </a:cubicBezTo>
                  <a:cubicBezTo>
                    <a:pt x="2749" y="1351"/>
                    <a:pt x="2267" y="2604"/>
                    <a:pt x="1833" y="3858"/>
                  </a:cubicBezTo>
                  <a:cubicBezTo>
                    <a:pt x="1399" y="5016"/>
                    <a:pt x="965" y="6222"/>
                    <a:pt x="627" y="7427"/>
                  </a:cubicBezTo>
                  <a:cubicBezTo>
                    <a:pt x="338" y="8440"/>
                    <a:pt x="0" y="9453"/>
                    <a:pt x="290" y="10466"/>
                  </a:cubicBezTo>
                  <a:cubicBezTo>
                    <a:pt x="290" y="10514"/>
                    <a:pt x="338" y="10562"/>
                    <a:pt x="338" y="10610"/>
                  </a:cubicBezTo>
                  <a:cubicBezTo>
                    <a:pt x="386" y="10707"/>
                    <a:pt x="483" y="10707"/>
                    <a:pt x="579" y="10707"/>
                  </a:cubicBezTo>
                  <a:cubicBezTo>
                    <a:pt x="627" y="10659"/>
                    <a:pt x="676" y="10610"/>
                    <a:pt x="627" y="10514"/>
                  </a:cubicBezTo>
                  <a:cubicBezTo>
                    <a:pt x="242" y="9405"/>
                    <a:pt x="772" y="8151"/>
                    <a:pt x="1061" y="7090"/>
                  </a:cubicBezTo>
                  <a:cubicBezTo>
                    <a:pt x="1447" y="5884"/>
                    <a:pt x="1833" y="4726"/>
                    <a:pt x="2267" y="3569"/>
                  </a:cubicBezTo>
                  <a:cubicBezTo>
                    <a:pt x="2701" y="2363"/>
                    <a:pt x="3135" y="1206"/>
                    <a:pt x="3521" y="0"/>
                  </a:cubicBezTo>
                  <a:close/>
                </a:path>
              </a:pathLst>
            </a:custGeom>
            <a:solidFill>
              <a:srgbClr val="F4B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37"/>
            <p:cNvSpPr/>
            <p:nvPr/>
          </p:nvSpPr>
          <p:spPr>
            <a:xfrm>
              <a:off x="3653587" y="2258304"/>
              <a:ext cx="898639" cy="501272"/>
            </a:xfrm>
            <a:custGeom>
              <a:avLst/>
              <a:gdLst/>
              <a:ahLst/>
              <a:cxnLst/>
              <a:rect l="l" t="t" r="r" b="b"/>
              <a:pathLst>
                <a:path w="21414" h="11945" extrusionOk="0">
                  <a:moveTo>
                    <a:pt x="9834" y="1"/>
                  </a:moveTo>
                  <a:cubicBezTo>
                    <a:pt x="9321" y="1"/>
                    <a:pt x="8824" y="24"/>
                    <a:pt x="8344" y="81"/>
                  </a:cubicBezTo>
                  <a:cubicBezTo>
                    <a:pt x="8247" y="81"/>
                    <a:pt x="8151" y="129"/>
                    <a:pt x="8103" y="129"/>
                  </a:cubicBezTo>
                  <a:cubicBezTo>
                    <a:pt x="3521" y="611"/>
                    <a:pt x="97" y="2782"/>
                    <a:pt x="0" y="5531"/>
                  </a:cubicBezTo>
                  <a:cubicBezTo>
                    <a:pt x="0" y="5772"/>
                    <a:pt x="0" y="5965"/>
                    <a:pt x="0" y="6158"/>
                  </a:cubicBezTo>
                  <a:cubicBezTo>
                    <a:pt x="49" y="6302"/>
                    <a:pt x="49" y="6399"/>
                    <a:pt x="49" y="6495"/>
                  </a:cubicBezTo>
                  <a:cubicBezTo>
                    <a:pt x="772" y="9389"/>
                    <a:pt x="5113" y="11752"/>
                    <a:pt x="10466" y="11945"/>
                  </a:cubicBezTo>
                  <a:lnTo>
                    <a:pt x="11623" y="11945"/>
                  </a:lnTo>
                  <a:cubicBezTo>
                    <a:pt x="13745" y="11945"/>
                    <a:pt x="15674" y="11559"/>
                    <a:pt x="17218" y="10932"/>
                  </a:cubicBezTo>
                  <a:cubicBezTo>
                    <a:pt x="17314" y="10884"/>
                    <a:pt x="17362" y="10884"/>
                    <a:pt x="17411" y="10836"/>
                  </a:cubicBezTo>
                  <a:cubicBezTo>
                    <a:pt x="19822" y="9823"/>
                    <a:pt x="21365" y="8280"/>
                    <a:pt x="21414" y="6447"/>
                  </a:cubicBezTo>
                  <a:cubicBezTo>
                    <a:pt x="21414" y="6302"/>
                    <a:pt x="21414" y="6206"/>
                    <a:pt x="21414" y="6109"/>
                  </a:cubicBezTo>
                  <a:cubicBezTo>
                    <a:pt x="21414" y="6013"/>
                    <a:pt x="21414" y="5916"/>
                    <a:pt x="21414" y="5772"/>
                  </a:cubicBezTo>
                  <a:cubicBezTo>
                    <a:pt x="21076" y="3553"/>
                    <a:pt x="18568" y="1624"/>
                    <a:pt x="15048" y="660"/>
                  </a:cubicBezTo>
                  <a:cubicBezTo>
                    <a:pt x="14951" y="611"/>
                    <a:pt x="14855" y="611"/>
                    <a:pt x="14758" y="563"/>
                  </a:cubicBezTo>
                  <a:cubicBezTo>
                    <a:pt x="13552" y="274"/>
                    <a:pt x="12299" y="81"/>
                    <a:pt x="10948" y="33"/>
                  </a:cubicBezTo>
                  <a:cubicBezTo>
                    <a:pt x="10569" y="13"/>
                    <a:pt x="10197" y="1"/>
                    <a:pt x="983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37"/>
            <p:cNvSpPr/>
            <p:nvPr/>
          </p:nvSpPr>
          <p:spPr>
            <a:xfrm>
              <a:off x="3653587" y="2475299"/>
              <a:ext cx="898639" cy="56779"/>
            </a:xfrm>
            <a:custGeom>
              <a:avLst/>
              <a:gdLst/>
              <a:ahLst/>
              <a:cxnLst/>
              <a:rect l="l" t="t" r="r" b="b"/>
              <a:pathLst>
                <a:path w="21414" h="1353" extrusionOk="0">
                  <a:moveTo>
                    <a:pt x="11973" y="0"/>
                  </a:moveTo>
                  <a:cubicBezTo>
                    <a:pt x="11712" y="0"/>
                    <a:pt x="11451" y="7"/>
                    <a:pt x="11189" y="22"/>
                  </a:cubicBezTo>
                  <a:cubicBezTo>
                    <a:pt x="10996" y="22"/>
                    <a:pt x="10852" y="22"/>
                    <a:pt x="10659" y="70"/>
                  </a:cubicBezTo>
                  <a:lnTo>
                    <a:pt x="10418" y="70"/>
                  </a:lnTo>
                  <a:cubicBezTo>
                    <a:pt x="8923" y="263"/>
                    <a:pt x="7428" y="601"/>
                    <a:pt x="5884" y="794"/>
                  </a:cubicBezTo>
                  <a:cubicBezTo>
                    <a:pt x="5788" y="794"/>
                    <a:pt x="5643" y="842"/>
                    <a:pt x="5498" y="842"/>
                  </a:cubicBezTo>
                  <a:cubicBezTo>
                    <a:pt x="5161" y="890"/>
                    <a:pt x="4871" y="938"/>
                    <a:pt x="4534" y="938"/>
                  </a:cubicBezTo>
                  <a:cubicBezTo>
                    <a:pt x="3786" y="1011"/>
                    <a:pt x="3027" y="1035"/>
                    <a:pt x="2267" y="1035"/>
                  </a:cubicBezTo>
                  <a:cubicBezTo>
                    <a:pt x="1508" y="1035"/>
                    <a:pt x="748" y="1011"/>
                    <a:pt x="0" y="987"/>
                  </a:cubicBezTo>
                  <a:lnTo>
                    <a:pt x="0" y="987"/>
                  </a:lnTo>
                  <a:cubicBezTo>
                    <a:pt x="49" y="1131"/>
                    <a:pt x="49" y="1228"/>
                    <a:pt x="49" y="1324"/>
                  </a:cubicBezTo>
                  <a:cubicBezTo>
                    <a:pt x="596" y="1342"/>
                    <a:pt x="1137" y="1353"/>
                    <a:pt x="1676" y="1353"/>
                  </a:cubicBezTo>
                  <a:cubicBezTo>
                    <a:pt x="2609" y="1353"/>
                    <a:pt x="3538" y="1319"/>
                    <a:pt x="4486" y="1228"/>
                  </a:cubicBezTo>
                  <a:cubicBezTo>
                    <a:pt x="6029" y="1131"/>
                    <a:pt x="7572" y="794"/>
                    <a:pt x="9067" y="553"/>
                  </a:cubicBezTo>
                  <a:cubicBezTo>
                    <a:pt x="9212" y="553"/>
                    <a:pt x="9357" y="504"/>
                    <a:pt x="9453" y="504"/>
                  </a:cubicBezTo>
                  <a:cubicBezTo>
                    <a:pt x="9791" y="456"/>
                    <a:pt x="10080" y="408"/>
                    <a:pt x="10418" y="360"/>
                  </a:cubicBezTo>
                  <a:lnTo>
                    <a:pt x="10707" y="360"/>
                  </a:lnTo>
                  <a:cubicBezTo>
                    <a:pt x="11094" y="309"/>
                    <a:pt x="11486" y="288"/>
                    <a:pt x="11881" y="288"/>
                  </a:cubicBezTo>
                  <a:cubicBezTo>
                    <a:pt x="12617" y="288"/>
                    <a:pt x="13360" y="362"/>
                    <a:pt x="14083" y="456"/>
                  </a:cubicBezTo>
                  <a:cubicBezTo>
                    <a:pt x="14179" y="456"/>
                    <a:pt x="14324" y="456"/>
                    <a:pt x="14421" y="504"/>
                  </a:cubicBezTo>
                  <a:cubicBezTo>
                    <a:pt x="15048" y="553"/>
                    <a:pt x="15626" y="649"/>
                    <a:pt x="16253" y="745"/>
                  </a:cubicBezTo>
                  <a:cubicBezTo>
                    <a:pt x="17407" y="910"/>
                    <a:pt x="18583" y="985"/>
                    <a:pt x="19766" y="985"/>
                  </a:cubicBezTo>
                  <a:cubicBezTo>
                    <a:pt x="20314" y="985"/>
                    <a:pt x="20864" y="969"/>
                    <a:pt x="21414" y="938"/>
                  </a:cubicBezTo>
                  <a:cubicBezTo>
                    <a:pt x="21414" y="842"/>
                    <a:pt x="21414" y="745"/>
                    <a:pt x="21414" y="601"/>
                  </a:cubicBezTo>
                  <a:cubicBezTo>
                    <a:pt x="20857" y="647"/>
                    <a:pt x="20300" y="669"/>
                    <a:pt x="19746" y="669"/>
                  </a:cubicBezTo>
                  <a:cubicBezTo>
                    <a:pt x="18569" y="669"/>
                    <a:pt x="17400" y="572"/>
                    <a:pt x="16253" y="408"/>
                  </a:cubicBezTo>
                  <a:cubicBezTo>
                    <a:pt x="14827" y="204"/>
                    <a:pt x="13400" y="0"/>
                    <a:pt x="119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37"/>
            <p:cNvSpPr/>
            <p:nvPr/>
          </p:nvSpPr>
          <p:spPr>
            <a:xfrm>
              <a:off x="4244521" y="2485790"/>
              <a:ext cx="141716" cy="231311"/>
            </a:xfrm>
            <a:custGeom>
              <a:avLst/>
              <a:gdLst/>
              <a:ahLst/>
              <a:cxnLst/>
              <a:rect l="l" t="t" r="r" b="b"/>
              <a:pathLst>
                <a:path w="3377" h="5512" extrusionOk="0">
                  <a:moveTo>
                    <a:pt x="116" y="1"/>
                  </a:moveTo>
                  <a:cubicBezTo>
                    <a:pt x="66" y="1"/>
                    <a:pt x="1" y="87"/>
                    <a:pt x="1" y="206"/>
                  </a:cubicBezTo>
                  <a:cubicBezTo>
                    <a:pt x="1" y="254"/>
                    <a:pt x="1" y="254"/>
                    <a:pt x="49" y="303"/>
                  </a:cubicBezTo>
                  <a:cubicBezTo>
                    <a:pt x="917" y="1122"/>
                    <a:pt x="1689" y="2280"/>
                    <a:pt x="2316" y="3630"/>
                  </a:cubicBezTo>
                  <a:cubicBezTo>
                    <a:pt x="2605" y="4257"/>
                    <a:pt x="2846" y="4932"/>
                    <a:pt x="3136" y="5511"/>
                  </a:cubicBezTo>
                  <a:lnTo>
                    <a:pt x="3136" y="5463"/>
                  </a:lnTo>
                  <a:cubicBezTo>
                    <a:pt x="3232" y="5463"/>
                    <a:pt x="3280" y="5415"/>
                    <a:pt x="3377" y="5415"/>
                  </a:cubicBezTo>
                  <a:cubicBezTo>
                    <a:pt x="2943" y="4739"/>
                    <a:pt x="2653" y="3871"/>
                    <a:pt x="2316" y="3148"/>
                  </a:cubicBezTo>
                  <a:cubicBezTo>
                    <a:pt x="1785" y="1990"/>
                    <a:pt x="1110" y="1026"/>
                    <a:pt x="387" y="254"/>
                  </a:cubicBezTo>
                  <a:lnTo>
                    <a:pt x="146" y="13"/>
                  </a:lnTo>
                  <a:cubicBezTo>
                    <a:pt x="137" y="5"/>
                    <a:pt x="127" y="1"/>
                    <a:pt x="1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37"/>
            <p:cNvSpPr/>
            <p:nvPr/>
          </p:nvSpPr>
          <p:spPr>
            <a:xfrm>
              <a:off x="4094795" y="2281929"/>
              <a:ext cx="190269" cy="209993"/>
            </a:xfrm>
            <a:custGeom>
              <a:avLst/>
              <a:gdLst/>
              <a:ahLst/>
              <a:cxnLst/>
              <a:rect l="l" t="t" r="r" b="b"/>
              <a:pathLst>
                <a:path w="4534" h="5004" extrusionOk="0">
                  <a:moveTo>
                    <a:pt x="4244" y="0"/>
                  </a:moveTo>
                  <a:cubicBezTo>
                    <a:pt x="3714" y="386"/>
                    <a:pt x="3183" y="916"/>
                    <a:pt x="2797" y="1495"/>
                  </a:cubicBezTo>
                  <a:cubicBezTo>
                    <a:pt x="2363" y="2074"/>
                    <a:pt x="2074" y="2846"/>
                    <a:pt x="1688" y="3376"/>
                  </a:cubicBezTo>
                  <a:cubicBezTo>
                    <a:pt x="1254" y="3955"/>
                    <a:pt x="627" y="4292"/>
                    <a:pt x="145" y="4678"/>
                  </a:cubicBezTo>
                  <a:cubicBezTo>
                    <a:pt x="97" y="4678"/>
                    <a:pt x="97" y="4678"/>
                    <a:pt x="97" y="4726"/>
                  </a:cubicBezTo>
                  <a:cubicBezTo>
                    <a:pt x="0" y="4775"/>
                    <a:pt x="0" y="4919"/>
                    <a:pt x="97" y="4968"/>
                  </a:cubicBezTo>
                  <a:lnTo>
                    <a:pt x="48" y="4968"/>
                  </a:lnTo>
                  <a:cubicBezTo>
                    <a:pt x="72" y="4992"/>
                    <a:pt x="85" y="5004"/>
                    <a:pt x="103" y="5004"/>
                  </a:cubicBezTo>
                  <a:cubicBezTo>
                    <a:pt x="121" y="5004"/>
                    <a:pt x="145" y="4992"/>
                    <a:pt x="193" y="4968"/>
                  </a:cubicBezTo>
                  <a:cubicBezTo>
                    <a:pt x="338" y="4871"/>
                    <a:pt x="482" y="4726"/>
                    <a:pt x="675" y="4630"/>
                  </a:cubicBezTo>
                  <a:cubicBezTo>
                    <a:pt x="1013" y="4389"/>
                    <a:pt x="1350" y="4148"/>
                    <a:pt x="1640" y="3810"/>
                  </a:cubicBezTo>
                  <a:cubicBezTo>
                    <a:pt x="2074" y="3328"/>
                    <a:pt x="2363" y="2604"/>
                    <a:pt x="2701" y="2026"/>
                  </a:cubicBezTo>
                  <a:cubicBezTo>
                    <a:pt x="3183" y="1206"/>
                    <a:pt x="3858" y="579"/>
                    <a:pt x="4534" y="97"/>
                  </a:cubicBezTo>
                  <a:cubicBezTo>
                    <a:pt x="4437" y="48"/>
                    <a:pt x="4341" y="48"/>
                    <a:pt x="42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37"/>
            <p:cNvSpPr/>
            <p:nvPr/>
          </p:nvSpPr>
          <p:spPr>
            <a:xfrm>
              <a:off x="4032394" y="2488098"/>
              <a:ext cx="110997" cy="273528"/>
            </a:xfrm>
            <a:custGeom>
              <a:avLst/>
              <a:gdLst/>
              <a:ahLst/>
              <a:cxnLst/>
              <a:rect l="l" t="t" r="r" b="b"/>
              <a:pathLst>
                <a:path w="2645" h="6518" extrusionOk="0">
                  <a:moveTo>
                    <a:pt x="112" y="0"/>
                  </a:moveTo>
                  <a:cubicBezTo>
                    <a:pt x="33" y="0"/>
                    <a:pt x="1" y="208"/>
                    <a:pt x="89" y="296"/>
                  </a:cubicBezTo>
                  <a:cubicBezTo>
                    <a:pt x="619" y="537"/>
                    <a:pt x="812" y="1501"/>
                    <a:pt x="1005" y="2321"/>
                  </a:cubicBezTo>
                  <a:cubicBezTo>
                    <a:pt x="1150" y="2996"/>
                    <a:pt x="1342" y="3768"/>
                    <a:pt x="1535" y="4443"/>
                  </a:cubicBezTo>
                  <a:cubicBezTo>
                    <a:pt x="1680" y="5119"/>
                    <a:pt x="1921" y="5745"/>
                    <a:pt x="2211" y="6276"/>
                  </a:cubicBezTo>
                  <a:cubicBezTo>
                    <a:pt x="2259" y="6372"/>
                    <a:pt x="2307" y="6421"/>
                    <a:pt x="2355" y="6517"/>
                  </a:cubicBezTo>
                  <a:lnTo>
                    <a:pt x="2355" y="6469"/>
                  </a:lnTo>
                  <a:cubicBezTo>
                    <a:pt x="2387" y="6485"/>
                    <a:pt x="2420" y="6490"/>
                    <a:pt x="2452" y="6490"/>
                  </a:cubicBezTo>
                  <a:cubicBezTo>
                    <a:pt x="2516" y="6490"/>
                    <a:pt x="2580" y="6469"/>
                    <a:pt x="2645" y="6469"/>
                  </a:cubicBezTo>
                  <a:cubicBezTo>
                    <a:pt x="2548" y="6324"/>
                    <a:pt x="2403" y="6180"/>
                    <a:pt x="2307" y="5987"/>
                  </a:cubicBezTo>
                  <a:cubicBezTo>
                    <a:pt x="1969" y="5360"/>
                    <a:pt x="1776" y="4636"/>
                    <a:pt x="1584" y="3865"/>
                  </a:cubicBezTo>
                  <a:cubicBezTo>
                    <a:pt x="1391" y="3141"/>
                    <a:pt x="1198" y="2370"/>
                    <a:pt x="1053" y="1598"/>
                  </a:cubicBezTo>
                  <a:cubicBezTo>
                    <a:pt x="908" y="1067"/>
                    <a:pt x="715" y="537"/>
                    <a:pt x="426" y="199"/>
                  </a:cubicBezTo>
                  <a:cubicBezTo>
                    <a:pt x="378" y="103"/>
                    <a:pt x="281" y="55"/>
                    <a:pt x="137" y="6"/>
                  </a:cubicBezTo>
                  <a:cubicBezTo>
                    <a:pt x="128" y="2"/>
                    <a:pt x="120" y="0"/>
                    <a:pt x="11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37"/>
            <p:cNvSpPr/>
            <p:nvPr/>
          </p:nvSpPr>
          <p:spPr>
            <a:xfrm>
              <a:off x="3881493" y="2261661"/>
              <a:ext cx="122244" cy="260477"/>
            </a:xfrm>
            <a:custGeom>
              <a:avLst/>
              <a:gdLst/>
              <a:ahLst/>
              <a:cxnLst/>
              <a:rect l="l" t="t" r="r" b="b"/>
              <a:pathLst>
                <a:path w="2913" h="6207" extrusionOk="0">
                  <a:moveTo>
                    <a:pt x="2913" y="1"/>
                  </a:moveTo>
                  <a:cubicBezTo>
                    <a:pt x="2816" y="1"/>
                    <a:pt x="2720" y="1"/>
                    <a:pt x="2672" y="49"/>
                  </a:cubicBezTo>
                  <a:cubicBezTo>
                    <a:pt x="2382" y="628"/>
                    <a:pt x="2141" y="1207"/>
                    <a:pt x="1948" y="1882"/>
                  </a:cubicBezTo>
                  <a:cubicBezTo>
                    <a:pt x="1659" y="2750"/>
                    <a:pt x="1466" y="3666"/>
                    <a:pt x="1128" y="4438"/>
                  </a:cubicBezTo>
                  <a:cubicBezTo>
                    <a:pt x="984" y="4824"/>
                    <a:pt x="791" y="5209"/>
                    <a:pt x="550" y="5451"/>
                  </a:cubicBezTo>
                  <a:cubicBezTo>
                    <a:pt x="405" y="5644"/>
                    <a:pt x="212" y="5692"/>
                    <a:pt x="67" y="5933"/>
                  </a:cubicBezTo>
                  <a:cubicBezTo>
                    <a:pt x="67" y="5933"/>
                    <a:pt x="67" y="5981"/>
                    <a:pt x="67" y="5981"/>
                  </a:cubicBezTo>
                  <a:cubicBezTo>
                    <a:pt x="0" y="6082"/>
                    <a:pt x="50" y="6207"/>
                    <a:pt x="120" y="6207"/>
                  </a:cubicBezTo>
                  <a:cubicBezTo>
                    <a:pt x="150" y="6207"/>
                    <a:pt x="183" y="6184"/>
                    <a:pt x="212" y="6126"/>
                  </a:cubicBezTo>
                  <a:cubicBezTo>
                    <a:pt x="260" y="6029"/>
                    <a:pt x="357" y="5981"/>
                    <a:pt x="453" y="5885"/>
                  </a:cubicBezTo>
                  <a:cubicBezTo>
                    <a:pt x="501" y="5885"/>
                    <a:pt x="501" y="5885"/>
                    <a:pt x="550" y="5836"/>
                  </a:cubicBezTo>
                  <a:cubicBezTo>
                    <a:pt x="598" y="5788"/>
                    <a:pt x="694" y="5692"/>
                    <a:pt x="791" y="5547"/>
                  </a:cubicBezTo>
                  <a:cubicBezTo>
                    <a:pt x="936" y="5306"/>
                    <a:pt x="1128" y="5017"/>
                    <a:pt x="1273" y="4727"/>
                  </a:cubicBezTo>
                  <a:cubicBezTo>
                    <a:pt x="1562" y="4004"/>
                    <a:pt x="1755" y="3184"/>
                    <a:pt x="1997" y="2412"/>
                  </a:cubicBezTo>
                  <a:cubicBezTo>
                    <a:pt x="2238" y="1544"/>
                    <a:pt x="2527" y="724"/>
                    <a:pt x="29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37"/>
            <p:cNvSpPr/>
            <p:nvPr/>
          </p:nvSpPr>
          <p:spPr>
            <a:xfrm>
              <a:off x="2761101" y="3174668"/>
              <a:ext cx="542440" cy="894106"/>
            </a:xfrm>
            <a:custGeom>
              <a:avLst/>
              <a:gdLst/>
              <a:ahLst/>
              <a:cxnLst/>
              <a:rect l="l" t="t" r="r" b="b"/>
              <a:pathLst>
                <a:path w="12926" h="21306" extrusionOk="0">
                  <a:moveTo>
                    <a:pt x="5604" y="0"/>
                  </a:moveTo>
                  <a:cubicBezTo>
                    <a:pt x="5424" y="0"/>
                    <a:pt x="5244" y="14"/>
                    <a:pt x="5064" y="43"/>
                  </a:cubicBezTo>
                  <a:cubicBezTo>
                    <a:pt x="4871" y="91"/>
                    <a:pt x="4678" y="139"/>
                    <a:pt x="4485" y="236"/>
                  </a:cubicBezTo>
                  <a:cubicBezTo>
                    <a:pt x="4341" y="236"/>
                    <a:pt x="4292" y="284"/>
                    <a:pt x="4196" y="332"/>
                  </a:cubicBezTo>
                  <a:cubicBezTo>
                    <a:pt x="1495" y="1586"/>
                    <a:pt x="0" y="6312"/>
                    <a:pt x="868" y="11569"/>
                  </a:cubicBezTo>
                  <a:lnTo>
                    <a:pt x="868" y="11618"/>
                  </a:lnTo>
                  <a:cubicBezTo>
                    <a:pt x="916" y="11907"/>
                    <a:pt x="965" y="12196"/>
                    <a:pt x="1013" y="12486"/>
                  </a:cubicBezTo>
                  <a:cubicBezTo>
                    <a:pt x="1061" y="12582"/>
                    <a:pt x="1061" y="12679"/>
                    <a:pt x="1061" y="12775"/>
                  </a:cubicBezTo>
                  <a:cubicBezTo>
                    <a:pt x="1543" y="14801"/>
                    <a:pt x="2267" y="16633"/>
                    <a:pt x="3231" y="18032"/>
                  </a:cubicBezTo>
                  <a:cubicBezTo>
                    <a:pt x="3231" y="18080"/>
                    <a:pt x="3280" y="18177"/>
                    <a:pt x="3328" y="18225"/>
                  </a:cubicBezTo>
                  <a:cubicBezTo>
                    <a:pt x="4632" y="20137"/>
                    <a:pt x="6249" y="21306"/>
                    <a:pt x="7898" y="21306"/>
                  </a:cubicBezTo>
                  <a:cubicBezTo>
                    <a:pt x="8078" y="21306"/>
                    <a:pt x="8259" y="21292"/>
                    <a:pt x="8440" y="21263"/>
                  </a:cubicBezTo>
                  <a:cubicBezTo>
                    <a:pt x="8536" y="21263"/>
                    <a:pt x="8633" y="21215"/>
                    <a:pt x="8729" y="21215"/>
                  </a:cubicBezTo>
                  <a:cubicBezTo>
                    <a:pt x="8874" y="21167"/>
                    <a:pt x="8970" y="21167"/>
                    <a:pt x="9067" y="21118"/>
                  </a:cubicBezTo>
                  <a:cubicBezTo>
                    <a:pt x="11141" y="20347"/>
                    <a:pt x="12588" y="17501"/>
                    <a:pt x="12829" y="13884"/>
                  </a:cubicBezTo>
                  <a:cubicBezTo>
                    <a:pt x="12877" y="13788"/>
                    <a:pt x="12877" y="13691"/>
                    <a:pt x="12877" y="13547"/>
                  </a:cubicBezTo>
                  <a:cubicBezTo>
                    <a:pt x="12925" y="12341"/>
                    <a:pt x="12877" y="11039"/>
                    <a:pt x="12636" y="9737"/>
                  </a:cubicBezTo>
                  <a:cubicBezTo>
                    <a:pt x="12491" y="8820"/>
                    <a:pt x="12298" y="8000"/>
                    <a:pt x="12057" y="7181"/>
                  </a:cubicBezTo>
                  <a:cubicBezTo>
                    <a:pt x="12057" y="7084"/>
                    <a:pt x="12009" y="6988"/>
                    <a:pt x="12009" y="6939"/>
                  </a:cubicBezTo>
                  <a:cubicBezTo>
                    <a:pt x="10702" y="2838"/>
                    <a:pt x="8173" y="0"/>
                    <a:pt x="560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37"/>
            <p:cNvSpPr/>
            <p:nvPr/>
          </p:nvSpPr>
          <p:spPr>
            <a:xfrm>
              <a:off x="2935125" y="3184530"/>
              <a:ext cx="204453" cy="880426"/>
            </a:xfrm>
            <a:custGeom>
              <a:avLst/>
              <a:gdLst/>
              <a:ahLst/>
              <a:cxnLst/>
              <a:rect l="l" t="t" r="r" b="b"/>
              <a:pathLst>
                <a:path w="4872" h="20980" extrusionOk="0">
                  <a:moveTo>
                    <a:pt x="338" y="1"/>
                  </a:moveTo>
                  <a:cubicBezTo>
                    <a:pt x="194" y="1"/>
                    <a:pt x="145" y="49"/>
                    <a:pt x="49" y="97"/>
                  </a:cubicBezTo>
                  <a:lnTo>
                    <a:pt x="1" y="97"/>
                  </a:lnTo>
                  <a:cubicBezTo>
                    <a:pt x="242" y="1544"/>
                    <a:pt x="579" y="2991"/>
                    <a:pt x="965" y="4438"/>
                  </a:cubicBezTo>
                  <a:cubicBezTo>
                    <a:pt x="1351" y="5933"/>
                    <a:pt x="1978" y="7380"/>
                    <a:pt x="2509" y="8826"/>
                  </a:cubicBezTo>
                  <a:cubicBezTo>
                    <a:pt x="2557" y="8923"/>
                    <a:pt x="2605" y="9019"/>
                    <a:pt x="2653" y="9164"/>
                  </a:cubicBezTo>
                  <a:cubicBezTo>
                    <a:pt x="2750" y="9453"/>
                    <a:pt x="2846" y="9743"/>
                    <a:pt x="2943" y="10032"/>
                  </a:cubicBezTo>
                  <a:cubicBezTo>
                    <a:pt x="2991" y="10080"/>
                    <a:pt x="2991" y="10177"/>
                    <a:pt x="3039" y="10225"/>
                  </a:cubicBezTo>
                  <a:cubicBezTo>
                    <a:pt x="3039" y="10273"/>
                    <a:pt x="3039" y="10273"/>
                    <a:pt x="3039" y="10322"/>
                  </a:cubicBezTo>
                  <a:cubicBezTo>
                    <a:pt x="3377" y="11431"/>
                    <a:pt x="3521" y="12540"/>
                    <a:pt x="3618" y="13697"/>
                  </a:cubicBezTo>
                  <a:cubicBezTo>
                    <a:pt x="3618" y="13794"/>
                    <a:pt x="3666" y="13890"/>
                    <a:pt x="3666" y="14035"/>
                  </a:cubicBezTo>
                  <a:cubicBezTo>
                    <a:pt x="3714" y="14614"/>
                    <a:pt x="3714" y="15241"/>
                    <a:pt x="3762" y="15868"/>
                  </a:cubicBezTo>
                  <a:cubicBezTo>
                    <a:pt x="3907" y="17556"/>
                    <a:pt x="4148" y="19292"/>
                    <a:pt x="4582" y="20980"/>
                  </a:cubicBezTo>
                  <a:cubicBezTo>
                    <a:pt x="4727" y="20932"/>
                    <a:pt x="4775" y="20932"/>
                    <a:pt x="4872" y="20883"/>
                  </a:cubicBezTo>
                  <a:cubicBezTo>
                    <a:pt x="4438" y="19195"/>
                    <a:pt x="4196" y="17507"/>
                    <a:pt x="4100" y="15819"/>
                  </a:cubicBezTo>
                  <a:cubicBezTo>
                    <a:pt x="3955" y="14083"/>
                    <a:pt x="3907" y="12395"/>
                    <a:pt x="3473" y="10756"/>
                  </a:cubicBezTo>
                  <a:cubicBezTo>
                    <a:pt x="3425" y="10563"/>
                    <a:pt x="3377" y="10418"/>
                    <a:pt x="3328" y="10225"/>
                  </a:cubicBezTo>
                  <a:cubicBezTo>
                    <a:pt x="3328" y="10177"/>
                    <a:pt x="3280" y="10080"/>
                    <a:pt x="3280" y="9984"/>
                  </a:cubicBezTo>
                  <a:cubicBezTo>
                    <a:pt x="2798" y="8537"/>
                    <a:pt x="2171" y="7138"/>
                    <a:pt x="1689" y="5692"/>
                  </a:cubicBezTo>
                  <a:cubicBezTo>
                    <a:pt x="1640" y="5595"/>
                    <a:pt x="1592" y="5450"/>
                    <a:pt x="1544" y="5354"/>
                  </a:cubicBezTo>
                  <a:cubicBezTo>
                    <a:pt x="1447" y="5016"/>
                    <a:pt x="1351" y="4727"/>
                    <a:pt x="1255" y="4389"/>
                  </a:cubicBezTo>
                  <a:cubicBezTo>
                    <a:pt x="869" y="2943"/>
                    <a:pt x="579" y="1448"/>
                    <a:pt x="3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37"/>
            <p:cNvSpPr/>
            <p:nvPr/>
          </p:nvSpPr>
          <p:spPr>
            <a:xfrm>
              <a:off x="2894672" y="3758511"/>
              <a:ext cx="203362" cy="180953"/>
            </a:xfrm>
            <a:custGeom>
              <a:avLst/>
              <a:gdLst/>
              <a:ahLst/>
              <a:cxnLst/>
              <a:rect l="l" t="t" r="r" b="b"/>
              <a:pathLst>
                <a:path w="4846" h="4312" extrusionOk="0">
                  <a:moveTo>
                    <a:pt x="4673" y="1"/>
                  </a:moveTo>
                  <a:cubicBezTo>
                    <a:pt x="4640" y="1"/>
                    <a:pt x="4608" y="7"/>
                    <a:pt x="4582" y="19"/>
                  </a:cubicBezTo>
                  <a:cubicBezTo>
                    <a:pt x="4582" y="19"/>
                    <a:pt x="4534" y="19"/>
                    <a:pt x="4534" y="68"/>
                  </a:cubicBezTo>
                  <a:cubicBezTo>
                    <a:pt x="3858" y="1080"/>
                    <a:pt x="2894" y="2045"/>
                    <a:pt x="1688" y="2913"/>
                  </a:cubicBezTo>
                  <a:cubicBezTo>
                    <a:pt x="1109" y="3299"/>
                    <a:pt x="531" y="3685"/>
                    <a:pt x="48" y="4119"/>
                  </a:cubicBezTo>
                  <a:lnTo>
                    <a:pt x="0" y="4119"/>
                  </a:lnTo>
                  <a:cubicBezTo>
                    <a:pt x="48" y="4167"/>
                    <a:pt x="97" y="4264"/>
                    <a:pt x="145" y="4312"/>
                  </a:cubicBezTo>
                  <a:cubicBezTo>
                    <a:pt x="724" y="3781"/>
                    <a:pt x="1495" y="3299"/>
                    <a:pt x="2170" y="2865"/>
                  </a:cubicBezTo>
                  <a:cubicBezTo>
                    <a:pt x="3183" y="2093"/>
                    <a:pt x="4003" y="1225"/>
                    <a:pt x="4630" y="357"/>
                  </a:cubicBezTo>
                  <a:cubicBezTo>
                    <a:pt x="4678" y="261"/>
                    <a:pt x="4726" y="164"/>
                    <a:pt x="4775" y="116"/>
                  </a:cubicBezTo>
                  <a:cubicBezTo>
                    <a:pt x="4845" y="45"/>
                    <a:pt x="4761" y="1"/>
                    <a:pt x="467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37"/>
            <p:cNvSpPr/>
            <p:nvPr/>
          </p:nvSpPr>
          <p:spPr>
            <a:xfrm>
              <a:off x="3060597" y="3610715"/>
              <a:ext cx="240879" cy="146626"/>
            </a:xfrm>
            <a:custGeom>
              <a:avLst/>
              <a:gdLst/>
              <a:ahLst/>
              <a:cxnLst/>
              <a:rect l="l" t="t" r="r" b="b"/>
              <a:pathLst>
                <a:path w="5740" h="3494" extrusionOk="0">
                  <a:moveTo>
                    <a:pt x="228" y="1"/>
                  </a:moveTo>
                  <a:cubicBezTo>
                    <a:pt x="165" y="1"/>
                    <a:pt x="83" y="35"/>
                    <a:pt x="49" y="69"/>
                  </a:cubicBezTo>
                  <a:cubicBezTo>
                    <a:pt x="1" y="117"/>
                    <a:pt x="1" y="117"/>
                    <a:pt x="49" y="166"/>
                  </a:cubicBezTo>
                  <a:cubicBezTo>
                    <a:pt x="194" y="310"/>
                    <a:pt x="338" y="455"/>
                    <a:pt x="483" y="551"/>
                  </a:cubicBezTo>
                  <a:cubicBezTo>
                    <a:pt x="772" y="841"/>
                    <a:pt x="1110" y="1130"/>
                    <a:pt x="1496" y="1371"/>
                  </a:cubicBezTo>
                  <a:cubicBezTo>
                    <a:pt x="2026" y="1709"/>
                    <a:pt x="2798" y="1805"/>
                    <a:pt x="3425" y="2046"/>
                  </a:cubicBezTo>
                  <a:cubicBezTo>
                    <a:pt x="4341" y="2384"/>
                    <a:pt x="5113" y="2914"/>
                    <a:pt x="5692" y="3493"/>
                  </a:cubicBezTo>
                  <a:cubicBezTo>
                    <a:pt x="5692" y="3397"/>
                    <a:pt x="5740" y="3252"/>
                    <a:pt x="5740" y="3156"/>
                  </a:cubicBezTo>
                  <a:cubicBezTo>
                    <a:pt x="5209" y="2722"/>
                    <a:pt x="4679" y="2336"/>
                    <a:pt x="3955" y="2046"/>
                  </a:cubicBezTo>
                  <a:cubicBezTo>
                    <a:pt x="3328" y="1757"/>
                    <a:pt x="2509" y="1661"/>
                    <a:pt x="1882" y="1323"/>
                  </a:cubicBezTo>
                  <a:cubicBezTo>
                    <a:pt x="1255" y="1034"/>
                    <a:pt x="821" y="503"/>
                    <a:pt x="338" y="69"/>
                  </a:cubicBezTo>
                  <a:cubicBezTo>
                    <a:pt x="338" y="69"/>
                    <a:pt x="338" y="21"/>
                    <a:pt x="290" y="21"/>
                  </a:cubicBezTo>
                  <a:cubicBezTo>
                    <a:pt x="276" y="7"/>
                    <a:pt x="254" y="1"/>
                    <a:pt x="22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37"/>
            <p:cNvSpPr/>
            <p:nvPr/>
          </p:nvSpPr>
          <p:spPr>
            <a:xfrm>
              <a:off x="2803569" y="3551084"/>
              <a:ext cx="250111" cy="159677"/>
            </a:xfrm>
            <a:custGeom>
              <a:avLst/>
              <a:gdLst/>
              <a:ahLst/>
              <a:cxnLst/>
              <a:rect l="l" t="t" r="r" b="b"/>
              <a:pathLst>
                <a:path w="5960" h="3805" extrusionOk="0">
                  <a:moveTo>
                    <a:pt x="5803" y="0"/>
                  </a:moveTo>
                  <a:cubicBezTo>
                    <a:pt x="5736" y="0"/>
                    <a:pt x="5665" y="26"/>
                    <a:pt x="5644" y="91"/>
                  </a:cubicBezTo>
                  <a:cubicBezTo>
                    <a:pt x="5499" y="670"/>
                    <a:pt x="4582" y="1056"/>
                    <a:pt x="3859" y="1394"/>
                  </a:cubicBezTo>
                  <a:cubicBezTo>
                    <a:pt x="3184" y="1683"/>
                    <a:pt x="2509" y="1972"/>
                    <a:pt x="1834" y="2310"/>
                  </a:cubicBezTo>
                  <a:cubicBezTo>
                    <a:pt x="1255" y="2599"/>
                    <a:pt x="676" y="2985"/>
                    <a:pt x="194" y="3371"/>
                  </a:cubicBezTo>
                  <a:cubicBezTo>
                    <a:pt x="146" y="3419"/>
                    <a:pt x="49" y="3467"/>
                    <a:pt x="1" y="3516"/>
                  </a:cubicBezTo>
                  <a:cubicBezTo>
                    <a:pt x="49" y="3612"/>
                    <a:pt x="49" y="3709"/>
                    <a:pt x="97" y="3805"/>
                  </a:cubicBezTo>
                  <a:cubicBezTo>
                    <a:pt x="194" y="3660"/>
                    <a:pt x="338" y="3516"/>
                    <a:pt x="483" y="3371"/>
                  </a:cubicBezTo>
                  <a:cubicBezTo>
                    <a:pt x="1014" y="2937"/>
                    <a:pt x="1737" y="2551"/>
                    <a:pt x="2412" y="2213"/>
                  </a:cubicBezTo>
                  <a:cubicBezTo>
                    <a:pt x="3136" y="1924"/>
                    <a:pt x="3859" y="1587"/>
                    <a:pt x="4534" y="1249"/>
                  </a:cubicBezTo>
                  <a:cubicBezTo>
                    <a:pt x="5065" y="1008"/>
                    <a:pt x="5547" y="767"/>
                    <a:pt x="5788" y="429"/>
                  </a:cubicBezTo>
                  <a:cubicBezTo>
                    <a:pt x="5885" y="333"/>
                    <a:pt x="5933" y="188"/>
                    <a:pt x="5933" y="91"/>
                  </a:cubicBezTo>
                  <a:cubicBezTo>
                    <a:pt x="5959" y="39"/>
                    <a:pt x="5884" y="0"/>
                    <a:pt x="58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37"/>
            <p:cNvSpPr/>
            <p:nvPr/>
          </p:nvSpPr>
          <p:spPr>
            <a:xfrm>
              <a:off x="2985734" y="3407148"/>
              <a:ext cx="281333" cy="68865"/>
            </a:xfrm>
            <a:custGeom>
              <a:avLst/>
              <a:gdLst/>
              <a:ahLst/>
              <a:cxnLst/>
              <a:rect l="l" t="t" r="r" b="b"/>
              <a:pathLst>
                <a:path w="6704" h="1641" extrusionOk="0">
                  <a:moveTo>
                    <a:pt x="290" y="1"/>
                  </a:moveTo>
                  <a:cubicBezTo>
                    <a:pt x="145" y="1"/>
                    <a:pt x="0" y="145"/>
                    <a:pt x="193" y="194"/>
                  </a:cubicBezTo>
                  <a:cubicBezTo>
                    <a:pt x="290" y="242"/>
                    <a:pt x="386" y="338"/>
                    <a:pt x="483" y="435"/>
                  </a:cubicBezTo>
                  <a:cubicBezTo>
                    <a:pt x="483" y="435"/>
                    <a:pt x="531" y="435"/>
                    <a:pt x="531" y="483"/>
                  </a:cubicBezTo>
                  <a:cubicBezTo>
                    <a:pt x="627" y="531"/>
                    <a:pt x="724" y="580"/>
                    <a:pt x="868" y="628"/>
                  </a:cubicBezTo>
                  <a:cubicBezTo>
                    <a:pt x="1110" y="772"/>
                    <a:pt x="1447" y="869"/>
                    <a:pt x="1785" y="965"/>
                  </a:cubicBezTo>
                  <a:cubicBezTo>
                    <a:pt x="2508" y="1110"/>
                    <a:pt x="3376" y="1158"/>
                    <a:pt x="4196" y="1207"/>
                  </a:cubicBezTo>
                  <a:cubicBezTo>
                    <a:pt x="5112" y="1255"/>
                    <a:pt x="5932" y="1448"/>
                    <a:pt x="6704" y="1641"/>
                  </a:cubicBezTo>
                  <a:cubicBezTo>
                    <a:pt x="6704" y="1544"/>
                    <a:pt x="6656" y="1496"/>
                    <a:pt x="6656" y="1399"/>
                  </a:cubicBezTo>
                  <a:cubicBezTo>
                    <a:pt x="6029" y="1255"/>
                    <a:pt x="5354" y="1110"/>
                    <a:pt x="4678" y="1062"/>
                  </a:cubicBezTo>
                  <a:cubicBezTo>
                    <a:pt x="3810" y="965"/>
                    <a:pt x="2846" y="965"/>
                    <a:pt x="2026" y="772"/>
                  </a:cubicBezTo>
                  <a:cubicBezTo>
                    <a:pt x="1592" y="724"/>
                    <a:pt x="1206" y="580"/>
                    <a:pt x="917" y="387"/>
                  </a:cubicBezTo>
                  <a:cubicBezTo>
                    <a:pt x="724" y="290"/>
                    <a:pt x="579" y="97"/>
                    <a:pt x="338" y="49"/>
                  </a:cubicBezTo>
                  <a:lnTo>
                    <a:pt x="290" y="1"/>
                  </a:ln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37"/>
            <p:cNvSpPr/>
            <p:nvPr/>
          </p:nvSpPr>
          <p:spPr>
            <a:xfrm>
              <a:off x="1753215" y="946514"/>
              <a:ext cx="2331533" cy="2730369"/>
            </a:xfrm>
            <a:custGeom>
              <a:avLst/>
              <a:gdLst/>
              <a:ahLst/>
              <a:cxnLst/>
              <a:rect l="l" t="t" r="r" b="b"/>
              <a:pathLst>
                <a:path w="55559" h="65063" extrusionOk="0">
                  <a:moveTo>
                    <a:pt x="21783" y="0"/>
                  </a:moveTo>
                  <a:cubicBezTo>
                    <a:pt x="20693" y="0"/>
                    <a:pt x="19674" y="137"/>
                    <a:pt x="18665" y="427"/>
                  </a:cubicBezTo>
                  <a:cubicBezTo>
                    <a:pt x="14469" y="1584"/>
                    <a:pt x="11672" y="4285"/>
                    <a:pt x="10129" y="6069"/>
                  </a:cubicBezTo>
                  <a:cubicBezTo>
                    <a:pt x="8971" y="8191"/>
                    <a:pt x="7380" y="11519"/>
                    <a:pt x="6222" y="15860"/>
                  </a:cubicBezTo>
                  <a:cubicBezTo>
                    <a:pt x="5402" y="18995"/>
                    <a:pt x="5692" y="19332"/>
                    <a:pt x="4631" y="24396"/>
                  </a:cubicBezTo>
                  <a:cubicBezTo>
                    <a:pt x="3087" y="32112"/>
                    <a:pt x="2171" y="32739"/>
                    <a:pt x="1882" y="37225"/>
                  </a:cubicBezTo>
                  <a:cubicBezTo>
                    <a:pt x="1592" y="41806"/>
                    <a:pt x="2557" y="41324"/>
                    <a:pt x="1978" y="44700"/>
                  </a:cubicBezTo>
                  <a:cubicBezTo>
                    <a:pt x="1399" y="48269"/>
                    <a:pt x="1" y="50632"/>
                    <a:pt x="145" y="55069"/>
                  </a:cubicBezTo>
                  <a:cubicBezTo>
                    <a:pt x="194" y="55985"/>
                    <a:pt x="290" y="56805"/>
                    <a:pt x="387" y="57287"/>
                  </a:cubicBezTo>
                  <a:lnTo>
                    <a:pt x="338" y="57287"/>
                  </a:lnTo>
                  <a:cubicBezTo>
                    <a:pt x="9405" y="62592"/>
                    <a:pt x="16446" y="63750"/>
                    <a:pt x="21221" y="63798"/>
                  </a:cubicBezTo>
                  <a:cubicBezTo>
                    <a:pt x="21327" y="63799"/>
                    <a:pt x="21433" y="63800"/>
                    <a:pt x="21538" y="63800"/>
                  </a:cubicBezTo>
                  <a:cubicBezTo>
                    <a:pt x="24406" y="63800"/>
                    <a:pt x="26926" y="63426"/>
                    <a:pt x="29608" y="63426"/>
                  </a:cubicBezTo>
                  <a:cubicBezTo>
                    <a:pt x="31386" y="63426"/>
                    <a:pt x="33234" y="63590"/>
                    <a:pt x="35303" y="64136"/>
                  </a:cubicBezTo>
                  <a:cubicBezTo>
                    <a:pt x="36216" y="64385"/>
                    <a:pt x="38414" y="65062"/>
                    <a:pt x="41375" y="65062"/>
                  </a:cubicBezTo>
                  <a:cubicBezTo>
                    <a:pt x="41856" y="65062"/>
                    <a:pt x="42357" y="65044"/>
                    <a:pt x="42875" y="65004"/>
                  </a:cubicBezTo>
                  <a:cubicBezTo>
                    <a:pt x="44563" y="64859"/>
                    <a:pt x="45913" y="64570"/>
                    <a:pt x="46782" y="64329"/>
                  </a:cubicBezTo>
                  <a:cubicBezTo>
                    <a:pt x="47698" y="62255"/>
                    <a:pt x="48807" y="59024"/>
                    <a:pt x="48711" y="55021"/>
                  </a:cubicBezTo>
                  <a:cubicBezTo>
                    <a:pt x="48662" y="52079"/>
                    <a:pt x="48035" y="52031"/>
                    <a:pt x="47939" y="48896"/>
                  </a:cubicBezTo>
                  <a:cubicBezTo>
                    <a:pt x="47698" y="43735"/>
                    <a:pt x="49386" y="43205"/>
                    <a:pt x="49627" y="37032"/>
                  </a:cubicBezTo>
                  <a:cubicBezTo>
                    <a:pt x="49723" y="34138"/>
                    <a:pt x="49434" y="33222"/>
                    <a:pt x="50013" y="31051"/>
                  </a:cubicBezTo>
                  <a:cubicBezTo>
                    <a:pt x="50784" y="28447"/>
                    <a:pt x="52038" y="27097"/>
                    <a:pt x="52955" y="25698"/>
                  </a:cubicBezTo>
                  <a:cubicBezTo>
                    <a:pt x="54305" y="23528"/>
                    <a:pt x="55559" y="19911"/>
                    <a:pt x="54739" y="13882"/>
                  </a:cubicBezTo>
                  <a:cubicBezTo>
                    <a:pt x="53630" y="12821"/>
                    <a:pt x="51990" y="11423"/>
                    <a:pt x="49916" y="9976"/>
                  </a:cubicBezTo>
                  <a:cubicBezTo>
                    <a:pt x="47987" y="8674"/>
                    <a:pt x="44225" y="6311"/>
                    <a:pt x="36027" y="3562"/>
                  </a:cubicBezTo>
                  <a:cubicBezTo>
                    <a:pt x="29360" y="1364"/>
                    <a:pt x="25224" y="0"/>
                    <a:pt x="2178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37"/>
            <p:cNvSpPr/>
            <p:nvPr/>
          </p:nvSpPr>
          <p:spPr>
            <a:xfrm>
              <a:off x="1890856" y="1310886"/>
              <a:ext cx="1726398" cy="2238623"/>
            </a:xfrm>
            <a:custGeom>
              <a:avLst/>
              <a:gdLst/>
              <a:ahLst/>
              <a:cxnLst/>
              <a:rect l="l" t="t" r="r" b="b"/>
              <a:pathLst>
                <a:path w="41139" h="53345" extrusionOk="0">
                  <a:moveTo>
                    <a:pt x="10777" y="0"/>
                  </a:moveTo>
                  <a:cubicBezTo>
                    <a:pt x="10571" y="0"/>
                    <a:pt x="10373" y="30"/>
                    <a:pt x="10176" y="87"/>
                  </a:cubicBezTo>
                  <a:cubicBezTo>
                    <a:pt x="7861" y="714"/>
                    <a:pt x="6414" y="4572"/>
                    <a:pt x="7138" y="7466"/>
                  </a:cubicBezTo>
                  <a:cubicBezTo>
                    <a:pt x="7620" y="9202"/>
                    <a:pt x="8585" y="9395"/>
                    <a:pt x="9115" y="11131"/>
                  </a:cubicBezTo>
                  <a:cubicBezTo>
                    <a:pt x="9935" y="13832"/>
                    <a:pt x="8392" y="16292"/>
                    <a:pt x="7524" y="18124"/>
                  </a:cubicBezTo>
                  <a:cubicBezTo>
                    <a:pt x="4341" y="25166"/>
                    <a:pt x="9646" y="28397"/>
                    <a:pt x="7234" y="36113"/>
                  </a:cubicBezTo>
                  <a:cubicBezTo>
                    <a:pt x="5112" y="42817"/>
                    <a:pt x="0" y="44071"/>
                    <a:pt x="917" y="47833"/>
                  </a:cubicBezTo>
                  <a:cubicBezTo>
                    <a:pt x="1640" y="50823"/>
                    <a:pt x="5498" y="53090"/>
                    <a:pt x="8971" y="53331"/>
                  </a:cubicBezTo>
                  <a:cubicBezTo>
                    <a:pt x="9121" y="53340"/>
                    <a:pt x="9269" y="53345"/>
                    <a:pt x="9415" y="53345"/>
                  </a:cubicBezTo>
                  <a:cubicBezTo>
                    <a:pt x="14365" y="53345"/>
                    <a:pt x="16496" y="48064"/>
                    <a:pt x="21643" y="48064"/>
                  </a:cubicBezTo>
                  <a:cubicBezTo>
                    <a:pt x="21774" y="48064"/>
                    <a:pt x="21906" y="48067"/>
                    <a:pt x="22040" y="48074"/>
                  </a:cubicBezTo>
                  <a:cubicBezTo>
                    <a:pt x="26620" y="48296"/>
                    <a:pt x="29724" y="52658"/>
                    <a:pt x="30974" y="52658"/>
                  </a:cubicBezTo>
                  <a:cubicBezTo>
                    <a:pt x="31080" y="52658"/>
                    <a:pt x="31173" y="52627"/>
                    <a:pt x="31252" y="52559"/>
                  </a:cubicBezTo>
                  <a:cubicBezTo>
                    <a:pt x="32409" y="51595"/>
                    <a:pt x="28310" y="45614"/>
                    <a:pt x="29757" y="44312"/>
                  </a:cubicBezTo>
                  <a:cubicBezTo>
                    <a:pt x="29955" y="44131"/>
                    <a:pt x="30224" y="44060"/>
                    <a:pt x="30535" y="44060"/>
                  </a:cubicBezTo>
                  <a:cubicBezTo>
                    <a:pt x="31719" y="44060"/>
                    <a:pt x="33517" y="45094"/>
                    <a:pt x="34373" y="45094"/>
                  </a:cubicBezTo>
                  <a:cubicBezTo>
                    <a:pt x="34552" y="45094"/>
                    <a:pt x="34690" y="45049"/>
                    <a:pt x="34772" y="44939"/>
                  </a:cubicBezTo>
                  <a:cubicBezTo>
                    <a:pt x="35351" y="44264"/>
                    <a:pt x="32361" y="42431"/>
                    <a:pt x="31879" y="39296"/>
                  </a:cubicBezTo>
                  <a:cubicBezTo>
                    <a:pt x="31493" y="36692"/>
                    <a:pt x="33181" y="35969"/>
                    <a:pt x="34579" y="31387"/>
                  </a:cubicBezTo>
                  <a:cubicBezTo>
                    <a:pt x="35448" y="28493"/>
                    <a:pt x="36701" y="24394"/>
                    <a:pt x="34772" y="21645"/>
                  </a:cubicBezTo>
                  <a:cubicBezTo>
                    <a:pt x="34579" y="21356"/>
                    <a:pt x="33277" y="20295"/>
                    <a:pt x="30721" y="18124"/>
                  </a:cubicBezTo>
                  <a:cubicBezTo>
                    <a:pt x="28117" y="16002"/>
                    <a:pt x="27731" y="15761"/>
                    <a:pt x="27779" y="15375"/>
                  </a:cubicBezTo>
                  <a:cubicBezTo>
                    <a:pt x="28069" y="13639"/>
                    <a:pt x="40656" y="14941"/>
                    <a:pt x="40994" y="13061"/>
                  </a:cubicBezTo>
                  <a:cubicBezTo>
                    <a:pt x="41138" y="12385"/>
                    <a:pt x="39692" y="11614"/>
                    <a:pt x="39065" y="11276"/>
                  </a:cubicBezTo>
                  <a:cubicBezTo>
                    <a:pt x="37184" y="10267"/>
                    <a:pt x="35497" y="9975"/>
                    <a:pt x="33905" y="9975"/>
                  </a:cubicBezTo>
                  <a:cubicBezTo>
                    <a:pt x="31721" y="9975"/>
                    <a:pt x="29715" y="10523"/>
                    <a:pt x="27628" y="10523"/>
                  </a:cubicBezTo>
                  <a:cubicBezTo>
                    <a:pt x="26435" y="10523"/>
                    <a:pt x="25215" y="10344"/>
                    <a:pt x="23921" y="9781"/>
                  </a:cubicBezTo>
                  <a:cubicBezTo>
                    <a:pt x="21269" y="8575"/>
                    <a:pt x="22137" y="7466"/>
                    <a:pt x="15192" y="2306"/>
                  </a:cubicBezTo>
                  <a:cubicBezTo>
                    <a:pt x="12990" y="704"/>
                    <a:pt x="11785" y="0"/>
                    <a:pt x="10777" y="0"/>
                  </a:cubicBezTo>
                  <a:close/>
                </a:path>
              </a:pathLst>
            </a:custGeom>
            <a:solidFill>
              <a:srgbClr val="F4BDA4">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37"/>
            <p:cNvSpPr/>
            <p:nvPr/>
          </p:nvSpPr>
          <p:spPr>
            <a:xfrm>
              <a:off x="2253801" y="835981"/>
              <a:ext cx="1486904" cy="1030576"/>
            </a:xfrm>
            <a:custGeom>
              <a:avLst/>
              <a:gdLst/>
              <a:ahLst/>
              <a:cxnLst/>
              <a:rect l="l" t="t" r="r" b="b"/>
              <a:pathLst>
                <a:path w="35432" h="24558" extrusionOk="0">
                  <a:moveTo>
                    <a:pt x="17749" y="1"/>
                  </a:moveTo>
                  <a:cubicBezTo>
                    <a:pt x="14783" y="1"/>
                    <a:pt x="10348" y="818"/>
                    <a:pt x="3649" y="3157"/>
                  </a:cubicBezTo>
                  <a:cubicBezTo>
                    <a:pt x="3312" y="3302"/>
                    <a:pt x="2829" y="3543"/>
                    <a:pt x="2540" y="4025"/>
                  </a:cubicBezTo>
                  <a:cubicBezTo>
                    <a:pt x="2106" y="4749"/>
                    <a:pt x="2299" y="5520"/>
                    <a:pt x="2395" y="6292"/>
                  </a:cubicBezTo>
                  <a:cubicBezTo>
                    <a:pt x="2636" y="8125"/>
                    <a:pt x="2347" y="9572"/>
                    <a:pt x="2058" y="10922"/>
                  </a:cubicBezTo>
                  <a:cubicBezTo>
                    <a:pt x="1720" y="12562"/>
                    <a:pt x="1238" y="12851"/>
                    <a:pt x="804" y="14153"/>
                  </a:cubicBezTo>
                  <a:cubicBezTo>
                    <a:pt x="707" y="14394"/>
                    <a:pt x="659" y="14684"/>
                    <a:pt x="611" y="14973"/>
                  </a:cubicBezTo>
                  <a:cubicBezTo>
                    <a:pt x="0" y="17745"/>
                    <a:pt x="2182" y="20380"/>
                    <a:pt x="4970" y="20380"/>
                  </a:cubicBezTo>
                  <a:cubicBezTo>
                    <a:pt x="5044" y="20380"/>
                    <a:pt x="5118" y="20378"/>
                    <a:pt x="5193" y="20375"/>
                  </a:cubicBezTo>
                  <a:cubicBezTo>
                    <a:pt x="6711" y="20327"/>
                    <a:pt x="8121" y="20304"/>
                    <a:pt x="9430" y="20304"/>
                  </a:cubicBezTo>
                  <a:cubicBezTo>
                    <a:pt x="18676" y="20304"/>
                    <a:pt x="22872" y="21434"/>
                    <a:pt x="24773" y="22786"/>
                  </a:cubicBezTo>
                  <a:cubicBezTo>
                    <a:pt x="25257" y="23149"/>
                    <a:pt x="27158" y="24558"/>
                    <a:pt x="29121" y="24558"/>
                  </a:cubicBezTo>
                  <a:cubicBezTo>
                    <a:pt x="29505" y="24558"/>
                    <a:pt x="29892" y="24504"/>
                    <a:pt x="30271" y="24378"/>
                  </a:cubicBezTo>
                  <a:cubicBezTo>
                    <a:pt x="31139" y="24088"/>
                    <a:pt x="31766" y="23509"/>
                    <a:pt x="32152" y="23075"/>
                  </a:cubicBezTo>
                  <a:cubicBezTo>
                    <a:pt x="32489" y="22304"/>
                    <a:pt x="32827" y="21532"/>
                    <a:pt x="33165" y="20664"/>
                  </a:cubicBezTo>
                  <a:cubicBezTo>
                    <a:pt x="35431" y="14491"/>
                    <a:pt x="34708" y="8607"/>
                    <a:pt x="33743" y="4652"/>
                  </a:cubicBezTo>
                  <a:cubicBezTo>
                    <a:pt x="33309" y="4411"/>
                    <a:pt x="32634" y="4025"/>
                    <a:pt x="31766" y="3688"/>
                  </a:cubicBezTo>
                  <a:cubicBezTo>
                    <a:pt x="29355" y="2723"/>
                    <a:pt x="27860" y="3157"/>
                    <a:pt x="25545" y="2530"/>
                  </a:cubicBezTo>
                  <a:cubicBezTo>
                    <a:pt x="23712" y="2048"/>
                    <a:pt x="22603" y="1228"/>
                    <a:pt x="21976" y="891"/>
                  </a:cubicBezTo>
                  <a:cubicBezTo>
                    <a:pt x="21066" y="368"/>
                    <a:pt x="19737" y="1"/>
                    <a:pt x="177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37"/>
            <p:cNvSpPr/>
            <p:nvPr/>
          </p:nvSpPr>
          <p:spPr>
            <a:xfrm>
              <a:off x="2423125" y="933547"/>
              <a:ext cx="922894" cy="748907"/>
            </a:xfrm>
            <a:custGeom>
              <a:avLst/>
              <a:gdLst/>
              <a:ahLst/>
              <a:cxnLst/>
              <a:rect l="l" t="t" r="r" b="b"/>
              <a:pathLst>
                <a:path w="21992" h="17846" extrusionOk="0">
                  <a:moveTo>
                    <a:pt x="9613" y="0"/>
                  </a:moveTo>
                  <a:cubicBezTo>
                    <a:pt x="6870" y="0"/>
                    <a:pt x="4655" y="789"/>
                    <a:pt x="4389" y="1797"/>
                  </a:cubicBezTo>
                  <a:cubicBezTo>
                    <a:pt x="4196" y="2761"/>
                    <a:pt x="5787" y="3726"/>
                    <a:pt x="5402" y="4305"/>
                  </a:cubicBezTo>
                  <a:cubicBezTo>
                    <a:pt x="5314" y="4445"/>
                    <a:pt x="5136" y="4499"/>
                    <a:pt x="4899" y="4499"/>
                  </a:cubicBezTo>
                  <a:cubicBezTo>
                    <a:pt x="4107" y="4499"/>
                    <a:pt x="2650" y="3897"/>
                    <a:pt x="1648" y="3897"/>
                  </a:cubicBezTo>
                  <a:cubicBezTo>
                    <a:pt x="1303" y="3897"/>
                    <a:pt x="1012" y="3968"/>
                    <a:pt x="820" y="4160"/>
                  </a:cubicBezTo>
                  <a:cubicBezTo>
                    <a:pt x="0" y="5028"/>
                    <a:pt x="1399" y="7825"/>
                    <a:pt x="2701" y="9754"/>
                  </a:cubicBezTo>
                  <a:cubicBezTo>
                    <a:pt x="6002" y="14665"/>
                    <a:pt x="11316" y="17846"/>
                    <a:pt x="13627" y="17846"/>
                  </a:cubicBezTo>
                  <a:cubicBezTo>
                    <a:pt x="14017" y="17846"/>
                    <a:pt x="14322" y="17755"/>
                    <a:pt x="14517" y="17567"/>
                  </a:cubicBezTo>
                  <a:cubicBezTo>
                    <a:pt x="15240" y="16844"/>
                    <a:pt x="14034" y="15156"/>
                    <a:pt x="15047" y="14143"/>
                  </a:cubicBezTo>
                  <a:cubicBezTo>
                    <a:pt x="15491" y="13680"/>
                    <a:pt x="16135" y="13580"/>
                    <a:pt x="16770" y="13580"/>
                  </a:cubicBezTo>
                  <a:cubicBezTo>
                    <a:pt x="17256" y="13580"/>
                    <a:pt x="17736" y="13639"/>
                    <a:pt x="18117" y="13639"/>
                  </a:cubicBezTo>
                  <a:cubicBezTo>
                    <a:pt x="18483" y="13639"/>
                    <a:pt x="18758" y="13584"/>
                    <a:pt x="18857" y="13371"/>
                  </a:cubicBezTo>
                  <a:cubicBezTo>
                    <a:pt x="19243" y="12600"/>
                    <a:pt x="16397" y="11249"/>
                    <a:pt x="16012" y="8500"/>
                  </a:cubicBezTo>
                  <a:cubicBezTo>
                    <a:pt x="15963" y="8066"/>
                    <a:pt x="15819" y="6909"/>
                    <a:pt x="16494" y="6378"/>
                  </a:cubicBezTo>
                  <a:cubicBezTo>
                    <a:pt x="16708" y="6204"/>
                    <a:pt x="16976" y="6133"/>
                    <a:pt x="17277" y="6133"/>
                  </a:cubicBezTo>
                  <a:cubicBezTo>
                    <a:pt x="18660" y="6133"/>
                    <a:pt x="20736" y="7641"/>
                    <a:pt x="21396" y="7641"/>
                  </a:cubicBezTo>
                  <a:cubicBezTo>
                    <a:pt x="21467" y="7641"/>
                    <a:pt x="21522" y="7624"/>
                    <a:pt x="21558" y="7584"/>
                  </a:cubicBezTo>
                  <a:cubicBezTo>
                    <a:pt x="21992" y="7054"/>
                    <a:pt x="19484" y="2906"/>
                    <a:pt x="15047" y="1073"/>
                  </a:cubicBezTo>
                  <a:cubicBezTo>
                    <a:pt x="13262" y="311"/>
                    <a:pt x="11333" y="0"/>
                    <a:pt x="9613"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37"/>
            <p:cNvSpPr/>
            <p:nvPr/>
          </p:nvSpPr>
          <p:spPr>
            <a:xfrm>
              <a:off x="3219052" y="1299178"/>
              <a:ext cx="481129" cy="461237"/>
            </a:xfrm>
            <a:custGeom>
              <a:avLst/>
              <a:gdLst/>
              <a:ahLst/>
              <a:cxnLst/>
              <a:rect l="l" t="t" r="r" b="b"/>
              <a:pathLst>
                <a:path w="11465" h="10991" extrusionOk="0">
                  <a:moveTo>
                    <a:pt x="7712" y="0"/>
                  </a:moveTo>
                  <a:cubicBezTo>
                    <a:pt x="7272" y="0"/>
                    <a:pt x="6650" y="229"/>
                    <a:pt x="4279" y="1138"/>
                  </a:cubicBezTo>
                  <a:cubicBezTo>
                    <a:pt x="2543" y="1813"/>
                    <a:pt x="2350" y="1861"/>
                    <a:pt x="2157" y="2199"/>
                  </a:cubicBezTo>
                  <a:cubicBezTo>
                    <a:pt x="1530" y="3163"/>
                    <a:pt x="2350" y="4417"/>
                    <a:pt x="1578" y="5189"/>
                  </a:cubicBezTo>
                  <a:cubicBezTo>
                    <a:pt x="1144" y="5671"/>
                    <a:pt x="710" y="5430"/>
                    <a:pt x="517" y="5720"/>
                  </a:cubicBezTo>
                  <a:lnTo>
                    <a:pt x="565" y="5720"/>
                  </a:lnTo>
                  <a:cubicBezTo>
                    <a:pt x="0" y="6807"/>
                    <a:pt x="4962" y="10991"/>
                    <a:pt x="7076" y="10991"/>
                  </a:cubicBezTo>
                  <a:cubicBezTo>
                    <a:pt x="7306" y="10991"/>
                    <a:pt x="7503" y="10941"/>
                    <a:pt x="7655" y="10832"/>
                  </a:cubicBezTo>
                  <a:cubicBezTo>
                    <a:pt x="7992" y="10591"/>
                    <a:pt x="7848" y="10205"/>
                    <a:pt x="8475" y="9481"/>
                  </a:cubicBezTo>
                  <a:cubicBezTo>
                    <a:pt x="9150" y="8613"/>
                    <a:pt x="9729" y="8661"/>
                    <a:pt x="10259" y="8083"/>
                  </a:cubicBezTo>
                  <a:cubicBezTo>
                    <a:pt x="11465" y="6829"/>
                    <a:pt x="11031" y="4080"/>
                    <a:pt x="10307" y="3887"/>
                  </a:cubicBezTo>
                  <a:cubicBezTo>
                    <a:pt x="10267" y="3874"/>
                    <a:pt x="10225" y="3869"/>
                    <a:pt x="10183" y="3869"/>
                  </a:cubicBezTo>
                  <a:cubicBezTo>
                    <a:pt x="9618" y="3869"/>
                    <a:pt x="8943" y="4918"/>
                    <a:pt x="8634" y="4918"/>
                  </a:cubicBezTo>
                  <a:cubicBezTo>
                    <a:pt x="8611" y="4918"/>
                    <a:pt x="8590" y="4912"/>
                    <a:pt x="8571" y="4900"/>
                  </a:cubicBezTo>
                  <a:cubicBezTo>
                    <a:pt x="8378" y="4803"/>
                    <a:pt x="8571" y="4080"/>
                    <a:pt x="8812" y="3549"/>
                  </a:cubicBezTo>
                  <a:cubicBezTo>
                    <a:pt x="9294" y="2633"/>
                    <a:pt x="9825" y="2585"/>
                    <a:pt x="9921" y="2102"/>
                  </a:cubicBezTo>
                  <a:cubicBezTo>
                    <a:pt x="10066" y="1379"/>
                    <a:pt x="9102" y="318"/>
                    <a:pt x="7992" y="29"/>
                  </a:cubicBezTo>
                  <a:cubicBezTo>
                    <a:pt x="7896" y="11"/>
                    <a:pt x="7809" y="0"/>
                    <a:pt x="7712"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37"/>
            <p:cNvSpPr/>
            <p:nvPr/>
          </p:nvSpPr>
          <p:spPr>
            <a:xfrm>
              <a:off x="2680111" y="1069636"/>
              <a:ext cx="208524" cy="382553"/>
            </a:xfrm>
            <a:custGeom>
              <a:avLst/>
              <a:gdLst/>
              <a:ahLst/>
              <a:cxnLst/>
              <a:rect l="l" t="t" r="r" b="b"/>
              <a:pathLst>
                <a:path w="4969" h="9116" extrusionOk="0">
                  <a:moveTo>
                    <a:pt x="3329" y="1"/>
                  </a:moveTo>
                  <a:cubicBezTo>
                    <a:pt x="2219" y="1496"/>
                    <a:pt x="1110" y="2943"/>
                    <a:pt x="1" y="4389"/>
                  </a:cubicBezTo>
                  <a:cubicBezTo>
                    <a:pt x="966" y="5981"/>
                    <a:pt x="1978" y="7572"/>
                    <a:pt x="2943" y="9116"/>
                  </a:cubicBezTo>
                  <a:cubicBezTo>
                    <a:pt x="3377" y="8103"/>
                    <a:pt x="3763" y="7042"/>
                    <a:pt x="4197" y="6029"/>
                  </a:cubicBezTo>
                  <a:cubicBezTo>
                    <a:pt x="4438" y="5402"/>
                    <a:pt x="4679" y="4727"/>
                    <a:pt x="4968" y="4100"/>
                  </a:cubicBezTo>
                  <a:cubicBezTo>
                    <a:pt x="4679" y="4004"/>
                    <a:pt x="4004" y="3714"/>
                    <a:pt x="3522" y="3039"/>
                  </a:cubicBezTo>
                  <a:cubicBezTo>
                    <a:pt x="2605" y="1689"/>
                    <a:pt x="3280" y="145"/>
                    <a:pt x="332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37"/>
            <p:cNvSpPr/>
            <p:nvPr/>
          </p:nvSpPr>
          <p:spPr>
            <a:xfrm>
              <a:off x="2807639" y="1197164"/>
              <a:ext cx="80992" cy="125517"/>
            </a:xfrm>
            <a:custGeom>
              <a:avLst/>
              <a:gdLst/>
              <a:ahLst/>
              <a:cxnLst/>
              <a:rect l="l" t="t" r="r" b="b"/>
              <a:pathLst>
                <a:path w="1930" h="2991" extrusionOk="0">
                  <a:moveTo>
                    <a:pt x="483" y="0"/>
                  </a:moveTo>
                  <a:cubicBezTo>
                    <a:pt x="0" y="1302"/>
                    <a:pt x="290" y="2604"/>
                    <a:pt x="1158" y="2990"/>
                  </a:cubicBezTo>
                  <a:cubicBezTo>
                    <a:pt x="1399" y="2363"/>
                    <a:pt x="1640" y="1688"/>
                    <a:pt x="1929" y="1061"/>
                  </a:cubicBezTo>
                  <a:cubicBezTo>
                    <a:pt x="1447" y="675"/>
                    <a:pt x="965" y="338"/>
                    <a:pt x="531"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37"/>
            <p:cNvSpPr/>
            <p:nvPr/>
          </p:nvSpPr>
          <p:spPr>
            <a:xfrm>
              <a:off x="2378601" y="1253815"/>
              <a:ext cx="584908" cy="1161759"/>
            </a:xfrm>
            <a:custGeom>
              <a:avLst/>
              <a:gdLst/>
              <a:ahLst/>
              <a:cxnLst/>
              <a:rect l="l" t="t" r="r" b="b"/>
              <a:pathLst>
                <a:path w="13938" h="27684" extrusionOk="0">
                  <a:moveTo>
                    <a:pt x="7138" y="0"/>
                  </a:moveTo>
                  <a:cubicBezTo>
                    <a:pt x="6800" y="193"/>
                    <a:pt x="6270" y="531"/>
                    <a:pt x="5691" y="965"/>
                  </a:cubicBezTo>
                  <a:cubicBezTo>
                    <a:pt x="5691" y="965"/>
                    <a:pt x="4582" y="1833"/>
                    <a:pt x="3762" y="3183"/>
                  </a:cubicBezTo>
                  <a:cubicBezTo>
                    <a:pt x="2074" y="5739"/>
                    <a:pt x="2026" y="9549"/>
                    <a:pt x="2026" y="9984"/>
                  </a:cubicBezTo>
                  <a:cubicBezTo>
                    <a:pt x="1350" y="13070"/>
                    <a:pt x="675" y="16157"/>
                    <a:pt x="0" y="19243"/>
                  </a:cubicBezTo>
                  <a:cubicBezTo>
                    <a:pt x="1592" y="22041"/>
                    <a:pt x="3231" y="24886"/>
                    <a:pt x="4823" y="27683"/>
                  </a:cubicBezTo>
                  <a:cubicBezTo>
                    <a:pt x="6270" y="24259"/>
                    <a:pt x="7716" y="20738"/>
                    <a:pt x="9163" y="17266"/>
                  </a:cubicBezTo>
                  <a:cubicBezTo>
                    <a:pt x="9935" y="15385"/>
                    <a:pt x="10707" y="13504"/>
                    <a:pt x="11478" y="11623"/>
                  </a:cubicBezTo>
                  <a:cubicBezTo>
                    <a:pt x="12009" y="11045"/>
                    <a:pt x="12298" y="10466"/>
                    <a:pt x="12491" y="9984"/>
                  </a:cubicBezTo>
                  <a:cubicBezTo>
                    <a:pt x="13938" y="6270"/>
                    <a:pt x="10707" y="2315"/>
                    <a:pt x="10417" y="1978"/>
                  </a:cubicBezTo>
                  <a:cubicBezTo>
                    <a:pt x="9308" y="1303"/>
                    <a:pt x="8247" y="676"/>
                    <a:pt x="7138"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37"/>
            <p:cNvSpPr/>
            <p:nvPr/>
          </p:nvSpPr>
          <p:spPr>
            <a:xfrm>
              <a:off x="2799540" y="3113695"/>
              <a:ext cx="354227" cy="270548"/>
            </a:xfrm>
            <a:custGeom>
              <a:avLst/>
              <a:gdLst/>
              <a:ahLst/>
              <a:cxnLst/>
              <a:rect l="l" t="t" r="r" b="b"/>
              <a:pathLst>
                <a:path w="8441" h="6447" extrusionOk="0">
                  <a:moveTo>
                    <a:pt x="2171" y="1"/>
                  </a:moveTo>
                  <a:cubicBezTo>
                    <a:pt x="1640" y="1014"/>
                    <a:pt x="1158" y="1496"/>
                    <a:pt x="820" y="1785"/>
                  </a:cubicBezTo>
                  <a:cubicBezTo>
                    <a:pt x="772" y="1833"/>
                    <a:pt x="627" y="1930"/>
                    <a:pt x="483" y="2123"/>
                  </a:cubicBezTo>
                  <a:cubicBezTo>
                    <a:pt x="0" y="2653"/>
                    <a:pt x="242" y="3521"/>
                    <a:pt x="917" y="3811"/>
                  </a:cubicBezTo>
                  <a:cubicBezTo>
                    <a:pt x="965" y="3811"/>
                    <a:pt x="1061" y="3859"/>
                    <a:pt x="1110" y="3859"/>
                  </a:cubicBezTo>
                  <a:cubicBezTo>
                    <a:pt x="2267" y="4390"/>
                    <a:pt x="2556" y="4486"/>
                    <a:pt x="3183" y="4727"/>
                  </a:cubicBezTo>
                  <a:cubicBezTo>
                    <a:pt x="4920" y="5499"/>
                    <a:pt x="4920" y="5885"/>
                    <a:pt x="5981" y="6222"/>
                  </a:cubicBezTo>
                  <a:cubicBezTo>
                    <a:pt x="6392" y="6334"/>
                    <a:pt x="6976" y="6446"/>
                    <a:pt x="7712" y="6446"/>
                  </a:cubicBezTo>
                  <a:cubicBezTo>
                    <a:pt x="7926" y="6446"/>
                    <a:pt x="8153" y="6437"/>
                    <a:pt x="8392" y="6415"/>
                  </a:cubicBezTo>
                  <a:cubicBezTo>
                    <a:pt x="8440" y="6319"/>
                    <a:pt x="8440" y="6174"/>
                    <a:pt x="8392" y="6029"/>
                  </a:cubicBezTo>
                  <a:cubicBezTo>
                    <a:pt x="8247" y="5692"/>
                    <a:pt x="7862" y="5595"/>
                    <a:pt x="7572" y="5499"/>
                  </a:cubicBezTo>
                  <a:cubicBezTo>
                    <a:pt x="7138" y="5306"/>
                    <a:pt x="6801" y="4920"/>
                    <a:pt x="6318" y="4775"/>
                  </a:cubicBezTo>
                  <a:cubicBezTo>
                    <a:pt x="5643" y="4582"/>
                    <a:pt x="4727" y="3618"/>
                    <a:pt x="3714" y="145"/>
                  </a:cubicBezTo>
                  <a:cubicBezTo>
                    <a:pt x="2991" y="49"/>
                    <a:pt x="2894" y="49"/>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37"/>
            <p:cNvSpPr/>
            <p:nvPr/>
          </p:nvSpPr>
          <p:spPr>
            <a:xfrm>
              <a:off x="2392743" y="2075467"/>
              <a:ext cx="856128" cy="493299"/>
            </a:xfrm>
            <a:custGeom>
              <a:avLst/>
              <a:gdLst/>
              <a:ahLst/>
              <a:cxnLst/>
              <a:rect l="l" t="t" r="r" b="b"/>
              <a:pathLst>
                <a:path w="20401" h="11755" extrusionOk="0">
                  <a:moveTo>
                    <a:pt x="1" y="1"/>
                  </a:moveTo>
                  <a:cubicBezTo>
                    <a:pt x="145" y="2846"/>
                    <a:pt x="290" y="5692"/>
                    <a:pt x="435" y="8537"/>
                  </a:cubicBezTo>
                  <a:cubicBezTo>
                    <a:pt x="5354" y="8827"/>
                    <a:pt x="10273" y="9116"/>
                    <a:pt x="15144" y="9357"/>
                  </a:cubicBezTo>
                  <a:cubicBezTo>
                    <a:pt x="16366" y="10894"/>
                    <a:pt x="17781" y="11755"/>
                    <a:pt x="18758" y="11755"/>
                  </a:cubicBezTo>
                  <a:cubicBezTo>
                    <a:pt x="18976" y="11755"/>
                    <a:pt x="19172" y="11712"/>
                    <a:pt x="19340" y="11624"/>
                  </a:cubicBezTo>
                  <a:cubicBezTo>
                    <a:pt x="20401" y="10997"/>
                    <a:pt x="20256" y="8296"/>
                    <a:pt x="19147" y="6560"/>
                  </a:cubicBezTo>
                  <a:cubicBezTo>
                    <a:pt x="18231" y="5209"/>
                    <a:pt x="16929" y="4631"/>
                    <a:pt x="16302" y="4390"/>
                  </a:cubicBezTo>
                  <a:lnTo>
                    <a:pt x="16302" y="4438"/>
                  </a:lnTo>
                  <a:cubicBezTo>
                    <a:pt x="13938" y="2991"/>
                    <a:pt x="10321" y="1207"/>
                    <a:pt x="5595" y="435"/>
                  </a:cubicBezTo>
                  <a:cubicBezTo>
                    <a:pt x="3521" y="97"/>
                    <a:pt x="1592" y="1"/>
                    <a:pt x="1"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37"/>
            <p:cNvSpPr/>
            <p:nvPr/>
          </p:nvSpPr>
          <p:spPr>
            <a:xfrm>
              <a:off x="2283469" y="2020369"/>
              <a:ext cx="386582" cy="444241"/>
            </a:xfrm>
            <a:custGeom>
              <a:avLst/>
              <a:gdLst/>
              <a:ahLst/>
              <a:cxnLst/>
              <a:rect l="l" t="t" r="r" b="b"/>
              <a:pathLst>
                <a:path w="9212" h="10586" extrusionOk="0">
                  <a:moveTo>
                    <a:pt x="4488" y="0"/>
                  </a:moveTo>
                  <a:cubicBezTo>
                    <a:pt x="4391" y="0"/>
                    <a:pt x="4294" y="4"/>
                    <a:pt x="4196" y="12"/>
                  </a:cubicBezTo>
                  <a:cubicBezTo>
                    <a:pt x="1785" y="205"/>
                    <a:pt x="0" y="2712"/>
                    <a:pt x="242" y="5654"/>
                  </a:cubicBezTo>
                  <a:cubicBezTo>
                    <a:pt x="473" y="8431"/>
                    <a:pt x="2435" y="10585"/>
                    <a:pt x="4724" y="10585"/>
                  </a:cubicBezTo>
                  <a:cubicBezTo>
                    <a:pt x="4821" y="10585"/>
                    <a:pt x="4918" y="10581"/>
                    <a:pt x="5016" y="10574"/>
                  </a:cubicBezTo>
                  <a:cubicBezTo>
                    <a:pt x="7427" y="10429"/>
                    <a:pt x="9212" y="7873"/>
                    <a:pt x="8971" y="4979"/>
                  </a:cubicBezTo>
                  <a:cubicBezTo>
                    <a:pt x="8786" y="2157"/>
                    <a:pt x="6780" y="0"/>
                    <a:pt x="4488"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37"/>
            <p:cNvSpPr/>
            <p:nvPr/>
          </p:nvSpPr>
          <p:spPr>
            <a:xfrm>
              <a:off x="2285484" y="2233335"/>
              <a:ext cx="414950" cy="892470"/>
            </a:xfrm>
            <a:custGeom>
              <a:avLst/>
              <a:gdLst/>
              <a:ahLst/>
              <a:cxnLst/>
              <a:rect l="l" t="t" r="r" b="b"/>
              <a:pathLst>
                <a:path w="9888" h="21267" extrusionOk="0">
                  <a:moveTo>
                    <a:pt x="9501" y="1"/>
                  </a:moveTo>
                  <a:cubicBezTo>
                    <a:pt x="6704" y="531"/>
                    <a:pt x="3907" y="1110"/>
                    <a:pt x="1110" y="1640"/>
                  </a:cubicBezTo>
                  <a:cubicBezTo>
                    <a:pt x="1496" y="6511"/>
                    <a:pt x="1881" y="11431"/>
                    <a:pt x="2267" y="16302"/>
                  </a:cubicBezTo>
                  <a:cubicBezTo>
                    <a:pt x="628" y="18038"/>
                    <a:pt x="1" y="19919"/>
                    <a:pt x="579" y="20739"/>
                  </a:cubicBezTo>
                  <a:cubicBezTo>
                    <a:pt x="856" y="21101"/>
                    <a:pt x="1373" y="21266"/>
                    <a:pt x="1995" y="21266"/>
                  </a:cubicBezTo>
                  <a:cubicBezTo>
                    <a:pt x="3109" y="21266"/>
                    <a:pt x="4556" y="20737"/>
                    <a:pt x="5547" y="19871"/>
                  </a:cubicBezTo>
                  <a:cubicBezTo>
                    <a:pt x="6801" y="18810"/>
                    <a:pt x="7187" y="17411"/>
                    <a:pt x="7331" y="16784"/>
                  </a:cubicBezTo>
                  <a:cubicBezTo>
                    <a:pt x="8392" y="14228"/>
                    <a:pt x="9646" y="10418"/>
                    <a:pt x="9839" y="5643"/>
                  </a:cubicBezTo>
                  <a:cubicBezTo>
                    <a:pt x="9887" y="3521"/>
                    <a:pt x="9743" y="1640"/>
                    <a:pt x="9501"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37"/>
            <p:cNvSpPr/>
            <p:nvPr/>
          </p:nvSpPr>
          <p:spPr>
            <a:xfrm>
              <a:off x="2864290" y="2322383"/>
              <a:ext cx="344113" cy="868298"/>
            </a:xfrm>
            <a:custGeom>
              <a:avLst/>
              <a:gdLst/>
              <a:ahLst/>
              <a:cxnLst/>
              <a:rect l="l" t="t" r="r" b="b"/>
              <a:pathLst>
                <a:path w="8200" h="20691" extrusionOk="0">
                  <a:moveTo>
                    <a:pt x="6463" y="1"/>
                  </a:moveTo>
                  <a:cubicBezTo>
                    <a:pt x="6077" y="821"/>
                    <a:pt x="5450" y="2074"/>
                    <a:pt x="4486" y="3377"/>
                  </a:cubicBezTo>
                  <a:cubicBezTo>
                    <a:pt x="3762" y="4341"/>
                    <a:pt x="3280" y="4823"/>
                    <a:pt x="2846" y="5258"/>
                  </a:cubicBezTo>
                  <a:cubicBezTo>
                    <a:pt x="2364" y="5836"/>
                    <a:pt x="1351" y="7235"/>
                    <a:pt x="531" y="13022"/>
                  </a:cubicBezTo>
                  <a:cubicBezTo>
                    <a:pt x="290" y="14758"/>
                    <a:pt x="49" y="17122"/>
                    <a:pt x="1" y="19919"/>
                  </a:cubicBezTo>
                  <a:lnTo>
                    <a:pt x="2171" y="20690"/>
                  </a:lnTo>
                  <a:cubicBezTo>
                    <a:pt x="3087" y="16880"/>
                    <a:pt x="4486" y="12685"/>
                    <a:pt x="6753" y="8344"/>
                  </a:cubicBezTo>
                  <a:cubicBezTo>
                    <a:pt x="7235" y="7428"/>
                    <a:pt x="7717" y="6608"/>
                    <a:pt x="8199" y="5740"/>
                  </a:cubicBezTo>
                  <a:cubicBezTo>
                    <a:pt x="7621" y="3859"/>
                    <a:pt x="7042" y="1930"/>
                    <a:pt x="646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37"/>
            <p:cNvSpPr/>
            <p:nvPr/>
          </p:nvSpPr>
          <p:spPr>
            <a:xfrm>
              <a:off x="1904998" y="3621667"/>
              <a:ext cx="323886" cy="311758"/>
            </a:xfrm>
            <a:custGeom>
              <a:avLst/>
              <a:gdLst/>
              <a:ahLst/>
              <a:cxnLst/>
              <a:rect l="l" t="t" r="r" b="b"/>
              <a:pathLst>
                <a:path w="7718" h="7429" extrusionOk="0">
                  <a:moveTo>
                    <a:pt x="2653" y="1"/>
                  </a:moveTo>
                  <a:cubicBezTo>
                    <a:pt x="1930" y="917"/>
                    <a:pt x="1351" y="1303"/>
                    <a:pt x="965" y="1544"/>
                  </a:cubicBezTo>
                  <a:cubicBezTo>
                    <a:pt x="917" y="1592"/>
                    <a:pt x="772" y="1641"/>
                    <a:pt x="580" y="1785"/>
                  </a:cubicBezTo>
                  <a:cubicBezTo>
                    <a:pt x="1" y="2268"/>
                    <a:pt x="97" y="3136"/>
                    <a:pt x="724" y="3522"/>
                  </a:cubicBezTo>
                  <a:cubicBezTo>
                    <a:pt x="772" y="3570"/>
                    <a:pt x="821" y="3618"/>
                    <a:pt x="869" y="3666"/>
                  </a:cubicBezTo>
                  <a:cubicBezTo>
                    <a:pt x="1930" y="4341"/>
                    <a:pt x="2219" y="4486"/>
                    <a:pt x="2750" y="4872"/>
                  </a:cubicBezTo>
                  <a:cubicBezTo>
                    <a:pt x="4341" y="5933"/>
                    <a:pt x="4245" y="6319"/>
                    <a:pt x="5306" y="6801"/>
                  </a:cubicBezTo>
                  <a:cubicBezTo>
                    <a:pt x="5788" y="7090"/>
                    <a:pt x="6512" y="7380"/>
                    <a:pt x="7621" y="7428"/>
                  </a:cubicBezTo>
                  <a:cubicBezTo>
                    <a:pt x="7669" y="7332"/>
                    <a:pt x="7717" y="7187"/>
                    <a:pt x="7669" y="7042"/>
                  </a:cubicBezTo>
                  <a:cubicBezTo>
                    <a:pt x="7621" y="6705"/>
                    <a:pt x="7283" y="6560"/>
                    <a:pt x="6994" y="6415"/>
                  </a:cubicBezTo>
                  <a:cubicBezTo>
                    <a:pt x="6560" y="6174"/>
                    <a:pt x="6319" y="5692"/>
                    <a:pt x="5885" y="5451"/>
                  </a:cubicBezTo>
                  <a:cubicBezTo>
                    <a:pt x="5258" y="5161"/>
                    <a:pt x="4486" y="4052"/>
                    <a:pt x="4100" y="435"/>
                  </a:cubicBezTo>
                  <a:cubicBezTo>
                    <a:pt x="3377" y="242"/>
                    <a:pt x="3329" y="242"/>
                    <a:pt x="2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37"/>
            <p:cNvSpPr/>
            <p:nvPr/>
          </p:nvSpPr>
          <p:spPr>
            <a:xfrm>
              <a:off x="1981918" y="2887048"/>
              <a:ext cx="465518" cy="821717"/>
            </a:xfrm>
            <a:custGeom>
              <a:avLst/>
              <a:gdLst/>
              <a:ahLst/>
              <a:cxnLst/>
              <a:rect l="l" t="t" r="r" b="b"/>
              <a:pathLst>
                <a:path w="11093" h="19581" extrusionOk="0">
                  <a:moveTo>
                    <a:pt x="9887" y="0"/>
                  </a:moveTo>
                  <a:cubicBezTo>
                    <a:pt x="9357" y="772"/>
                    <a:pt x="8537" y="1881"/>
                    <a:pt x="7331" y="2990"/>
                  </a:cubicBezTo>
                  <a:cubicBezTo>
                    <a:pt x="6415" y="3810"/>
                    <a:pt x="5884" y="4148"/>
                    <a:pt x="5402" y="4582"/>
                  </a:cubicBezTo>
                  <a:cubicBezTo>
                    <a:pt x="4775" y="5064"/>
                    <a:pt x="3521" y="6222"/>
                    <a:pt x="1737" y="11768"/>
                  </a:cubicBezTo>
                  <a:cubicBezTo>
                    <a:pt x="1206" y="13456"/>
                    <a:pt x="531" y="15723"/>
                    <a:pt x="0" y="18472"/>
                  </a:cubicBezTo>
                  <a:cubicBezTo>
                    <a:pt x="676" y="18857"/>
                    <a:pt x="1303" y="19243"/>
                    <a:pt x="1978" y="19581"/>
                  </a:cubicBezTo>
                  <a:cubicBezTo>
                    <a:pt x="3569" y="16060"/>
                    <a:pt x="5740" y="12202"/>
                    <a:pt x="8681" y="8295"/>
                  </a:cubicBezTo>
                  <a:cubicBezTo>
                    <a:pt x="9501" y="7234"/>
                    <a:pt x="10273" y="6222"/>
                    <a:pt x="11093" y="5305"/>
                  </a:cubicBezTo>
                  <a:cubicBezTo>
                    <a:pt x="10659" y="3521"/>
                    <a:pt x="10273" y="1785"/>
                    <a:pt x="9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37"/>
            <p:cNvSpPr/>
            <p:nvPr/>
          </p:nvSpPr>
          <p:spPr>
            <a:xfrm>
              <a:off x="2789427" y="902620"/>
              <a:ext cx="338028" cy="407270"/>
            </a:xfrm>
            <a:custGeom>
              <a:avLst/>
              <a:gdLst/>
              <a:ahLst/>
              <a:cxnLst/>
              <a:rect l="l" t="t" r="r" b="b"/>
              <a:pathLst>
                <a:path w="8055" h="9705" extrusionOk="0">
                  <a:moveTo>
                    <a:pt x="3776" y="0"/>
                  </a:moveTo>
                  <a:cubicBezTo>
                    <a:pt x="3106" y="0"/>
                    <a:pt x="2396" y="175"/>
                    <a:pt x="1736" y="605"/>
                  </a:cubicBezTo>
                  <a:cubicBezTo>
                    <a:pt x="0" y="1762"/>
                    <a:pt x="0" y="3788"/>
                    <a:pt x="0" y="3932"/>
                  </a:cubicBezTo>
                  <a:cubicBezTo>
                    <a:pt x="49" y="6344"/>
                    <a:pt x="868" y="7742"/>
                    <a:pt x="1351" y="8418"/>
                  </a:cubicBezTo>
                  <a:cubicBezTo>
                    <a:pt x="1862" y="9099"/>
                    <a:pt x="2560" y="9705"/>
                    <a:pt x="2983" y="9705"/>
                  </a:cubicBezTo>
                  <a:cubicBezTo>
                    <a:pt x="3039" y="9705"/>
                    <a:pt x="3090" y="9694"/>
                    <a:pt x="3135" y="9672"/>
                  </a:cubicBezTo>
                  <a:cubicBezTo>
                    <a:pt x="3424" y="9527"/>
                    <a:pt x="3666" y="8852"/>
                    <a:pt x="3810" y="8852"/>
                  </a:cubicBezTo>
                  <a:cubicBezTo>
                    <a:pt x="3858" y="8852"/>
                    <a:pt x="3858" y="8900"/>
                    <a:pt x="3955" y="8900"/>
                  </a:cubicBezTo>
                  <a:cubicBezTo>
                    <a:pt x="3955" y="8900"/>
                    <a:pt x="4003" y="8900"/>
                    <a:pt x="4051" y="8852"/>
                  </a:cubicBezTo>
                  <a:cubicBezTo>
                    <a:pt x="4098" y="8805"/>
                    <a:pt x="4088" y="8712"/>
                    <a:pt x="4065" y="8629"/>
                  </a:cubicBezTo>
                  <a:lnTo>
                    <a:pt x="4065" y="8629"/>
                  </a:lnTo>
                  <a:cubicBezTo>
                    <a:pt x="4126" y="8700"/>
                    <a:pt x="4225" y="8715"/>
                    <a:pt x="4298" y="8715"/>
                  </a:cubicBezTo>
                  <a:cubicBezTo>
                    <a:pt x="4350" y="8715"/>
                    <a:pt x="4389" y="8707"/>
                    <a:pt x="4389" y="8707"/>
                  </a:cubicBezTo>
                  <a:cubicBezTo>
                    <a:pt x="4437" y="8707"/>
                    <a:pt x="4630" y="8659"/>
                    <a:pt x="4630" y="8611"/>
                  </a:cubicBezTo>
                  <a:cubicBezTo>
                    <a:pt x="4630" y="8562"/>
                    <a:pt x="4582" y="8514"/>
                    <a:pt x="4582" y="8466"/>
                  </a:cubicBezTo>
                  <a:cubicBezTo>
                    <a:pt x="4582" y="8418"/>
                    <a:pt x="4630" y="8418"/>
                    <a:pt x="4630" y="8418"/>
                  </a:cubicBezTo>
                  <a:cubicBezTo>
                    <a:pt x="4727" y="8369"/>
                    <a:pt x="4823" y="8273"/>
                    <a:pt x="4919" y="8080"/>
                  </a:cubicBezTo>
                  <a:cubicBezTo>
                    <a:pt x="4919" y="8032"/>
                    <a:pt x="4968" y="8032"/>
                    <a:pt x="4968" y="8032"/>
                  </a:cubicBezTo>
                  <a:cubicBezTo>
                    <a:pt x="5016" y="7887"/>
                    <a:pt x="5305" y="7550"/>
                    <a:pt x="6029" y="6730"/>
                  </a:cubicBezTo>
                  <a:cubicBezTo>
                    <a:pt x="6173" y="6633"/>
                    <a:pt x="6318" y="6537"/>
                    <a:pt x="6463" y="6488"/>
                  </a:cubicBezTo>
                  <a:cubicBezTo>
                    <a:pt x="6463" y="6440"/>
                    <a:pt x="6511" y="6440"/>
                    <a:pt x="6511" y="6440"/>
                  </a:cubicBezTo>
                  <a:cubicBezTo>
                    <a:pt x="6559" y="6392"/>
                    <a:pt x="6607" y="6344"/>
                    <a:pt x="6607" y="6344"/>
                  </a:cubicBezTo>
                  <a:cubicBezTo>
                    <a:pt x="6607" y="6296"/>
                    <a:pt x="6897" y="5813"/>
                    <a:pt x="7572" y="4704"/>
                  </a:cubicBezTo>
                  <a:cubicBezTo>
                    <a:pt x="7620" y="4608"/>
                    <a:pt x="7717" y="4415"/>
                    <a:pt x="7765" y="4222"/>
                  </a:cubicBezTo>
                  <a:cubicBezTo>
                    <a:pt x="8054" y="3064"/>
                    <a:pt x="6993" y="894"/>
                    <a:pt x="5064" y="219"/>
                  </a:cubicBezTo>
                  <a:cubicBezTo>
                    <a:pt x="4673" y="82"/>
                    <a:pt x="4234" y="0"/>
                    <a:pt x="37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37"/>
            <p:cNvSpPr/>
            <p:nvPr/>
          </p:nvSpPr>
          <p:spPr>
            <a:xfrm>
              <a:off x="2991818" y="1180966"/>
              <a:ext cx="52624" cy="71173"/>
            </a:xfrm>
            <a:custGeom>
              <a:avLst/>
              <a:gdLst/>
              <a:ahLst/>
              <a:cxnLst/>
              <a:rect l="l" t="t" r="r" b="b"/>
              <a:pathLst>
                <a:path w="1254" h="1696" extrusionOk="0">
                  <a:moveTo>
                    <a:pt x="1254" y="0"/>
                  </a:moveTo>
                  <a:lnTo>
                    <a:pt x="1254" y="0"/>
                  </a:lnTo>
                  <a:cubicBezTo>
                    <a:pt x="1013" y="241"/>
                    <a:pt x="723" y="482"/>
                    <a:pt x="434" y="772"/>
                  </a:cubicBezTo>
                  <a:cubicBezTo>
                    <a:pt x="386" y="917"/>
                    <a:pt x="338" y="1013"/>
                    <a:pt x="289" y="1061"/>
                  </a:cubicBezTo>
                  <a:cubicBezTo>
                    <a:pt x="193" y="1109"/>
                    <a:pt x="96" y="1109"/>
                    <a:pt x="48" y="1206"/>
                  </a:cubicBezTo>
                  <a:cubicBezTo>
                    <a:pt x="0" y="1302"/>
                    <a:pt x="0" y="1399"/>
                    <a:pt x="0" y="1495"/>
                  </a:cubicBezTo>
                  <a:cubicBezTo>
                    <a:pt x="48" y="1543"/>
                    <a:pt x="193" y="1688"/>
                    <a:pt x="434" y="1688"/>
                  </a:cubicBezTo>
                  <a:cubicBezTo>
                    <a:pt x="473" y="1688"/>
                    <a:pt x="527" y="1696"/>
                    <a:pt x="587" y="1696"/>
                  </a:cubicBezTo>
                  <a:cubicBezTo>
                    <a:pt x="677" y="1696"/>
                    <a:pt x="781" y="1679"/>
                    <a:pt x="868" y="1592"/>
                  </a:cubicBezTo>
                  <a:cubicBezTo>
                    <a:pt x="965" y="1495"/>
                    <a:pt x="916" y="1399"/>
                    <a:pt x="965" y="1158"/>
                  </a:cubicBezTo>
                  <a:cubicBezTo>
                    <a:pt x="965" y="1013"/>
                    <a:pt x="965" y="1013"/>
                    <a:pt x="1109" y="579"/>
                  </a:cubicBezTo>
                  <a:cubicBezTo>
                    <a:pt x="1158" y="434"/>
                    <a:pt x="1206" y="241"/>
                    <a:pt x="1254"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37"/>
            <p:cNvSpPr/>
            <p:nvPr/>
          </p:nvSpPr>
          <p:spPr>
            <a:xfrm>
              <a:off x="2985734" y="1138457"/>
              <a:ext cx="44567" cy="50652"/>
            </a:xfrm>
            <a:custGeom>
              <a:avLst/>
              <a:gdLst/>
              <a:ahLst/>
              <a:cxnLst/>
              <a:rect l="l" t="t" r="r" b="b"/>
              <a:pathLst>
                <a:path w="1062" h="1207" extrusionOk="0">
                  <a:moveTo>
                    <a:pt x="145" y="0"/>
                  </a:moveTo>
                  <a:cubicBezTo>
                    <a:pt x="97" y="0"/>
                    <a:pt x="49" y="49"/>
                    <a:pt x="49" y="97"/>
                  </a:cubicBezTo>
                  <a:cubicBezTo>
                    <a:pt x="49" y="193"/>
                    <a:pt x="0" y="434"/>
                    <a:pt x="145" y="724"/>
                  </a:cubicBezTo>
                  <a:cubicBezTo>
                    <a:pt x="434" y="1158"/>
                    <a:pt x="965" y="1206"/>
                    <a:pt x="965" y="1206"/>
                  </a:cubicBezTo>
                  <a:cubicBezTo>
                    <a:pt x="1013" y="1206"/>
                    <a:pt x="1061" y="1158"/>
                    <a:pt x="1061" y="1110"/>
                  </a:cubicBezTo>
                  <a:cubicBezTo>
                    <a:pt x="1061" y="1061"/>
                    <a:pt x="1013" y="1013"/>
                    <a:pt x="965" y="1013"/>
                  </a:cubicBezTo>
                  <a:cubicBezTo>
                    <a:pt x="965" y="1013"/>
                    <a:pt x="531" y="1013"/>
                    <a:pt x="290" y="627"/>
                  </a:cubicBezTo>
                  <a:cubicBezTo>
                    <a:pt x="145" y="434"/>
                    <a:pt x="193" y="193"/>
                    <a:pt x="193" y="97"/>
                  </a:cubicBezTo>
                  <a:cubicBezTo>
                    <a:pt x="193" y="49"/>
                    <a:pt x="193" y="0"/>
                    <a:pt x="14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37"/>
            <p:cNvSpPr/>
            <p:nvPr/>
          </p:nvSpPr>
          <p:spPr>
            <a:xfrm>
              <a:off x="2975620" y="1082309"/>
              <a:ext cx="101220" cy="60220"/>
            </a:xfrm>
            <a:custGeom>
              <a:avLst/>
              <a:gdLst/>
              <a:ahLst/>
              <a:cxnLst/>
              <a:rect l="l" t="t" r="r" b="b"/>
              <a:pathLst>
                <a:path w="2412" h="1435" extrusionOk="0">
                  <a:moveTo>
                    <a:pt x="597" y="0"/>
                  </a:moveTo>
                  <a:cubicBezTo>
                    <a:pt x="555" y="0"/>
                    <a:pt x="531" y="12"/>
                    <a:pt x="531" y="36"/>
                  </a:cubicBezTo>
                  <a:cubicBezTo>
                    <a:pt x="241" y="36"/>
                    <a:pt x="48" y="326"/>
                    <a:pt x="0" y="374"/>
                  </a:cubicBezTo>
                  <a:cubicBezTo>
                    <a:pt x="97" y="422"/>
                    <a:pt x="241" y="422"/>
                    <a:pt x="434" y="470"/>
                  </a:cubicBezTo>
                  <a:cubicBezTo>
                    <a:pt x="434" y="470"/>
                    <a:pt x="579" y="470"/>
                    <a:pt x="724" y="567"/>
                  </a:cubicBezTo>
                  <a:cubicBezTo>
                    <a:pt x="1013" y="663"/>
                    <a:pt x="1447" y="953"/>
                    <a:pt x="2026" y="1435"/>
                  </a:cubicBezTo>
                  <a:cubicBezTo>
                    <a:pt x="2122" y="1435"/>
                    <a:pt x="2267" y="1338"/>
                    <a:pt x="2315" y="1145"/>
                  </a:cubicBezTo>
                  <a:cubicBezTo>
                    <a:pt x="2412" y="1001"/>
                    <a:pt x="2412" y="856"/>
                    <a:pt x="2412" y="808"/>
                  </a:cubicBezTo>
                  <a:cubicBezTo>
                    <a:pt x="1978" y="615"/>
                    <a:pt x="1640" y="422"/>
                    <a:pt x="1447" y="277"/>
                  </a:cubicBezTo>
                  <a:cubicBezTo>
                    <a:pt x="1351" y="229"/>
                    <a:pt x="1109" y="84"/>
                    <a:pt x="772" y="36"/>
                  </a:cubicBezTo>
                  <a:cubicBezTo>
                    <a:pt x="700" y="12"/>
                    <a:pt x="639" y="0"/>
                    <a:pt x="5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37"/>
            <p:cNvSpPr/>
            <p:nvPr/>
          </p:nvSpPr>
          <p:spPr>
            <a:xfrm>
              <a:off x="2933111" y="1232036"/>
              <a:ext cx="28368" cy="33950"/>
            </a:xfrm>
            <a:custGeom>
              <a:avLst/>
              <a:gdLst/>
              <a:ahLst/>
              <a:cxnLst/>
              <a:rect l="l" t="t" r="r" b="b"/>
              <a:pathLst>
                <a:path w="676" h="809" extrusionOk="0">
                  <a:moveTo>
                    <a:pt x="73" y="1"/>
                  </a:moveTo>
                  <a:cubicBezTo>
                    <a:pt x="49" y="1"/>
                    <a:pt x="25" y="13"/>
                    <a:pt x="0" y="37"/>
                  </a:cubicBezTo>
                  <a:cubicBezTo>
                    <a:pt x="0" y="37"/>
                    <a:pt x="0" y="85"/>
                    <a:pt x="0" y="134"/>
                  </a:cubicBezTo>
                  <a:lnTo>
                    <a:pt x="531" y="809"/>
                  </a:lnTo>
                  <a:lnTo>
                    <a:pt x="676" y="809"/>
                  </a:lnTo>
                  <a:cubicBezTo>
                    <a:pt x="676" y="761"/>
                    <a:pt x="676" y="712"/>
                    <a:pt x="676" y="712"/>
                  </a:cubicBezTo>
                  <a:lnTo>
                    <a:pt x="145" y="37"/>
                  </a:lnTo>
                  <a:cubicBezTo>
                    <a:pt x="121" y="13"/>
                    <a:pt x="97" y="1"/>
                    <a:pt x="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37"/>
            <p:cNvSpPr/>
            <p:nvPr/>
          </p:nvSpPr>
          <p:spPr>
            <a:xfrm>
              <a:off x="1949522" y="2257632"/>
              <a:ext cx="756965" cy="1420809"/>
            </a:xfrm>
            <a:custGeom>
              <a:avLst/>
              <a:gdLst/>
              <a:ahLst/>
              <a:cxnLst/>
              <a:rect l="l" t="t" r="r" b="b"/>
              <a:pathLst>
                <a:path w="18038" h="33857" extrusionOk="0">
                  <a:moveTo>
                    <a:pt x="8200" y="0"/>
                  </a:moveTo>
                  <a:cubicBezTo>
                    <a:pt x="8344" y="4727"/>
                    <a:pt x="8537" y="9501"/>
                    <a:pt x="8682" y="14276"/>
                  </a:cubicBezTo>
                  <a:cubicBezTo>
                    <a:pt x="7380" y="15530"/>
                    <a:pt x="5933" y="17170"/>
                    <a:pt x="4582" y="19195"/>
                  </a:cubicBezTo>
                  <a:cubicBezTo>
                    <a:pt x="1592" y="23777"/>
                    <a:pt x="483" y="28262"/>
                    <a:pt x="1" y="31156"/>
                  </a:cubicBezTo>
                  <a:cubicBezTo>
                    <a:pt x="387" y="31541"/>
                    <a:pt x="869" y="31975"/>
                    <a:pt x="1448" y="32361"/>
                  </a:cubicBezTo>
                  <a:cubicBezTo>
                    <a:pt x="2894" y="33326"/>
                    <a:pt x="4293" y="33712"/>
                    <a:pt x="5258" y="33856"/>
                  </a:cubicBezTo>
                  <a:lnTo>
                    <a:pt x="16784" y="15096"/>
                  </a:lnTo>
                  <a:cubicBezTo>
                    <a:pt x="17218" y="13215"/>
                    <a:pt x="17604" y="10996"/>
                    <a:pt x="17797" y="8488"/>
                  </a:cubicBezTo>
                  <a:cubicBezTo>
                    <a:pt x="18038" y="5305"/>
                    <a:pt x="17893" y="2460"/>
                    <a:pt x="17604" y="97"/>
                  </a:cubicBezTo>
                  <a:cubicBezTo>
                    <a:pt x="14469" y="49"/>
                    <a:pt x="11334" y="0"/>
                    <a:pt x="82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37"/>
            <p:cNvSpPr/>
            <p:nvPr/>
          </p:nvSpPr>
          <p:spPr>
            <a:xfrm>
              <a:off x="2263243" y="2024901"/>
              <a:ext cx="999816" cy="1137881"/>
            </a:xfrm>
            <a:custGeom>
              <a:avLst/>
              <a:gdLst/>
              <a:ahLst/>
              <a:cxnLst/>
              <a:rect l="l" t="t" r="r" b="b"/>
              <a:pathLst>
                <a:path w="23825" h="27115" extrusionOk="0">
                  <a:moveTo>
                    <a:pt x="2894" y="0"/>
                  </a:moveTo>
                  <a:cubicBezTo>
                    <a:pt x="2363" y="482"/>
                    <a:pt x="1350" y="1495"/>
                    <a:pt x="772" y="3183"/>
                  </a:cubicBezTo>
                  <a:cubicBezTo>
                    <a:pt x="0" y="5450"/>
                    <a:pt x="579" y="7379"/>
                    <a:pt x="820" y="8006"/>
                  </a:cubicBezTo>
                  <a:cubicBezTo>
                    <a:pt x="1592" y="8971"/>
                    <a:pt x="3376" y="10803"/>
                    <a:pt x="6173" y="11623"/>
                  </a:cubicBezTo>
                  <a:cubicBezTo>
                    <a:pt x="7090" y="11912"/>
                    <a:pt x="7958" y="12009"/>
                    <a:pt x="8633" y="12057"/>
                  </a:cubicBezTo>
                  <a:lnTo>
                    <a:pt x="8681" y="12057"/>
                  </a:lnTo>
                  <a:cubicBezTo>
                    <a:pt x="11334" y="11864"/>
                    <a:pt x="13986" y="11671"/>
                    <a:pt x="16687" y="11478"/>
                  </a:cubicBezTo>
                  <a:lnTo>
                    <a:pt x="16687" y="11478"/>
                  </a:lnTo>
                  <a:cubicBezTo>
                    <a:pt x="16494" y="11912"/>
                    <a:pt x="16349" y="12347"/>
                    <a:pt x="16205" y="12829"/>
                  </a:cubicBezTo>
                  <a:cubicBezTo>
                    <a:pt x="14806" y="16783"/>
                    <a:pt x="13359" y="20690"/>
                    <a:pt x="11816" y="24452"/>
                  </a:cubicBezTo>
                  <a:cubicBezTo>
                    <a:pt x="12105" y="24934"/>
                    <a:pt x="12636" y="25706"/>
                    <a:pt x="13552" y="26284"/>
                  </a:cubicBezTo>
                  <a:cubicBezTo>
                    <a:pt x="14660" y="26955"/>
                    <a:pt x="15785" y="27114"/>
                    <a:pt x="16608" y="27114"/>
                  </a:cubicBezTo>
                  <a:cubicBezTo>
                    <a:pt x="17147" y="27114"/>
                    <a:pt x="17557" y="27046"/>
                    <a:pt x="17748" y="27008"/>
                  </a:cubicBezTo>
                  <a:cubicBezTo>
                    <a:pt x="18327" y="25706"/>
                    <a:pt x="21992" y="17989"/>
                    <a:pt x="23342" y="12781"/>
                  </a:cubicBezTo>
                  <a:cubicBezTo>
                    <a:pt x="23535" y="11912"/>
                    <a:pt x="23825" y="10610"/>
                    <a:pt x="23439" y="9067"/>
                  </a:cubicBezTo>
                  <a:cubicBezTo>
                    <a:pt x="22860" y="7090"/>
                    <a:pt x="21461" y="5884"/>
                    <a:pt x="20642" y="5257"/>
                  </a:cubicBezTo>
                  <a:cubicBezTo>
                    <a:pt x="17314" y="4100"/>
                    <a:pt x="13986" y="2894"/>
                    <a:pt x="10658" y="1736"/>
                  </a:cubicBezTo>
                  <a:lnTo>
                    <a:pt x="289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37"/>
            <p:cNvSpPr/>
            <p:nvPr/>
          </p:nvSpPr>
          <p:spPr>
            <a:xfrm>
              <a:off x="2230847" y="1239631"/>
              <a:ext cx="661830" cy="929189"/>
            </a:xfrm>
            <a:custGeom>
              <a:avLst/>
              <a:gdLst/>
              <a:ahLst/>
              <a:cxnLst/>
              <a:rect l="l" t="t" r="r" b="b"/>
              <a:pathLst>
                <a:path w="15771" h="22142" extrusionOk="0">
                  <a:moveTo>
                    <a:pt x="10948" y="1"/>
                  </a:moveTo>
                  <a:cubicBezTo>
                    <a:pt x="10128" y="435"/>
                    <a:pt x="9067" y="1062"/>
                    <a:pt x="8054" y="1978"/>
                  </a:cubicBezTo>
                  <a:cubicBezTo>
                    <a:pt x="6463" y="3425"/>
                    <a:pt x="5547" y="4920"/>
                    <a:pt x="5064" y="5981"/>
                  </a:cubicBezTo>
                  <a:cubicBezTo>
                    <a:pt x="3376" y="10949"/>
                    <a:pt x="1688" y="15868"/>
                    <a:pt x="0" y="20835"/>
                  </a:cubicBezTo>
                  <a:cubicBezTo>
                    <a:pt x="1833" y="21462"/>
                    <a:pt x="4486" y="22089"/>
                    <a:pt x="7669" y="22137"/>
                  </a:cubicBezTo>
                  <a:cubicBezTo>
                    <a:pt x="7825" y="22140"/>
                    <a:pt x="7981" y="22141"/>
                    <a:pt x="8134" y="22141"/>
                  </a:cubicBezTo>
                  <a:cubicBezTo>
                    <a:pt x="10680" y="22141"/>
                    <a:pt x="12832" y="21775"/>
                    <a:pt x="14469" y="21366"/>
                  </a:cubicBezTo>
                  <a:lnTo>
                    <a:pt x="15482" y="8585"/>
                  </a:lnTo>
                  <a:cubicBezTo>
                    <a:pt x="15626" y="7862"/>
                    <a:pt x="15771" y="6608"/>
                    <a:pt x="15385" y="5113"/>
                  </a:cubicBezTo>
                  <a:cubicBezTo>
                    <a:pt x="15144" y="4197"/>
                    <a:pt x="14758" y="3521"/>
                    <a:pt x="14469" y="2991"/>
                  </a:cubicBezTo>
                  <a:cubicBezTo>
                    <a:pt x="13311" y="2026"/>
                    <a:pt x="12106" y="1014"/>
                    <a:pt x="109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37"/>
            <p:cNvSpPr/>
            <p:nvPr/>
          </p:nvSpPr>
          <p:spPr>
            <a:xfrm>
              <a:off x="2342135" y="2304170"/>
              <a:ext cx="358297" cy="222666"/>
            </a:xfrm>
            <a:custGeom>
              <a:avLst/>
              <a:gdLst/>
              <a:ahLst/>
              <a:cxnLst/>
              <a:rect l="l" t="t" r="r" b="b"/>
              <a:pathLst>
                <a:path w="8538" h="5306" extrusionOk="0">
                  <a:moveTo>
                    <a:pt x="1" y="1"/>
                  </a:moveTo>
                  <a:cubicBezTo>
                    <a:pt x="242" y="965"/>
                    <a:pt x="869" y="2701"/>
                    <a:pt x="2653" y="4004"/>
                  </a:cubicBezTo>
                  <a:cubicBezTo>
                    <a:pt x="4052" y="5065"/>
                    <a:pt x="5644" y="5306"/>
                    <a:pt x="6801" y="5306"/>
                  </a:cubicBezTo>
                  <a:cubicBezTo>
                    <a:pt x="7669" y="5306"/>
                    <a:pt x="8296" y="5161"/>
                    <a:pt x="8537" y="5113"/>
                  </a:cubicBezTo>
                  <a:cubicBezTo>
                    <a:pt x="8537" y="5065"/>
                    <a:pt x="8537" y="5065"/>
                    <a:pt x="8537" y="5065"/>
                  </a:cubicBezTo>
                  <a:cubicBezTo>
                    <a:pt x="8291" y="5126"/>
                    <a:pt x="7645" y="5266"/>
                    <a:pt x="6791" y="5266"/>
                  </a:cubicBezTo>
                  <a:cubicBezTo>
                    <a:pt x="5634" y="5266"/>
                    <a:pt x="4096" y="5009"/>
                    <a:pt x="2653" y="3955"/>
                  </a:cubicBezTo>
                  <a:cubicBezTo>
                    <a:pt x="917" y="2653"/>
                    <a:pt x="290" y="917"/>
                    <a:pt x="49"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37"/>
            <p:cNvSpPr/>
            <p:nvPr/>
          </p:nvSpPr>
          <p:spPr>
            <a:xfrm>
              <a:off x="2969536" y="2486335"/>
              <a:ext cx="68865" cy="20269"/>
            </a:xfrm>
            <a:custGeom>
              <a:avLst/>
              <a:gdLst/>
              <a:ahLst/>
              <a:cxnLst/>
              <a:rect l="l" t="t" r="r" b="b"/>
              <a:pathLst>
                <a:path w="1641" h="483" extrusionOk="0">
                  <a:moveTo>
                    <a:pt x="1544" y="0"/>
                  </a:moveTo>
                  <a:lnTo>
                    <a:pt x="49" y="338"/>
                  </a:lnTo>
                  <a:cubicBezTo>
                    <a:pt x="1" y="338"/>
                    <a:pt x="1" y="386"/>
                    <a:pt x="1" y="434"/>
                  </a:cubicBezTo>
                  <a:cubicBezTo>
                    <a:pt x="1" y="482"/>
                    <a:pt x="49" y="482"/>
                    <a:pt x="49" y="482"/>
                  </a:cubicBezTo>
                  <a:lnTo>
                    <a:pt x="97" y="482"/>
                  </a:lnTo>
                  <a:lnTo>
                    <a:pt x="1544" y="145"/>
                  </a:lnTo>
                  <a:cubicBezTo>
                    <a:pt x="1592" y="145"/>
                    <a:pt x="1640" y="97"/>
                    <a:pt x="1640" y="48"/>
                  </a:cubicBezTo>
                  <a:cubicBezTo>
                    <a:pt x="1592" y="0"/>
                    <a:pt x="1592" y="0"/>
                    <a:pt x="1544"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37"/>
            <p:cNvSpPr/>
            <p:nvPr/>
          </p:nvSpPr>
          <p:spPr>
            <a:xfrm>
              <a:off x="2983719" y="2397792"/>
              <a:ext cx="87035" cy="92617"/>
            </a:xfrm>
            <a:custGeom>
              <a:avLst/>
              <a:gdLst/>
              <a:ahLst/>
              <a:cxnLst/>
              <a:rect l="l" t="t" r="r" b="b"/>
              <a:pathLst>
                <a:path w="2074" h="2207" extrusionOk="0">
                  <a:moveTo>
                    <a:pt x="2002" y="0"/>
                  </a:moveTo>
                  <a:cubicBezTo>
                    <a:pt x="1977" y="0"/>
                    <a:pt x="1953" y="12"/>
                    <a:pt x="1929" y="36"/>
                  </a:cubicBezTo>
                  <a:lnTo>
                    <a:pt x="48" y="2062"/>
                  </a:lnTo>
                  <a:cubicBezTo>
                    <a:pt x="0" y="2110"/>
                    <a:pt x="0" y="2158"/>
                    <a:pt x="48" y="2207"/>
                  </a:cubicBezTo>
                  <a:lnTo>
                    <a:pt x="145" y="2207"/>
                  </a:lnTo>
                  <a:lnTo>
                    <a:pt x="2074" y="133"/>
                  </a:lnTo>
                  <a:cubicBezTo>
                    <a:pt x="2074" y="85"/>
                    <a:pt x="2074" y="36"/>
                    <a:pt x="2074" y="36"/>
                  </a:cubicBezTo>
                  <a:cubicBezTo>
                    <a:pt x="2050" y="12"/>
                    <a:pt x="2026" y="0"/>
                    <a:pt x="2002"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37"/>
            <p:cNvSpPr/>
            <p:nvPr/>
          </p:nvSpPr>
          <p:spPr>
            <a:xfrm>
              <a:off x="2313809" y="2860737"/>
              <a:ext cx="34453" cy="48595"/>
            </a:xfrm>
            <a:custGeom>
              <a:avLst/>
              <a:gdLst/>
              <a:ahLst/>
              <a:cxnLst/>
              <a:rect l="l" t="t" r="r" b="b"/>
              <a:pathLst>
                <a:path w="821" h="1158" extrusionOk="0">
                  <a:moveTo>
                    <a:pt x="49" y="0"/>
                  </a:moveTo>
                  <a:cubicBezTo>
                    <a:pt x="1" y="49"/>
                    <a:pt x="1" y="97"/>
                    <a:pt x="1" y="97"/>
                  </a:cubicBezTo>
                  <a:lnTo>
                    <a:pt x="628" y="1110"/>
                  </a:lnTo>
                  <a:cubicBezTo>
                    <a:pt x="676" y="1158"/>
                    <a:pt x="724" y="1158"/>
                    <a:pt x="724" y="1158"/>
                  </a:cubicBezTo>
                  <a:lnTo>
                    <a:pt x="772" y="1158"/>
                  </a:lnTo>
                  <a:cubicBezTo>
                    <a:pt x="772" y="1110"/>
                    <a:pt x="821" y="1061"/>
                    <a:pt x="772" y="1061"/>
                  </a:cubicBezTo>
                  <a:lnTo>
                    <a:pt x="145" y="49"/>
                  </a:lnTo>
                  <a:cubicBezTo>
                    <a:pt x="145" y="0"/>
                    <a:pt x="97" y="0"/>
                    <a:pt x="49"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37"/>
            <p:cNvSpPr/>
            <p:nvPr/>
          </p:nvSpPr>
          <p:spPr>
            <a:xfrm>
              <a:off x="2297611" y="2884195"/>
              <a:ext cx="20311" cy="63619"/>
            </a:xfrm>
            <a:custGeom>
              <a:avLst/>
              <a:gdLst/>
              <a:ahLst/>
              <a:cxnLst/>
              <a:rect l="l" t="t" r="r" b="b"/>
              <a:pathLst>
                <a:path w="484" h="1516" extrusionOk="0">
                  <a:moveTo>
                    <a:pt x="90" y="0"/>
                  </a:moveTo>
                  <a:cubicBezTo>
                    <a:pt x="77" y="0"/>
                    <a:pt x="63" y="6"/>
                    <a:pt x="49" y="20"/>
                  </a:cubicBezTo>
                  <a:cubicBezTo>
                    <a:pt x="49" y="20"/>
                    <a:pt x="1" y="68"/>
                    <a:pt x="1" y="68"/>
                  </a:cubicBezTo>
                  <a:lnTo>
                    <a:pt x="339" y="1467"/>
                  </a:lnTo>
                  <a:cubicBezTo>
                    <a:pt x="339" y="1515"/>
                    <a:pt x="387" y="1515"/>
                    <a:pt x="387" y="1515"/>
                  </a:cubicBezTo>
                  <a:lnTo>
                    <a:pt x="435" y="1515"/>
                  </a:lnTo>
                  <a:cubicBezTo>
                    <a:pt x="483" y="1515"/>
                    <a:pt x="483" y="1467"/>
                    <a:pt x="483" y="1419"/>
                  </a:cubicBezTo>
                  <a:lnTo>
                    <a:pt x="146" y="68"/>
                  </a:lnTo>
                  <a:cubicBezTo>
                    <a:pt x="146" y="34"/>
                    <a:pt x="122" y="0"/>
                    <a:pt x="90"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37"/>
            <p:cNvSpPr/>
            <p:nvPr/>
          </p:nvSpPr>
          <p:spPr>
            <a:xfrm>
              <a:off x="2680111" y="1393471"/>
              <a:ext cx="396737" cy="475631"/>
            </a:xfrm>
            <a:custGeom>
              <a:avLst/>
              <a:gdLst/>
              <a:ahLst/>
              <a:cxnLst/>
              <a:rect l="l" t="t" r="r" b="b"/>
              <a:pathLst>
                <a:path w="9454" h="11334" extrusionOk="0">
                  <a:moveTo>
                    <a:pt x="1448" y="0"/>
                  </a:moveTo>
                  <a:cubicBezTo>
                    <a:pt x="1400" y="0"/>
                    <a:pt x="1351" y="48"/>
                    <a:pt x="1351" y="48"/>
                  </a:cubicBezTo>
                  <a:cubicBezTo>
                    <a:pt x="290" y="1061"/>
                    <a:pt x="1" y="2701"/>
                    <a:pt x="531" y="4292"/>
                  </a:cubicBezTo>
                  <a:lnTo>
                    <a:pt x="531" y="4244"/>
                  </a:lnTo>
                  <a:cubicBezTo>
                    <a:pt x="1158" y="5016"/>
                    <a:pt x="1882" y="5884"/>
                    <a:pt x="2750" y="6897"/>
                  </a:cubicBezTo>
                  <a:cubicBezTo>
                    <a:pt x="2991" y="7186"/>
                    <a:pt x="3280" y="7524"/>
                    <a:pt x="3618" y="7861"/>
                  </a:cubicBezTo>
                  <a:cubicBezTo>
                    <a:pt x="3811" y="8102"/>
                    <a:pt x="4052" y="8344"/>
                    <a:pt x="4293" y="8585"/>
                  </a:cubicBezTo>
                  <a:cubicBezTo>
                    <a:pt x="4534" y="8874"/>
                    <a:pt x="4776" y="9115"/>
                    <a:pt x="5017" y="9356"/>
                  </a:cubicBezTo>
                  <a:cubicBezTo>
                    <a:pt x="5595" y="9983"/>
                    <a:pt x="6271" y="10658"/>
                    <a:pt x="6946" y="11334"/>
                  </a:cubicBezTo>
                  <a:lnTo>
                    <a:pt x="9454" y="9115"/>
                  </a:lnTo>
                  <a:cubicBezTo>
                    <a:pt x="9164" y="8681"/>
                    <a:pt x="8923" y="8295"/>
                    <a:pt x="8634" y="7909"/>
                  </a:cubicBezTo>
                  <a:cubicBezTo>
                    <a:pt x="8344" y="7475"/>
                    <a:pt x="8055" y="7041"/>
                    <a:pt x="7766" y="6607"/>
                  </a:cubicBezTo>
                  <a:cubicBezTo>
                    <a:pt x="6753" y="5064"/>
                    <a:pt x="5692" y="3521"/>
                    <a:pt x="4679" y="1977"/>
                  </a:cubicBezTo>
                  <a:cubicBezTo>
                    <a:pt x="3570" y="1302"/>
                    <a:pt x="2509" y="675"/>
                    <a:pt x="14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37"/>
            <p:cNvSpPr/>
            <p:nvPr/>
          </p:nvSpPr>
          <p:spPr>
            <a:xfrm>
              <a:off x="2971550" y="1524986"/>
              <a:ext cx="489815" cy="373614"/>
            </a:xfrm>
            <a:custGeom>
              <a:avLst/>
              <a:gdLst/>
              <a:ahLst/>
              <a:cxnLst/>
              <a:rect l="l" t="t" r="r" b="b"/>
              <a:pathLst>
                <a:path w="11672" h="8903" extrusionOk="0">
                  <a:moveTo>
                    <a:pt x="10611" y="1"/>
                  </a:moveTo>
                  <a:cubicBezTo>
                    <a:pt x="10370" y="242"/>
                    <a:pt x="9936" y="676"/>
                    <a:pt x="9357" y="1110"/>
                  </a:cubicBezTo>
                  <a:cubicBezTo>
                    <a:pt x="6946" y="2895"/>
                    <a:pt x="5113" y="2798"/>
                    <a:pt x="2267" y="4438"/>
                  </a:cubicBezTo>
                  <a:cubicBezTo>
                    <a:pt x="1785" y="4727"/>
                    <a:pt x="965" y="5210"/>
                    <a:pt x="49" y="5933"/>
                  </a:cubicBezTo>
                  <a:cubicBezTo>
                    <a:pt x="49" y="6705"/>
                    <a:pt x="1" y="7428"/>
                    <a:pt x="1" y="8200"/>
                  </a:cubicBezTo>
                  <a:cubicBezTo>
                    <a:pt x="145" y="8296"/>
                    <a:pt x="387" y="8489"/>
                    <a:pt x="724" y="8634"/>
                  </a:cubicBezTo>
                  <a:cubicBezTo>
                    <a:pt x="1175" y="8832"/>
                    <a:pt x="1633" y="8902"/>
                    <a:pt x="2058" y="8902"/>
                  </a:cubicBezTo>
                  <a:cubicBezTo>
                    <a:pt x="2767" y="8902"/>
                    <a:pt x="3382" y="8706"/>
                    <a:pt x="3714" y="8585"/>
                  </a:cubicBezTo>
                  <a:cubicBezTo>
                    <a:pt x="5595" y="8007"/>
                    <a:pt x="6367" y="6849"/>
                    <a:pt x="8923" y="4486"/>
                  </a:cubicBezTo>
                  <a:cubicBezTo>
                    <a:pt x="9550" y="3907"/>
                    <a:pt x="10466" y="3039"/>
                    <a:pt x="11672" y="2123"/>
                  </a:cubicBezTo>
                  <a:cubicBezTo>
                    <a:pt x="11334" y="1400"/>
                    <a:pt x="10997" y="724"/>
                    <a:pt x="106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37"/>
            <p:cNvSpPr/>
            <p:nvPr/>
          </p:nvSpPr>
          <p:spPr>
            <a:xfrm>
              <a:off x="3351448" y="1332455"/>
              <a:ext cx="302190" cy="300973"/>
            </a:xfrm>
            <a:custGeom>
              <a:avLst/>
              <a:gdLst/>
              <a:ahLst/>
              <a:cxnLst/>
              <a:rect l="l" t="t" r="r" b="b"/>
              <a:pathLst>
                <a:path w="7201" h="7172" extrusionOk="0">
                  <a:moveTo>
                    <a:pt x="5218" y="1"/>
                  </a:moveTo>
                  <a:cubicBezTo>
                    <a:pt x="4834" y="1"/>
                    <a:pt x="4305" y="928"/>
                    <a:pt x="4259" y="1020"/>
                  </a:cubicBezTo>
                  <a:cubicBezTo>
                    <a:pt x="3728" y="1599"/>
                    <a:pt x="3246" y="2178"/>
                    <a:pt x="3246" y="2178"/>
                  </a:cubicBezTo>
                  <a:cubicBezTo>
                    <a:pt x="1916" y="3799"/>
                    <a:pt x="1445" y="4023"/>
                    <a:pt x="1279" y="4023"/>
                  </a:cubicBezTo>
                  <a:cubicBezTo>
                    <a:pt x="1252" y="4023"/>
                    <a:pt x="1234" y="4017"/>
                    <a:pt x="1220" y="4010"/>
                  </a:cubicBezTo>
                  <a:cubicBezTo>
                    <a:pt x="1172" y="3962"/>
                    <a:pt x="1076" y="3914"/>
                    <a:pt x="1027" y="3624"/>
                  </a:cubicBezTo>
                  <a:cubicBezTo>
                    <a:pt x="1076" y="3287"/>
                    <a:pt x="1076" y="2997"/>
                    <a:pt x="1076" y="2804"/>
                  </a:cubicBezTo>
                  <a:cubicBezTo>
                    <a:pt x="1027" y="2274"/>
                    <a:pt x="931" y="2129"/>
                    <a:pt x="883" y="2081"/>
                  </a:cubicBezTo>
                  <a:cubicBezTo>
                    <a:pt x="841" y="2040"/>
                    <a:pt x="728" y="1927"/>
                    <a:pt x="636" y="1927"/>
                  </a:cubicBezTo>
                  <a:cubicBezTo>
                    <a:pt x="621" y="1927"/>
                    <a:pt x="607" y="1930"/>
                    <a:pt x="593" y="1936"/>
                  </a:cubicBezTo>
                  <a:cubicBezTo>
                    <a:pt x="449" y="1985"/>
                    <a:pt x="111" y="2563"/>
                    <a:pt x="159" y="3865"/>
                  </a:cubicBezTo>
                  <a:cubicBezTo>
                    <a:pt x="159" y="3865"/>
                    <a:pt x="256" y="5843"/>
                    <a:pt x="159" y="6518"/>
                  </a:cubicBezTo>
                  <a:cubicBezTo>
                    <a:pt x="0" y="6677"/>
                    <a:pt x="806" y="7172"/>
                    <a:pt x="1789" y="7172"/>
                  </a:cubicBezTo>
                  <a:cubicBezTo>
                    <a:pt x="2296" y="7172"/>
                    <a:pt x="2850" y="7040"/>
                    <a:pt x="3342" y="6663"/>
                  </a:cubicBezTo>
                  <a:cubicBezTo>
                    <a:pt x="3535" y="6518"/>
                    <a:pt x="3632" y="6422"/>
                    <a:pt x="3632" y="6422"/>
                  </a:cubicBezTo>
                  <a:cubicBezTo>
                    <a:pt x="3776" y="6277"/>
                    <a:pt x="3776" y="6277"/>
                    <a:pt x="3921" y="6132"/>
                  </a:cubicBezTo>
                  <a:cubicBezTo>
                    <a:pt x="4017" y="6084"/>
                    <a:pt x="4114" y="5988"/>
                    <a:pt x="4114" y="5988"/>
                  </a:cubicBezTo>
                  <a:cubicBezTo>
                    <a:pt x="4162" y="5939"/>
                    <a:pt x="4210" y="5939"/>
                    <a:pt x="4210" y="5891"/>
                  </a:cubicBezTo>
                  <a:cubicBezTo>
                    <a:pt x="4210" y="5891"/>
                    <a:pt x="4355" y="5843"/>
                    <a:pt x="4452" y="5746"/>
                  </a:cubicBezTo>
                  <a:cubicBezTo>
                    <a:pt x="4596" y="5698"/>
                    <a:pt x="5223" y="5361"/>
                    <a:pt x="6091" y="4927"/>
                  </a:cubicBezTo>
                  <a:cubicBezTo>
                    <a:pt x="6477" y="4734"/>
                    <a:pt x="6718" y="4541"/>
                    <a:pt x="6815" y="4251"/>
                  </a:cubicBezTo>
                  <a:cubicBezTo>
                    <a:pt x="6815" y="4251"/>
                    <a:pt x="6911" y="4010"/>
                    <a:pt x="6815" y="3914"/>
                  </a:cubicBezTo>
                  <a:cubicBezTo>
                    <a:pt x="6800" y="3899"/>
                    <a:pt x="6778" y="3892"/>
                    <a:pt x="6750" y="3892"/>
                  </a:cubicBezTo>
                  <a:cubicBezTo>
                    <a:pt x="6600" y="3892"/>
                    <a:pt x="6280" y="4096"/>
                    <a:pt x="5995" y="4300"/>
                  </a:cubicBezTo>
                  <a:cubicBezTo>
                    <a:pt x="5657" y="4492"/>
                    <a:pt x="5127" y="4782"/>
                    <a:pt x="4500" y="5071"/>
                  </a:cubicBezTo>
                  <a:cubicBezTo>
                    <a:pt x="4452" y="4975"/>
                    <a:pt x="4452" y="4830"/>
                    <a:pt x="4403" y="4685"/>
                  </a:cubicBezTo>
                  <a:cubicBezTo>
                    <a:pt x="5127" y="4107"/>
                    <a:pt x="5850" y="3576"/>
                    <a:pt x="6574" y="2997"/>
                  </a:cubicBezTo>
                  <a:cubicBezTo>
                    <a:pt x="7008" y="2804"/>
                    <a:pt x="7200" y="2467"/>
                    <a:pt x="7152" y="2226"/>
                  </a:cubicBezTo>
                  <a:cubicBezTo>
                    <a:pt x="7104" y="2178"/>
                    <a:pt x="7104" y="2129"/>
                    <a:pt x="6959" y="2033"/>
                  </a:cubicBezTo>
                  <a:cubicBezTo>
                    <a:pt x="6574" y="2322"/>
                    <a:pt x="6139" y="2612"/>
                    <a:pt x="5705" y="2901"/>
                  </a:cubicBezTo>
                  <a:cubicBezTo>
                    <a:pt x="5175" y="3287"/>
                    <a:pt x="4693" y="3624"/>
                    <a:pt x="4162" y="3962"/>
                  </a:cubicBezTo>
                  <a:cubicBezTo>
                    <a:pt x="4741" y="3239"/>
                    <a:pt x="5271" y="2804"/>
                    <a:pt x="5657" y="2467"/>
                  </a:cubicBezTo>
                  <a:cubicBezTo>
                    <a:pt x="6188" y="2033"/>
                    <a:pt x="6815" y="1647"/>
                    <a:pt x="6815" y="1068"/>
                  </a:cubicBezTo>
                  <a:cubicBezTo>
                    <a:pt x="6815" y="1020"/>
                    <a:pt x="6815" y="875"/>
                    <a:pt x="6766" y="827"/>
                  </a:cubicBezTo>
                  <a:cubicBezTo>
                    <a:pt x="6745" y="814"/>
                    <a:pt x="6719" y="808"/>
                    <a:pt x="6689" y="808"/>
                  </a:cubicBezTo>
                  <a:cubicBezTo>
                    <a:pt x="6383" y="808"/>
                    <a:pt x="5675" y="1440"/>
                    <a:pt x="5368" y="1792"/>
                  </a:cubicBezTo>
                  <a:cubicBezTo>
                    <a:pt x="4531" y="2582"/>
                    <a:pt x="4098" y="3193"/>
                    <a:pt x="3765" y="3193"/>
                  </a:cubicBezTo>
                  <a:cubicBezTo>
                    <a:pt x="3753" y="3193"/>
                    <a:pt x="3740" y="3192"/>
                    <a:pt x="3728" y="3190"/>
                  </a:cubicBezTo>
                  <a:cubicBezTo>
                    <a:pt x="3680" y="3190"/>
                    <a:pt x="3583" y="3142"/>
                    <a:pt x="3583" y="3094"/>
                  </a:cubicBezTo>
                  <a:cubicBezTo>
                    <a:pt x="3776" y="2660"/>
                    <a:pt x="3969" y="2322"/>
                    <a:pt x="4114" y="2129"/>
                  </a:cubicBezTo>
                  <a:cubicBezTo>
                    <a:pt x="4403" y="1647"/>
                    <a:pt x="4741" y="1309"/>
                    <a:pt x="4934" y="1020"/>
                  </a:cubicBezTo>
                  <a:cubicBezTo>
                    <a:pt x="5175" y="731"/>
                    <a:pt x="5320" y="441"/>
                    <a:pt x="5368" y="152"/>
                  </a:cubicBezTo>
                  <a:cubicBezTo>
                    <a:pt x="5320" y="55"/>
                    <a:pt x="5271" y="55"/>
                    <a:pt x="5271" y="7"/>
                  </a:cubicBezTo>
                  <a:cubicBezTo>
                    <a:pt x="5254" y="3"/>
                    <a:pt x="5236" y="1"/>
                    <a:pt x="52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37"/>
            <p:cNvSpPr/>
            <p:nvPr/>
          </p:nvSpPr>
          <p:spPr>
            <a:xfrm>
              <a:off x="2621446" y="1348947"/>
              <a:ext cx="388638" cy="437191"/>
            </a:xfrm>
            <a:custGeom>
              <a:avLst/>
              <a:gdLst/>
              <a:ahLst/>
              <a:cxnLst/>
              <a:rect l="l" t="t" r="r" b="b"/>
              <a:pathLst>
                <a:path w="9261" h="10418" extrusionOk="0">
                  <a:moveTo>
                    <a:pt x="4100" y="0"/>
                  </a:moveTo>
                  <a:cubicBezTo>
                    <a:pt x="3376" y="48"/>
                    <a:pt x="2894" y="338"/>
                    <a:pt x="2701" y="482"/>
                  </a:cubicBezTo>
                  <a:cubicBezTo>
                    <a:pt x="2605" y="675"/>
                    <a:pt x="2460" y="916"/>
                    <a:pt x="2219" y="1206"/>
                  </a:cubicBezTo>
                  <a:cubicBezTo>
                    <a:pt x="1061" y="2894"/>
                    <a:pt x="386" y="2894"/>
                    <a:pt x="97" y="3858"/>
                  </a:cubicBezTo>
                  <a:cubicBezTo>
                    <a:pt x="0" y="4196"/>
                    <a:pt x="49" y="4823"/>
                    <a:pt x="145" y="6125"/>
                  </a:cubicBezTo>
                  <a:cubicBezTo>
                    <a:pt x="145" y="6463"/>
                    <a:pt x="193" y="7138"/>
                    <a:pt x="290" y="7427"/>
                  </a:cubicBezTo>
                  <a:cubicBezTo>
                    <a:pt x="579" y="9067"/>
                    <a:pt x="3135" y="10031"/>
                    <a:pt x="4341" y="10417"/>
                  </a:cubicBezTo>
                  <a:cubicBezTo>
                    <a:pt x="4775" y="10176"/>
                    <a:pt x="5257" y="9935"/>
                    <a:pt x="5691" y="9646"/>
                  </a:cubicBezTo>
                  <a:lnTo>
                    <a:pt x="9164" y="7717"/>
                  </a:lnTo>
                  <a:cubicBezTo>
                    <a:pt x="9212" y="7668"/>
                    <a:pt x="9260" y="7668"/>
                    <a:pt x="9260" y="7620"/>
                  </a:cubicBezTo>
                  <a:cubicBezTo>
                    <a:pt x="8247" y="5498"/>
                    <a:pt x="7090" y="3328"/>
                    <a:pt x="5691" y="1109"/>
                  </a:cubicBezTo>
                  <a:cubicBezTo>
                    <a:pt x="5547" y="820"/>
                    <a:pt x="5354" y="531"/>
                    <a:pt x="5161" y="241"/>
                  </a:cubicBezTo>
                  <a:cubicBezTo>
                    <a:pt x="4920" y="145"/>
                    <a:pt x="4582" y="0"/>
                    <a:pt x="410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37"/>
            <p:cNvSpPr/>
            <p:nvPr/>
          </p:nvSpPr>
          <p:spPr>
            <a:xfrm>
              <a:off x="2676083" y="1538288"/>
              <a:ext cx="117418" cy="235675"/>
            </a:xfrm>
            <a:custGeom>
              <a:avLst/>
              <a:gdLst/>
              <a:ahLst/>
              <a:cxnLst/>
              <a:rect l="l" t="t" r="r" b="b"/>
              <a:pathLst>
                <a:path w="2798" h="5616" extrusionOk="0">
                  <a:moveTo>
                    <a:pt x="95" y="0"/>
                  </a:moveTo>
                  <a:cubicBezTo>
                    <a:pt x="81" y="0"/>
                    <a:pt x="65" y="5"/>
                    <a:pt x="49" y="22"/>
                  </a:cubicBezTo>
                  <a:cubicBezTo>
                    <a:pt x="1" y="22"/>
                    <a:pt x="1" y="70"/>
                    <a:pt x="1" y="118"/>
                  </a:cubicBezTo>
                  <a:lnTo>
                    <a:pt x="2653" y="5568"/>
                  </a:lnTo>
                  <a:cubicBezTo>
                    <a:pt x="2653" y="5616"/>
                    <a:pt x="2701" y="5616"/>
                    <a:pt x="2701" y="5616"/>
                  </a:cubicBezTo>
                  <a:lnTo>
                    <a:pt x="2750" y="5616"/>
                  </a:lnTo>
                  <a:cubicBezTo>
                    <a:pt x="2798" y="5616"/>
                    <a:pt x="2798" y="5568"/>
                    <a:pt x="2798" y="5519"/>
                  </a:cubicBezTo>
                  <a:lnTo>
                    <a:pt x="145" y="22"/>
                  </a:lnTo>
                  <a:cubicBezTo>
                    <a:pt x="145" y="22"/>
                    <a:pt x="124" y="0"/>
                    <a:pt x="95"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37"/>
            <p:cNvSpPr/>
            <p:nvPr/>
          </p:nvSpPr>
          <p:spPr>
            <a:xfrm>
              <a:off x="2755017" y="884953"/>
              <a:ext cx="463503" cy="227702"/>
            </a:xfrm>
            <a:custGeom>
              <a:avLst/>
              <a:gdLst/>
              <a:ahLst/>
              <a:cxnLst/>
              <a:rect l="l" t="t" r="r" b="b"/>
              <a:pathLst>
                <a:path w="11045" h="5426" extrusionOk="0">
                  <a:moveTo>
                    <a:pt x="4541" y="1"/>
                  </a:moveTo>
                  <a:cubicBezTo>
                    <a:pt x="3403" y="1"/>
                    <a:pt x="2266" y="251"/>
                    <a:pt x="1447" y="1122"/>
                  </a:cubicBezTo>
                  <a:cubicBezTo>
                    <a:pt x="0" y="2617"/>
                    <a:pt x="242" y="5270"/>
                    <a:pt x="772" y="5414"/>
                  </a:cubicBezTo>
                  <a:cubicBezTo>
                    <a:pt x="790" y="5422"/>
                    <a:pt x="809" y="5425"/>
                    <a:pt x="830" y="5425"/>
                  </a:cubicBezTo>
                  <a:cubicBezTo>
                    <a:pt x="1321" y="5425"/>
                    <a:pt x="2344" y="3330"/>
                    <a:pt x="2794" y="3330"/>
                  </a:cubicBezTo>
                  <a:cubicBezTo>
                    <a:pt x="2812" y="3330"/>
                    <a:pt x="2829" y="3333"/>
                    <a:pt x="2846" y="3341"/>
                  </a:cubicBezTo>
                  <a:cubicBezTo>
                    <a:pt x="3135" y="3485"/>
                    <a:pt x="2701" y="4498"/>
                    <a:pt x="3087" y="4787"/>
                  </a:cubicBezTo>
                  <a:cubicBezTo>
                    <a:pt x="3143" y="4825"/>
                    <a:pt x="3207" y="4841"/>
                    <a:pt x="3277" y="4841"/>
                  </a:cubicBezTo>
                  <a:cubicBezTo>
                    <a:pt x="3863" y="4841"/>
                    <a:pt x="4929" y="3708"/>
                    <a:pt x="5890" y="3708"/>
                  </a:cubicBezTo>
                  <a:cubicBezTo>
                    <a:pt x="6019" y="3708"/>
                    <a:pt x="6146" y="3728"/>
                    <a:pt x="6270" y="3775"/>
                  </a:cubicBezTo>
                  <a:cubicBezTo>
                    <a:pt x="6704" y="3968"/>
                    <a:pt x="6608" y="4257"/>
                    <a:pt x="7186" y="4691"/>
                  </a:cubicBezTo>
                  <a:cubicBezTo>
                    <a:pt x="7779" y="5136"/>
                    <a:pt x="8511" y="5264"/>
                    <a:pt x="9084" y="5264"/>
                  </a:cubicBezTo>
                  <a:cubicBezTo>
                    <a:pt x="9630" y="5264"/>
                    <a:pt x="10032" y="5147"/>
                    <a:pt x="10032" y="5077"/>
                  </a:cubicBezTo>
                  <a:cubicBezTo>
                    <a:pt x="10032" y="4980"/>
                    <a:pt x="9501" y="4932"/>
                    <a:pt x="9453" y="4739"/>
                  </a:cubicBezTo>
                  <a:cubicBezTo>
                    <a:pt x="9453" y="4402"/>
                    <a:pt x="11045" y="4016"/>
                    <a:pt x="11045" y="3871"/>
                  </a:cubicBezTo>
                  <a:cubicBezTo>
                    <a:pt x="11038" y="3858"/>
                    <a:pt x="11008" y="3853"/>
                    <a:pt x="10960" y="3853"/>
                  </a:cubicBezTo>
                  <a:cubicBezTo>
                    <a:pt x="10805" y="3853"/>
                    <a:pt x="10465" y="3906"/>
                    <a:pt x="10150" y="3906"/>
                  </a:cubicBezTo>
                  <a:cubicBezTo>
                    <a:pt x="9855" y="3906"/>
                    <a:pt x="9582" y="3859"/>
                    <a:pt x="9501" y="3678"/>
                  </a:cubicBezTo>
                  <a:cubicBezTo>
                    <a:pt x="9357" y="3389"/>
                    <a:pt x="9839" y="3099"/>
                    <a:pt x="9694" y="2665"/>
                  </a:cubicBezTo>
                  <a:cubicBezTo>
                    <a:pt x="9549" y="2087"/>
                    <a:pt x="8440" y="2038"/>
                    <a:pt x="8440" y="1653"/>
                  </a:cubicBezTo>
                  <a:cubicBezTo>
                    <a:pt x="8440" y="1363"/>
                    <a:pt x="9067" y="1315"/>
                    <a:pt x="9067" y="1074"/>
                  </a:cubicBezTo>
                  <a:cubicBezTo>
                    <a:pt x="9067" y="785"/>
                    <a:pt x="8199" y="447"/>
                    <a:pt x="7186" y="302"/>
                  </a:cubicBezTo>
                  <a:cubicBezTo>
                    <a:pt x="6423" y="171"/>
                    <a:pt x="5481" y="1"/>
                    <a:pt x="45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0001089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eason 8 episode 10 GIF by SpongeBob SquarePants">
            <a:extLst>
              <a:ext uri="{FF2B5EF4-FFF2-40B4-BE49-F238E27FC236}">
                <a16:creationId xmlns:a16="http://schemas.microsoft.com/office/drawing/2014/main" id="{A0F654BA-3E5D-95D1-4B72-544CD1B8D2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8804585"/>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37"/>
          <p:cNvSpPr txBox="1">
            <a:spLocks noGrp="1"/>
          </p:cNvSpPr>
          <p:nvPr>
            <p:ph type="title"/>
          </p:nvPr>
        </p:nvSpPr>
        <p:spPr>
          <a:xfrm>
            <a:off x="722375" y="539500"/>
            <a:ext cx="7699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Other Symptoms</a:t>
            </a:r>
            <a:endParaRPr dirty="0"/>
          </a:p>
        </p:txBody>
      </p:sp>
      <p:sp>
        <p:nvSpPr>
          <p:cNvPr id="981" name="Google Shape;981;p37"/>
          <p:cNvSpPr txBox="1">
            <a:spLocks noGrp="1"/>
          </p:cNvSpPr>
          <p:nvPr>
            <p:ph type="title" idx="2"/>
          </p:nvPr>
        </p:nvSpPr>
        <p:spPr>
          <a:xfrm>
            <a:off x="197271" y="1476281"/>
            <a:ext cx="4449715"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US" sz="2000" dirty="0"/>
              <a:t>Spending more than 30 minutes trying to fall asleep</a:t>
            </a:r>
            <a:endParaRPr sz="2000" dirty="0"/>
          </a:p>
        </p:txBody>
      </p:sp>
      <p:sp>
        <p:nvSpPr>
          <p:cNvPr id="983" name="Google Shape;983;p37"/>
          <p:cNvSpPr txBox="1">
            <a:spLocks noGrp="1"/>
          </p:cNvSpPr>
          <p:nvPr>
            <p:ph type="title" idx="3"/>
          </p:nvPr>
        </p:nvSpPr>
        <p:spPr>
          <a:xfrm>
            <a:off x="212699" y="2339742"/>
            <a:ext cx="4427704"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US" sz="1800" dirty="0"/>
              <a:t>Feeling tiredness in the morning despite a full night of sleep </a:t>
            </a:r>
            <a:endParaRPr sz="1800" dirty="0"/>
          </a:p>
        </p:txBody>
      </p:sp>
      <p:sp>
        <p:nvSpPr>
          <p:cNvPr id="985" name="Google Shape;985;p37"/>
          <p:cNvSpPr txBox="1">
            <a:spLocks noGrp="1"/>
          </p:cNvSpPr>
          <p:nvPr>
            <p:ph type="title" idx="5"/>
          </p:nvPr>
        </p:nvSpPr>
        <p:spPr>
          <a:xfrm>
            <a:off x="188079" y="3160398"/>
            <a:ext cx="4427704"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US" sz="1800" dirty="0"/>
              <a:t>Waking up frequently during the night</a:t>
            </a:r>
            <a:endParaRPr sz="1800" dirty="0"/>
          </a:p>
        </p:txBody>
      </p:sp>
      <p:sp>
        <p:nvSpPr>
          <p:cNvPr id="987" name="Google Shape;987;p37"/>
          <p:cNvSpPr txBox="1">
            <a:spLocks noGrp="1"/>
          </p:cNvSpPr>
          <p:nvPr>
            <p:ph type="title" idx="7"/>
          </p:nvPr>
        </p:nvSpPr>
        <p:spPr>
          <a:xfrm>
            <a:off x="212644" y="3969795"/>
            <a:ext cx="4427704" cy="5184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US" sz="2000" dirty="0"/>
              <a:t>Snoring loudly, choking, or gasping for air while sleeping</a:t>
            </a:r>
            <a:endParaRPr sz="2000" dirty="0"/>
          </a:p>
        </p:txBody>
      </p:sp>
      <p:sp>
        <p:nvSpPr>
          <p:cNvPr id="989" name="Google Shape;989;p37"/>
          <p:cNvSpPr/>
          <p:nvPr/>
        </p:nvSpPr>
        <p:spPr>
          <a:xfrm flipH="1">
            <a:off x="4702630" y="1422004"/>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Mogra"/>
                <a:ea typeface="Mogra"/>
                <a:cs typeface="Mogra"/>
                <a:sym typeface="Mogra"/>
              </a:rPr>
              <a:t>1</a:t>
            </a:r>
            <a:endParaRPr>
              <a:solidFill>
                <a:schemeClr val="dk1"/>
              </a:solidFill>
              <a:latin typeface="Mogra"/>
              <a:ea typeface="Mogra"/>
              <a:cs typeface="Mogra"/>
              <a:sym typeface="Mogra"/>
            </a:endParaRPr>
          </a:p>
        </p:txBody>
      </p:sp>
      <p:sp>
        <p:nvSpPr>
          <p:cNvPr id="990" name="Google Shape;990;p37"/>
          <p:cNvSpPr/>
          <p:nvPr/>
        </p:nvSpPr>
        <p:spPr>
          <a:xfrm flipH="1">
            <a:off x="4702630" y="2273551"/>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Mogra"/>
                <a:ea typeface="Mogra"/>
                <a:cs typeface="Mogra"/>
                <a:sym typeface="Mogra"/>
              </a:rPr>
              <a:t>2</a:t>
            </a:r>
            <a:endParaRPr>
              <a:solidFill>
                <a:schemeClr val="dk1"/>
              </a:solidFill>
              <a:latin typeface="Mogra"/>
              <a:ea typeface="Mogra"/>
              <a:cs typeface="Mogra"/>
              <a:sym typeface="Mogra"/>
            </a:endParaRPr>
          </a:p>
        </p:txBody>
      </p:sp>
      <p:sp>
        <p:nvSpPr>
          <p:cNvPr id="991" name="Google Shape;991;p37"/>
          <p:cNvSpPr/>
          <p:nvPr/>
        </p:nvSpPr>
        <p:spPr>
          <a:xfrm flipH="1">
            <a:off x="4702630" y="3125099"/>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solidFill>
                  <a:schemeClr val="dk1"/>
                </a:solidFill>
                <a:latin typeface="Mogra"/>
                <a:ea typeface="Mogra"/>
                <a:cs typeface="Mogra"/>
                <a:sym typeface="Mogra"/>
              </a:rPr>
              <a:t>3</a:t>
            </a:r>
            <a:endParaRPr dirty="0">
              <a:solidFill>
                <a:schemeClr val="dk1"/>
              </a:solidFill>
              <a:latin typeface="Mogra"/>
              <a:ea typeface="Mogra"/>
              <a:cs typeface="Mogra"/>
              <a:sym typeface="Mogra"/>
            </a:endParaRPr>
          </a:p>
        </p:txBody>
      </p:sp>
      <p:sp>
        <p:nvSpPr>
          <p:cNvPr id="992" name="Google Shape;992;p37"/>
          <p:cNvSpPr/>
          <p:nvPr/>
        </p:nvSpPr>
        <p:spPr>
          <a:xfrm flipH="1">
            <a:off x="4702630" y="3976646"/>
            <a:ext cx="372000" cy="372000"/>
          </a:xfrm>
          <a:prstGeom prst="ellipse">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Mogra"/>
                <a:ea typeface="Mogra"/>
                <a:cs typeface="Mogra"/>
                <a:sym typeface="Mogra"/>
              </a:rPr>
              <a:t>4</a:t>
            </a:r>
            <a:endParaRPr>
              <a:solidFill>
                <a:schemeClr val="dk1"/>
              </a:solidFill>
              <a:latin typeface="Mogra"/>
              <a:ea typeface="Mogra"/>
              <a:cs typeface="Mogra"/>
              <a:sym typeface="Mogra"/>
            </a:endParaRPr>
          </a:p>
        </p:txBody>
      </p:sp>
      <p:grpSp>
        <p:nvGrpSpPr>
          <p:cNvPr id="993" name="Google Shape;993;p37"/>
          <p:cNvGrpSpPr/>
          <p:nvPr/>
        </p:nvGrpSpPr>
        <p:grpSpPr>
          <a:xfrm flipH="1">
            <a:off x="5307254" y="1339683"/>
            <a:ext cx="2653064" cy="3101373"/>
            <a:chOff x="1275625" y="238500"/>
            <a:chExt cx="3276601" cy="3830275"/>
          </a:xfrm>
        </p:grpSpPr>
        <p:sp>
          <p:nvSpPr>
            <p:cNvPr id="994" name="Google Shape;994;p37"/>
            <p:cNvSpPr/>
            <p:nvPr/>
          </p:nvSpPr>
          <p:spPr>
            <a:xfrm>
              <a:off x="2813011" y="448277"/>
              <a:ext cx="1385055" cy="906822"/>
            </a:xfrm>
            <a:custGeom>
              <a:avLst/>
              <a:gdLst/>
              <a:ahLst/>
              <a:cxnLst/>
              <a:rect l="l" t="t" r="r" b="b"/>
              <a:pathLst>
                <a:path w="33005" h="21609" extrusionOk="0">
                  <a:moveTo>
                    <a:pt x="8147" y="1"/>
                  </a:moveTo>
                  <a:cubicBezTo>
                    <a:pt x="7517" y="1"/>
                    <a:pt x="6437" y="2193"/>
                    <a:pt x="6962" y="4149"/>
                  </a:cubicBezTo>
                  <a:cubicBezTo>
                    <a:pt x="7010" y="4390"/>
                    <a:pt x="7348" y="5741"/>
                    <a:pt x="8216" y="6223"/>
                  </a:cubicBezTo>
                  <a:cubicBezTo>
                    <a:pt x="8505" y="6416"/>
                    <a:pt x="8843" y="6512"/>
                    <a:pt x="9325" y="6947"/>
                  </a:cubicBezTo>
                  <a:cubicBezTo>
                    <a:pt x="8972" y="6929"/>
                    <a:pt x="8625" y="6918"/>
                    <a:pt x="8280" y="6918"/>
                  </a:cubicBezTo>
                  <a:cubicBezTo>
                    <a:pt x="7683" y="6918"/>
                    <a:pt x="7091" y="6951"/>
                    <a:pt x="6480" y="7043"/>
                  </a:cubicBezTo>
                  <a:cubicBezTo>
                    <a:pt x="6190" y="7091"/>
                    <a:pt x="5901" y="7139"/>
                    <a:pt x="5611" y="7188"/>
                  </a:cubicBezTo>
                  <a:cubicBezTo>
                    <a:pt x="5708" y="6947"/>
                    <a:pt x="5563" y="6464"/>
                    <a:pt x="5515" y="6127"/>
                  </a:cubicBezTo>
                  <a:cubicBezTo>
                    <a:pt x="5467" y="5934"/>
                    <a:pt x="5322" y="5307"/>
                    <a:pt x="4888" y="4439"/>
                  </a:cubicBezTo>
                  <a:cubicBezTo>
                    <a:pt x="4502" y="3715"/>
                    <a:pt x="4116" y="3233"/>
                    <a:pt x="3779" y="2799"/>
                  </a:cubicBezTo>
                  <a:cubicBezTo>
                    <a:pt x="3138" y="2020"/>
                    <a:pt x="2844" y="1590"/>
                    <a:pt x="2610" y="1590"/>
                  </a:cubicBezTo>
                  <a:cubicBezTo>
                    <a:pt x="2597" y="1590"/>
                    <a:pt x="2585" y="1591"/>
                    <a:pt x="2573" y="1593"/>
                  </a:cubicBezTo>
                  <a:cubicBezTo>
                    <a:pt x="2043" y="1738"/>
                    <a:pt x="1609" y="3812"/>
                    <a:pt x="2477" y="5355"/>
                  </a:cubicBezTo>
                  <a:cubicBezTo>
                    <a:pt x="2573" y="5500"/>
                    <a:pt x="3152" y="6561"/>
                    <a:pt x="4020" y="6802"/>
                  </a:cubicBezTo>
                  <a:cubicBezTo>
                    <a:pt x="4261" y="6850"/>
                    <a:pt x="4599" y="6898"/>
                    <a:pt x="5081" y="7139"/>
                  </a:cubicBezTo>
                  <a:cubicBezTo>
                    <a:pt x="5177" y="7188"/>
                    <a:pt x="5274" y="7236"/>
                    <a:pt x="5322" y="7284"/>
                  </a:cubicBezTo>
                  <a:cubicBezTo>
                    <a:pt x="3441" y="7766"/>
                    <a:pt x="1657" y="8683"/>
                    <a:pt x="113" y="9937"/>
                  </a:cubicBezTo>
                  <a:cubicBezTo>
                    <a:pt x="0" y="10050"/>
                    <a:pt x="123" y="10222"/>
                    <a:pt x="252" y="10222"/>
                  </a:cubicBezTo>
                  <a:cubicBezTo>
                    <a:pt x="287" y="10222"/>
                    <a:pt x="323" y="10209"/>
                    <a:pt x="355" y="10178"/>
                  </a:cubicBezTo>
                  <a:lnTo>
                    <a:pt x="403" y="10178"/>
                  </a:lnTo>
                  <a:cubicBezTo>
                    <a:pt x="1753" y="9069"/>
                    <a:pt x="3296" y="8297"/>
                    <a:pt x="4888" y="7815"/>
                  </a:cubicBezTo>
                  <a:lnTo>
                    <a:pt x="4888" y="7815"/>
                  </a:lnTo>
                  <a:cubicBezTo>
                    <a:pt x="4647" y="7959"/>
                    <a:pt x="4454" y="8056"/>
                    <a:pt x="4309" y="8152"/>
                  </a:cubicBezTo>
                  <a:cubicBezTo>
                    <a:pt x="3586" y="8586"/>
                    <a:pt x="3296" y="9695"/>
                    <a:pt x="3248" y="9888"/>
                  </a:cubicBezTo>
                  <a:cubicBezTo>
                    <a:pt x="2820" y="11508"/>
                    <a:pt x="3708" y="13362"/>
                    <a:pt x="4241" y="13362"/>
                  </a:cubicBezTo>
                  <a:cubicBezTo>
                    <a:pt x="4248" y="13362"/>
                    <a:pt x="4254" y="13361"/>
                    <a:pt x="4261" y="13361"/>
                  </a:cubicBezTo>
                  <a:cubicBezTo>
                    <a:pt x="4454" y="13361"/>
                    <a:pt x="4695" y="12927"/>
                    <a:pt x="5081" y="11962"/>
                  </a:cubicBezTo>
                  <a:cubicBezTo>
                    <a:pt x="5322" y="11480"/>
                    <a:pt x="5563" y="10901"/>
                    <a:pt x="5708" y="10130"/>
                  </a:cubicBezTo>
                  <a:cubicBezTo>
                    <a:pt x="5901" y="9213"/>
                    <a:pt x="5901" y="8586"/>
                    <a:pt x="5901" y="8393"/>
                  </a:cubicBezTo>
                  <a:cubicBezTo>
                    <a:pt x="5901" y="8152"/>
                    <a:pt x="5853" y="7815"/>
                    <a:pt x="5853" y="7573"/>
                  </a:cubicBezTo>
                  <a:cubicBezTo>
                    <a:pt x="6747" y="7395"/>
                    <a:pt x="7641" y="7295"/>
                    <a:pt x="8555" y="7295"/>
                  </a:cubicBezTo>
                  <a:cubicBezTo>
                    <a:pt x="8873" y="7295"/>
                    <a:pt x="9194" y="7307"/>
                    <a:pt x="9518" y="7332"/>
                  </a:cubicBezTo>
                  <a:cubicBezTo>
                    <a:pt x="9470" y="7381"/>
                    <a:pt x="9421" y="7429"/>
                    <a:pt x="9373" y="7477"/>
                  </a:cubicBezTo>
                  <a:cubicBezTo>
                    <a:pt x="8987" y="7815"/>
                    <a:pt x="8650" y="7959"/>
                    <a:pt x="8409" y="8056"/>
                  </a:cubicBezTo>
                  <a:cubicBezTo>
                    <a:pt x="7685" y="8490"/>
                    <a:pt x="7396" y="9647"/>
                    <a:pt x="7348" y="9840"/>
                  </a:cubicBezTo>
                  <a:cubicBezTo>
                    <a:pt x="6914" y="11480"/>
                    <a:pt x="7830" y="13313"/>
                    <a:pt x="8360" y="13313"/>
                  </a:cubicBezTo>
                  <a:cubicBezTo>
                    <a:pt x="8602" y="13313"/>
                    <a:pt x="8794" y="12830"/>
                    <a:pt x="9228" y="11914"/>
                  </a:cubicBezTo>
                  <a:cubicBezTo>
                    <a:pt x="9470" y="11383"/>
                    <a:pt x="9711" y="10853"/>
                    <a:pt x="9855" y="10081"/>
                  </a:cubicBezTo>
                  <a:cubicBezTo>
                    <a:pt x="10048" y="9165"/>
                    <a:pt x="10000" y="8538"/>
                    <a:pt x="10000" y="8297"/>
                  </a:cubicBezTo>
                  <a:cubicBezTo>
                    <a:pt x="10000" y="8056"/>
                    <a:pt x="10000" y="7573"/>
                    <a:pt x="9904" y="7332"/>
                  </a:cubicBezTo>
                  <a:lnTo>
                    <a:pt x="9904" y="7332"/>
                  </a:lnTo>
                  <a:cubicBezTo>
                    <a:pt x="10627" y="7381"/>
                    <a:pt x="11399" y="7525"/>
                    <a:pt x="12122" y="7670"/>
                  </a:cubicBezTo>
                  <a:cubicBezTo>
                    <a:pt x="12315" y="7718"/>
                    <a:pt x="12460" y="7766"/>
                    <a:pt x="12653" y="7815"/>
                  </a:cubicBezTo>
                  <a:lnTo>
                    <a:pt x="12556" y="7959"/>
                  </a:lnTo>
                  <a:cubicBezTo>
                    <a:pt x="12170" y="8297"/>
                    <a:pt x="11881" y="8393"/>
                    <a:pt x="11640" y="8538"/>
                  </a:cubicBezTo>
                  <a:cubicBezTo>
                    <a:pt x="10916" y="8972"/>
                    <a:pt x="10627" y="10081"/>
                    <a:pt x="10579" y="10274"/>
                  </a:cubicBezTo>
                  <a:cubicBezTo>
                    <a:pt x="10150" y="11893"/>
                    <a:pt x="11038" y="13748"/>
                    <a:pt x="11571" y="13748"/>
                  </a:cubicBezTo>
                  <a:cubicBezTo>
                    <a:pt x="11578" y="13748"/>
                    <a:pt x="11585" y="13747"/>
                    <a:pt x="11592" y="13747"/>
                  </a:cubicBezTo>
                  <a:cubicBezTo>
                    <a:pt x="11785" y="13747"/>
                    <a:pt x="12026" y="13313"/>
                    <a:pt x="12412" y="12396"/>
                  </a:cubicBezTo>
                  <a:cubicBezTo>
                    <a:pt x="12653" y="11866"/>
                    <a:pt x="12894" y="11287"/>
                    <a:pt x="13087" y="10515"/>
                  </a:cubicBezTo>
                  <a:cubicBezTo>
                    <a:pt x="13231" y="9599"/>
                    <a:pt x="13231" y="8972"/>
                    <a:pt x="13231" y="8779"/>
                  </a:cubicBezTo>
                  <a:cubicBezTo>
                    <a:pt x="13231" y="8538"/>
                    <a:pt x="13183" y="8200"/>
                    <a:pt x="13135" y="7959"/>
                  </a:cubicBezTo>
                  <a:lnTo>
                    <a:pt x="13135" y="7959"/>
                  </a:lnTo>
                  <a:cubicBezTo>
                    <a:pt x="14341" y="8297"/>
                    <a:pt x="15498" y="8731"/>
                    <a:pt x="16656" y="9213"/>
                  </a:cubicBezTo>
                  <a:lnTo>
                    <a:pt x="16414" y="9454"/>
                  </a:lnTo>
                  <a:cubicBezTo>
                    <a:pt x="16029" y="9792"/>
                    <a:pt x="15739" y="9888"/>
                    <a:pt x="15498" y="10033"/>
                  </a:cubicBezTo>
                  <a:cubicBezTo>
                    <a:pt x="14775" y="10467"/>
                    <a:pt x="14485" y="11576"/>
                    <a:pt x="14437" y="11769"/>
                  </a:cubicBezTo>
                  <a:cubicBezTo>
                    <a:pt x="14003" y="13409"/>
                    <a:pt x="14919" y="15290"/>
                    <a:pt x="15450" y="15290"/>
                  </a:cubicBezTo>
                  <a:cubicBezTo>
                    <a:pt x="15691" y="15242"/>
                    <a:pt x="15884" y="14808"/>
                    <a:pt x="16318" y="13891"/>
                  </a:cubicBezTo>
                  <a:cubicBezTo>
                    <a:pt x="16511" y="13361"/>
                    <a:pt x="16752" y="12782"/>
                    <a:pt x="16945" y="12010"/>
                  </a:cubicBezTo>
                  <a:cubicBezTo>
                    <a:pt x="17138" y="11142"/>
                    <a:pt x="17090" y="10515"/>
                    <a:pt x="17090" y="10274"/>
                  </a:cubicBezTo>
                  <a:cubicBezTo>
                    <a:pt x="17090" y="10033"/>
                    <a:pt x="17090" y="9647"/>
                    <a:pt x="16993" y="9406"/>
                  </a:cubicBezTo>
                  <a:lnTo>
                    <a:pt x="16993" y="9406"/>
                  </a:lnTo>
                  <a:cubicBezTo>
                    <a:pt x="17234" y="9503"/>
                    <a:pt x="17475" y="9599"/>
                    <a:pt x="17668" y="9695"/>
                  </a:cubicBezTo>
                  <a:cubicBezTo>
                    <a:pt x="18392" y="10033"/>
                    <a:pt x="19115" y="10371"/>
                    <a:pt x="19790" y="10757"/>
                  </a:cubicBezTo>
                  <a:cubicBezTo>
                    <a:pt x="19742" y="10805"/>
                    <a:pt x="19646" y="10901"/>
                    <a:pt x="19549" y="10949"/>
                  </a:cubicBezTo>
                  <a:cubicBezTo>
                    <a:pt x="19163" y="11335"/>
                    <a:pt x="18874" y="11432"/>
                    <a:pt x="18633" y="11528"/>
                  </a:cubicBezTo>
                  <a:cubicBezTo>
                    <a:pt x="17909" y="11962"/>
                    <a:pt x="17620" y="13120"/>
                    <a:pt x="17572" y="13313"/>
                  </a:cubicBezTo>
                  <a:cubicBezTo>
                    <a:pt x="17143" y="14932"/>
                    <a:pt x="18031" y="16786"/>
                    <a:pt x="18564" y="16786"/>
                  </a:cubicBezTo>
                  <a:cubicBezTo>
                    <a:pt x="18571" y="16786"/>
                    <a:pt x="18578" y="16786"/>
                    <a:pt x="18585" y="16785"/>
                  </a:cubicBezTo>
                  <a:cubicBezTo>
                    <a:pt x="18826" y="16785"/>
                    <a:pt x="19019" y="16303"/>
                    <a:pt x="19453" y="15386"/>
                  </a:cubicBezTo>
                  <a:cubicBezTo>
                    <a:pt x="19646" y="14856"/>
                    <a:pt x="19887" y="14325"/>
                    <a:pt x="20080" y="13554"/>
                  </a:cubicBezTo>
                  <a:cubicBezTo>
                    <a:pt x="20273" y="12637"/>
                    <a:pt x="20224" y="12010"/>
                    <a:pt x="20224" y="11818"/>
                  </a:cubicBezTo>
                  <a:cubicBezTo>
                    <a:pt x="20224" y="11576"/>
                    <a:pt x="20224" y="11191"/>
                    <a:pt x="20176" y="10949"/>
                  </a:cubicBezTo>
                  <a:lnTo>
                    <a:pt x="20176" y="10949"/>
                  </a:lnTo>
                  <a:cubicBezTo>
                    <a:pt x="21189" y="11480"/>
                    <a:pt x="22153" y="12059"/>
                    <a:pt x="23118" y="12686"/>
                  </a:cubicBezTo>
                  <a:cubicBezTo>
                    <a:pt x="23070" y="12734"/>
                    <a:pt x="23022" y="12782"/>
                    <a:pt x="22973" y="12879"/>
                  </a:cubicBezTo>
                  <a:cubicBezTo>
                    <a:pt x="22588" y="13168"/>
                    <a:pt x="22346" y="13264"/>
                    <a:pt x="22153" y="13409"/>
                  </a:cubicBezTo>
                  <a:cubicBezTo>
                    <a:pt x="21478" y="13795"/>
                    <a:pt x="21237" y="14759"/>
                    <a:pt x="21189" y="14952"/>
                  </a:cubicBezTo>
                  <a:cubicBezTo>
                    <a:pt x="20803" y="16399"/>
                    <a:pt x="21623" y="18039"/>
                    <a:pt x="22105" y="18039"/>
                  </a:cubicBezTo>
                  <a:cubicBezTo>
                    <a:pt x="22298" y="17991"/>
                    <a:pt x="22443" y="17605"/>
                    <a:pt x="22829" y="16785"/>
                  </a:cubicBezTo>
                  <a:cubicBezTo>
                    <a:pt x="23022" y="16303"/>
                    <a:pt x="23263" y="15820"/>
                    <a:pt x="23407" y="15145"/>
                  </a:cubicBezTo>
                  <a:cubicBezTo>
                    <a:pt x="23552" y="14374"/>
                    <a:pt x="23552" y="13795"/>
                    <a:pt x="23552" y="13602"/>
                  </a:cubicBezTo>
                  <a:cubicBezTo>
                    <a:pt x="23504" y="13409"/>
                    <a:pt x="23504" y="13120"/>
                    <a:pt x="23456" y="12927"/>
                  </a:cubicBezTo>
                  <a:lnTo>
                    <a:pt x="23456" y="12927"/>
                  </a:lnTo>
                  <a:cubicBezTo>
                    <a:pt x="24179" y="13409"/>
                    <a:pt x="24854" y="13940"/>
                    <a:pt x="25529" y="14470"/>
                  </a:cubicBezTo>
                  <a:cubicBezTo>
                    <a:pt x="25481" y="14518"/>
                    <a:pt x="25433" y="14567"/>
                    <a:pt x="25433" y="14615"/>
                  </a:cubicBezTo>
                  <a:cubicBezTo>
                    <a:pt x="25144" y="15001"/>
                    <a:pt x="24902" y="15097"/>
                    <a:pt x="24710" y="15242"/>
                  </a:cubicBezTo>
                  <a:cubicBezTo>
                    <a:pt x="24131" y="15724"/>
                    <a:pt x="24083" y="16737"/>
                    <a:pt x="24034" y="16930"/>
                  </a:cubicBezTo>
                  <a:cubicBezTo>
                    <a:pt x="23941" y="18331"/>
                    <a:pt x="24933" y="19731"/>
                    <a:pt x="25434" y="19731"/>
                  </a:cubicBezTo>
                  <a:cubicBezTo>
                    <a:pt x="25450" y="19731"/>
                    <a:pt x="25466" y="19730"/>
                    <a:pt x="25481" y="19727"/>
                  </a:cubicBezTo>
                  <a:cubicBezTo>
                    <a:pt x="25626" y="19679"/>
                    <a:pt x="25722" y="19293"/>
                    <a:pt x="25963" y="18425"/>
                  </a:cubicBezTo>
                  <a:cubicBezTo>
                    <a:pt x="26060" y="17942"/>
                    <a:pt x="26205" y="17412"/>
                    <a:pt x="26205" y="16737"/>
                  </a:cubicBezTo>
                  <a:cubicBezTo>
                    <a:pt x="26253" y="15965"/>
                    <a:pt x="26156" y="15386"/>
                    <a:pt x="26108" y="15242"/>
                  </a:cubicBezTo>
                  <a:cubicBezTo>
                    <a:pt x="26060" y="15145"/>
                    <a:pt x="26060" y="15049"/>
                    <a:pt x="26060" y="14952"/>
                  </a:cubicBezTo>
                  <a:lnTo>
                    <a:pt x="26060" y="14952"/>
                  </a:lnTo>
                  <a:cubicBezTo>
                    <a:pt x="26928" y="15820"/>
                    <a:pt x="27748" y="16785"/>
                    <a:pt x="28375" y="17798"/>
                  </a:cubicBezTo>
                  <a:cubicBezTo>
                    <a:pt x="28278" y="18232"/>
                    <a:pt x="28616" y="19100"/>
                    <a:pt x="29291" y="20016"/>
                  </a:cubicBezTo>
                  <a:cubicBezTo>
                    <a:pt x="29958" y="20974"/>
                    <a:pt x="30732" y="21608"/>
                    <a:pt x="31148" y="21608"/>
                  </a:cubicBezTo>
                  <a:cubicBezTo>
                    <a:pt x="31214" y="21608"/>
                    <a:pt x="31271" y="21592"/>
                    <a:pt x="31317" y="21560"/>
                  </a:cubicBezTo>
                  <a:cubicBezTo>
                    <a:pt x="31654" y="21318"/>
                    <a:pt x="31269" y="20209"/>
                    <a:pt x="30497" y="19148"/>
                  </a:cubicBezTo>
                  <a:cubicBezTo>
                    <a:pt x="29822" y="18184"/>
                    <a:pt x="29050" y="17557"/>
                    <a:pt x="28664" y="17557"/>
                  </a:cubicBezTo>
                  <a:cubicBezTo>
                    <a:pt x="28375" y="17171"/>
                    <a:pt x="28085" y="16737"/>
                    <a:pt x="27796" y="16399"/>
                  </a:cubicBezTo>
                  <a:lnTo>
                    <a:pt x="27796" y="16399"/>
                  </a:lnTo>
                  <a:cubicBezTo>
                    <a:pt x="27989" y="16447"/>
                    <a:pt x="28134" y="16544"/>
                    <a:pt x="28278" y="16592"/>
                  </a:cubicBezTo>
                  <a:cubicBezTo>
                    <a:pt x="28423" y="16689"/>
                    <a:pt x="28954" y="16881"/>
                    <a:pt x="29725" y="17026"/>
                  </a:cubicBezTo>
                  <a:cubicBezTo>
                    <a:pt x="30121" y="17083"/>
                    <a:pt x="30467" y="17106"/>
                    <a:pt x="30782" y="17106"/>
                  </a:cubicBezTo>
                  <a:cubicBezTo>
                    <a:pt x="31005" y="17106"/>
                    <a:pt x="31213" y="17094"/>
                    <a:pt x="31413" y="17074"/>
                  </a:cubicBezTo>
                  <a:cubicBezTo>
                    <a:pt x="32281" y="17074"/>
                    <a:pt x="32715" y="17026"/>
                    <a:pt x="32812" y="16881"/>
                  </a:cubicBezTo>
                  <a:cubicBezTo>
                    <a:pt x="33005" y="16447"/>
                    <a:pt x="31799" y="15097"/>
                    <a:pt x="30352" y="14952"/>
                  </a:cubicBezTo>
                  <a:cubicBezTo>
                    <a:pt x="30278" y="14934"/>
                    <a:pt x="30083" y="14908"/>
                    <a:pt x="29839" y="14908"/>
                  </a:cubicBezTo>
                  <a:cubicBezTo>
                    <a:pt x="29446" y="14908"/>
                    <a:pt x="28924" y="14974"/>
                    <a:pt x="28568" y="15242"/>
                  </a:cubicBezTo>
                  <a:cubicBezTo>
                    <a:pt x="28375" y="15386"/>
                    <a:pt x="28230" y="15628"/>
                    <a:pt x="27796" y="15820"/>
                  </a:cubicBezTo>
                  <a:cubicBezTo>
                    <a:pt x="27651" y="15869"/>
                    <a:pt x="27507" y="15917"/>
                    <a:pt x="27459" y="15965"/>
                  </a:cubicBezTo>
                  <a:cubicBezTo>
                    <a:pt x="26976" y="15386"/>
                    <a:pt x="26446" y="14856"/>
                    <a:pt x="25867" y="14374"/>
                  </a:cubicBezTo>
                  <a:lnTo>
                    <a:pt x="25867" y="14374"/>
                  </a:lnTo>
                  <a:cubicBezTo>
                    <a:pt x="25915" y="14383"/>
                    <a:pt x="25971" y="14387"/>
                    <a:pt x="26032" y="14387"/>
                  </a:cubicBezTo>
                  <a:cubicBezTo>
                    <a:pt x="26274" y="14387"/>
                    <a:pt x="26590" y="14325"/>
                    <a:pt x="26783" y="14325"/>
                  </a:cubicBezTo>
                  <a:cubicBezTo>
                    <a:pt x="26976" y="14277"/>
                    <a:pt x="27507" y="14181"/>
                    <a:pt x="28230" y="13891"/>
                  </a:cubicBezTo>
                  <a:cubicBezTo>
                    <a:pt x="28905" y="13602"/>
                    <a:pt x="29339" y="13313"/>
                    <a:pt x="29725" y="13023"/>
                  </a:cubicBezTo>
                  <a:cubicBezTo>
                    <a:pt x="30449" y="12541"/>
                    <a:pt x="30786" y="12300"/>
                    <a:pt x="30786" y="12107"/>
                  </a:cubicBezTo>
                  <a:cubicBezTo>
                    <a:pt x="30755" y="11796"/>
                    <a:pt x="30024" y="11506"/>
                    <a:pt x="29146" y="11506"/>
                  </a:cubicBezTo>
                  <a:cubicBezTo>
                    <a:pt x="28662" y="11506"/>
                    <a:pt x="28132" y="11594"/>
                    <a:pt x="27651" y="11818"/>
                  </a:cubicBezTo>
                  <a:cubicBezTo>
                    <a:pt x="27507" y="11866"/>
                    <a:pt x="26590" y="12300"/>
                    <a:pt x="26349" y="12975"/>
                  </a:cubicBezTo>
                  <a:cubicBezTo>
                    <a:pt x="26253" y="13216"/>
                    <a:pt x="26205" y="13505"/>
                    <a:pt x="25963" y="13891"/>
                  </a:cubicBezTo>
                  <a:cubicBezTo>
                    <a:pt x="25867" y="14084"/>
                    <a:pt x="25771" y="14181"/>
                    <a:pt x="25771" y="14229"/>
                  </a:cubicBezTo>
                  <a:cubicBezTo>
                    <a:pt x="25095" y="13650"/>
                    <a:pt x="24324" y="13071"/>
                    <a:pt x="23552" y="12541"/>
                  </a:cubicBezTo>
                  <a:cubicBezTo>
                    <a:pt x="23793" y="12444"/>
                    <a:pt x="24083" y="12300"/>
                    <a:pt x="24324" y="12155"/>
                  </a:cubicBezTo>
                  <a:cubicBezTo>
                    <a:pt x="24468" y="12059"/>
                    <a:pt x="24999" y="11769"/>
                    <a:pt x="25674" y="11191"/>
                  </a:cubicBezTo>
                  <a:cubicBezTo>
                    <a:pt x="26253" y="10660"/>
                    <a:pt x="26590" y="10178"/>
                    <a:pt x="26880" y="9695"/>
                  </a:cubicBezTo>
                  <a:cubicBezTo>
                    <a:pt x="27459" y="8924"/>
                    <a:pt x="27748" y="8538"/>
                    <a:pt x="27651" y="8345"/>
                  </a:cubicBezTo>
                  <a:cubicBezTo>
                    <a:pt x="27555" y="8184"/>
                    <a:pt x="27271" y="8099"/>
                    <a:pt x="26892" y="8099"/>
                  </a:cubicBezTo>
                  <a:cubicBezTo>
                    <a:pt x="26135" y="8099"/>
                    <a:pt x="24999" y="8442"/>
                    <a:pt x="24227" y="9213"/>
                  </a:cubicBezTo>
                  <a:cubicBezTo>
                    <a:pt x="24083" y="9358"/>
                    <a:pt x="23311" y="10178"/>
                    <a:pt x="23311" y="10998"/>
                  </a:cubicBezTo>
                  <a:cubicBezTo>
                    <a:pt x="23311" y="11239"/>
                    <a:pt x="23359" y="11528"/>
                    <a:pt x="23263" y="12059"/>
                  </a:cubicBezTo>
                  <a:cubicBezTo>
                    <a:pt x="23263" y="12155"/>
                    <a:pt x="23215" y="12252"/>
                    <a:pt x="23215" y="12300"/>
                  </a:cubicBezTo>
                  <a:cubicBezTo>
                    <a:pt x="22250" y="11721"/>
                    <a:pt x="21285" y="11142"/>
                    <a:pt x="20273" y="10612"/>
                  </a:cubicBezTo>
                  <a:cubicBezTo>
                    <a:pt x="20514" y="10419"/>
                    <a:pt x="20851" y="10130"/>
                    <a:pt x="21092" y="9888"/>
                  </a:cubicBezTo>
                  <a:cubicBezTo>
                    <a:pt x="21285" y="9744"/>
                    <a:pt x="21816" y="9213"/>
                    <a:pt x="22395" y="8297"/>
                  </a:cubicBezTo>
                  <a:cubicBezTo>
                    <a:pt x="22925" y="7477"/>
                    <a:pt x="23166" y="6850"/>
                    <a:pt x="23407" y="6175"/>
                  </a:cubicBezTo>
                  <a:cubicBezTo>
                    <a:pt x="23841" y="5066"/>
                    <a:pt x="24083" y="4487"/>
                    <a:pt x="23890" y="4294"/>
                  </a:cubicBezTo>
                  <a:cubicBezTo>
                    <a:pt x="23807" y="4202"/>
                    <a:pt x="23655" y="4158"/>
                    <a:pt x="23456" y="4158"/>
                  </a:cubicBezTo>
                  <a:cubicBezTo>
                    <a:pt x="22607" y="4158"/>
                    <a:pt x="20900" y="4970"/>
                    <a:pt x="20080" y="6416"/>
                  </a:cubicBezTo>
                  <a:cubicBezTo>
                    <a:pt x="19983" y="6609"/>
                    <a:pt x="19260" y="7815"/>
                    <a:pt x="19549" y="8779"/>
                  </a:cubicBezTo>
                  <a:cubicBezTo>
                    <a:pt x="19597" y="9069"/>
                    <a:pt x="19790" y="9454"/>
                    <a:pt x="19839" y="10081"/>
                  </a:cubicBezTo>
                  <a:cubicBezTo>
                    <a:pt x="19839" y="10178"/>
                    <a:pt x="19839" y="10322"/>
                    <a:pt x="19839" y="10371"/>
                  </a:cubicBezTo>
                  <a:cubicBezTo>
                    <a:pt x="19405" y="10178"/>
                    <a:pt x="18970" y="9937"/>
                    <a:pt x="18536" y="9744"/>
                  </a:cubicBezTo>
                  <a:cubicBezTo>
                    <a:pt x="18006" y="9503"/>
                    <a:pt x="17475" y="9261"/>
                    <a:pt x="16945" y="9020"/>
                  </a:cubicBezTo>
                  <a:cubicBezTo>
                    <a:pt x="17186" y="8779"/>
                    <a:pt x="17475" y="8393"/>
                    <a:pt x="17668" y="8104"/>
                  </a:cubicBezTo>
                  <a:cubicBezTo>
                    <a:pt x="17813" y="7911"/>
                    <a:pt x="18247" y="7284"/>
                    <a:pt x="18633" y="6271"/>
                  </a:cubicBezTo>
                  <a:cubicBezTo>
                    <a:pt x="18922" y="5355"/>
                    <a:pt x="19067" y="4632"/>
                    <a:pt x="19163" y="3956"/>
                  </a:cubicBezTo>
                  <a:cubicBezTo>
                    <a:pt x="19308" y="2799"/>
                    <a:pt x="19405" y="2172"/>
                    <a:pt x="19212" y="2027"/>
                  </a:cubicBezTo>
                  <a:cubicBezTo>
                    <a:pt x="19150" y="1991"/>
                    <a:pt x="19071" y="1974"/>
                    <a:pt x="18980" y="1974"/>
                  </a:cubicBezTo>
                  <a:cubicBezTo>
                    <a:pt x="18208" y="1974"/>
                    <a:pt x="16492" y="3197"/>
                    <a:pt x="15932" y="4921"/>
                  </a:cubicBezTo>
                  <a:cubicBezTo>
                    <a:pt x="15884" y="5114"/>
                    <a:pt x="15450" y="6464"/>
                    <a:pt x="15932" y="7381"/>
                  </a:cubicBezTo>
                  <a:cubicBezTo>
                    <a:pt x="16029" y="7622"/>
                    <a:pt x="16318" y="7911"/>
                    <a:pt x="16463" y="8538"/>
                  </a:cubicBezTo>
                  <a:cubicBezTo>
                    <a:pt x="16511" y="8634"/>
                    <a:pt x="16511" y="8731"/>
                    <a:pt x="16559" y="8827"/>
                  </a:cubicBezTo>
                  <a:cubicBezTo>
                    <a:pt x="15402" y="8345"/>
                    <a:pt x="14244" y="7911"/>
                    <a:pt x="13038" y="7573"/>
                  </a:cubicBezTo>
                  <a:cubicBezTo>
                    <a:pt x="13280" y="7381"/>
                    <a:pt x="13521" y="6947"/>
                    <a:pt x="13714" y="6705"/>
                  </a:cubicBezTo>
                  <a:cubicBezTo>
                    <a:pt x="13858" y="6512"/>
                    <a:pt x="14292" y="5885"/>
                    <a:pt x="14630" y="4873"/>
                  </a:cubicBezTo>
                  <a:cubicBezTo>
                    <a:pt x="14968" y="3956"/>
                    <a:pt x="15064" y="3233"/>
                    <a:pt x="15160" y="2558"/>
                  </a:cubicBezTo>
                  <a:cubicBezTo>
                    <a:pt x="15353" y="1400"/>
                    <a:pt x="15450" y="773"/>
                    <a:pt x="15209" y="629"/>
                  </a:cubicBezTo>
                  <a:cubicBezTo>
                    <a:pt x="15152" y="593"/>
                    <a:pt x="15078" y="575"/>
                    <a:pt x="14990" y="575"/>
                  </a:cubicBezTo>
                  <a:cubicBezTo>
                    <a:pt x="14253" y="575"/>
                    <a:pt x="12538" y="1799"/>
                    <a:pt x="11977" y="3522"/>
                  </a:cubicBezTo>
                  <a:cubicBezTo>
                    <a:pt x="11929" y="3715"/>
                    <a:pt x="11495" y="5066"/>
                    <a:pt x="11929" y="5982"/>
                  </a:cubicBezTo>
                  <a:cubicBezTo>
                    <a:pt x="12074" y="6223"/>
                    <a:pt x="12363" y="6512"/>
                    <a:pt x="12508" y="7139"/>
                  </a:cubicBezTo>
                  <a:cubicBezTo>
                    <a:pt x="12556" y="7284"/>
                    <a:pt x="12556" y="7381"/>
                    <a:pt x="12604" y="7477"/>
                  </a:cubicBezTo>
                  <a:cubicBezTo>
                    <a:pt x="11736" y="7236"/>
                    <a:pt x="10868" y="7091"/>
                    <a:pt x="10000" y="6995"/>
                  </a:cubicBezTo>
                  <a:cubicBezTo>
                    <a:pt x="10097" y="6705"/>
                    <a:pt x="10097" y="6223"/>
                    <a:pt x="10097" y="5934"/>
                  </a:cubicBezTo>
                  <a:cubicBezTo>
                    <a:pt x="10097" y="5693"/>
                    <a:pt x="10145" y="4921"/>
                    <a:pt x="9904" y="3860"/>
                  </a:cubicBezTo>
                  <a:cubicBezTo>
                    <a:pt x="9711" y="2944"/>
                    <a:pt x="9421" y="2268"/>
                    <a:pt x="9180" y="1641"/>
                  </a:cubicBezTo>
                  <a:cubicBezTo>
                    <a:pt x="8650" y="580"/>
                    <a:pt x="8409" y="2"/>
                    <a:pt x="8167" y="2"/>
                  </a:cubicBezTo>
                  <a:cubicBezTo>
                    <a:pt x="8161" y="1"/>
                    <a:pt x="8154" y="1"/>
                    <a:pt x="814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37"/>
            <p:cNvSpPr/>
            <p:nvPr/>
          </p:nvSpPr>
          <p:spPr>
            <a:xfrm>
              <a:off x="2350234" y="238500"/>
              <a:ext cx="467574" cy="1104435"/>
            </a:xfrm>
            <a:custGeom>
              <a:avLst/>
              <a:gdLst/>
              <a:ahLst/>
              <a:cxnLst/>
              <a:rect l="l" t="t" r="r" b="b"/>
              <a:pathLst>
                <a:path w="11142" h="26318" extrusionOk="0">
                  <a:moveTo>
                    <a:pt x="2587" y="0"/>
                  </a:moveTo>
                  <a:cubicBezTo>
                    <a:pt x="2497" y="0"/>
                    <a:pt x="2406" y="11"/>
                    <a:pt x="2316" y="33"/>
                  </a:cubicBezTo>
                  <a:cubicBezTo>
                    <a:pt x="2171" y="33"/>
                    <a:pt x="2026" y="130"/>
                    <a:pt x="1882" y="226"/>
                  </a:cubicBezTo>
                  <a:cubicBezTo>
                    <a:pt x="1834" y="274"/>
                    <a:pt x="1737" y="323"/>
                    <a:pt x="1689" y="371"/>
                  </a:cubicBezTo>
                  <a:cubicBezTo>
                    <a:pt x="1110" y="950"/>
                    <a:pt x="821" y="1962"/>
                    <a:pt x="773" y="2830"/>
                  </a:cubicBezTo>
                  <a:cubicBezTo>
                    <a:pt x="628" y="4856"/>
                    <a:pt x="2075" y="5242"/>
                    <a:pt x="2075" y="7074"/>
                  </a:cubicBezTo>
                  <a:cubicBezTo>
                    <a:pt x="2026" y="8570"/>
                    <a:pt x="1062" y="9197"/>
                    <a:pt x="435" y="10113"/>
                  </a:cubicBezTo>
                  <a:cubicBezTo>
                    <a:pt x="387" y="10161"/>
                    <a:pt x="338" y="10258"/>
                    <a:pt x="338" y="10306"/>
                  </a:cubicBezTo>
                  <a:cubicBezTo>
                    <a:pt x="146" y="10643"/>
                    <a:pt x="1" y="11029"/>
                    <a:pt x="1" y="11511"/>
                  </a:cubicBezTo>
                  <a:cubicBezTo>
                    <a:pt x="1" y="13730"/>
                    <a:pt x="2605" y="14550"/>
                    <a:pt x="2316" y="16527"/>
                  </a:cubicBezTo>
                  <a:cubicBezTo>
                    <a:pt x="2123" y="17733"/>
                    <a:pt x="1110" y="17781"/>
                    <a:pt x="821" y="18890"/>
                  </a:cubicBezTo>
                  <a:cubicBezTo>
                    <a:pt x="773" y="18939"/>
                    <a:pt x="773" y="18939"/>
                    <a:pt x="773" y="18987"/>
                  </a:cubicBezTo>
                  <a:cubicBezTo>
                    <a:pt x="773" y="19035"/>
                    <a:pt x="724" y="19131"/>
                    <a:pt x="724" y="19180"/>
                  </a:cubicBezTo>
                  <a:cubicBezTo>
                    <a:pt x="293" y="22009"/>
                    <a:pt x="4440" y="26318"/>
                    <a:pt x="8233" y="26318"/>
                  </a:cubicBezTo>
                  <a:cubicBezTo>
                    <a:pt x="8254" y="26318"/>
                    <a:pt x="8275" y="26318"/>
                    <a:pt x="8296" y="26317"/>
                  </a:cubicBezTo>
                  <a:cubicBezTo>
                    <a:pt x="8875" y="26317"/>
                    <a:pt x="9309" y="26317"/>
                    <a:pt x="9743" y="26028"/>
                  </a:cubicBezTo>
                  <a:lnTo>
                    <a:pt x="9839" y="26028"/>
                  </a:lnTo>
                  <a:cubicBezTo>
                    <a:pt x="9888" y="25980"/>
                    <a:pt x="9936" y="25932"/>
                    <a:pt x="9984" y="25932"/>
                  </a:cubicBezTo>
                  <a:cubicBezTo>
                    <a:pt x="11141" y="25015"/>
                    <a:pt x="10563" y="23038"/>
                    <a:pt x="10852" y="17395"/>
                  </a:cubicBezTo>
                  <a:cubicBezTo>
                    <a:pt x="10900" y="15611"/>
                    <a:pt x="11045" y="14405"/>
                    <a:pt x="10611" y="13489"/>
                  </a:cubicBezTo>
                  <a:cubicBezTo>
                    <a:pt x="10563" y="13441"/>
                    <a:pt x="10563" y="13344"/>
                    <a:pt x="10515" y="13296"/>
                  </a:cubicBezTo>
                  <a:cubicBezTo>
                    <a:pt x="10418" y="13151"/>
                    <a:pt x="10322" y="13007"/>
                    <a:pt x="10177" y="12862"/>
                  </a:cubicBezTo>
                  <a:cubicBezTo>
                    <a:pt x="9405" y="12090"/>
                    <a:pt x="8730" y="12380"/>
                    <a:pt x="8200" y="11560"/>
                  </a:cubicBezTo>
                  <a:cubicBezTo>
                    <a:pt x="7524" y="10499"/>
                    <a:pt x="8344" y="9438"/>
                    <a:pt x="8151" y="8184"/>
                  </a:cubicBezTo>
                  <a:cubicBezTo>
                    <a:pt x="8151" y="8039"/>
                    <a:pt x="8103" y="7943"/>
                    <a:pt x="8103" y="7846"/>
                  </a:cubicBezTo>
                  <a:cubicBezTo>
                    <a:pt x="8055" y="7701"/>
                    <a:pt x="8007" y="7557"/>
                    <a:pt x="7910" y="7412"/>
                  </a:cubicBezTo>
                  <a:cubicBezTo>
                    <a:pt x="7524" y="6544"/>
                    <a:pt x="7139" y="6833"/>
                    <a:pt x="6319" y="5772"/>
                  </a:cubicBezTo>
                  <a:cubicBezTo>
                    <a:pt x="4968" y="3988"/>
                    <a:pt x="5788" y="2686"/>
                    <a:pt x="4486" y="1142"/>
                  </a:cubicBezTo>
                  <a:cubicBezTo>
                    <a:pt x="4311" y="968"/>
                    <a:pt x="3463" y="0"/>
                    <a:pt x="25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37"/>
            <p:cNvSpPr/>
            <p:nvPr/>
          </p:nvSpPr>
          <p:spPr>
            <a:xfrm>
              <a:off x="2421069" y="245928"/>
              <a:ext cx="348142" cy="1084879"/>
            </a:xfrm>
            <a:custGeom>
              <a:avLst/>
              <a:gdLst/>
              <a:ahLst/>
              <a:cxnLst/>
              <a:rect l="l" t="t" r="r" b="b"/>
              <a:pathLst>
                <a:path w="8296" h="25852" extrusionOk="0">
                  <a:moveTo>
                    <a:pt x="194" y="1"/>
                  </a:moveTo>
                  <a:cubicBezTo>
                    <a:pt x="146" y="49"/>
                    <a:pt x="49" y="97"/>
                    <a:pt x="1" y="194"/>
                  </a:cubicBezTo>
                  <a:cubicBezTo>
                    <a:pt x="194" y="821"/>
                    <a:pt x="435" y="1496"/>
                    <a:pt x="724" y="2075"/>
                  </a:cubicBezTo>
                  <a:cubicBezTo>
                    <a:pt x="1255" y="3232"/>
                    <a:pt x="2075" y="4197"/>
                    <a:pt x="2412" y="5402"/>
                  </a:cubicBezTo>
                  <a:cubicBezTo>
                    <a:pt x="2798" y="6608"/>
                    <a:pt x="2991" y="7910"/>
                    <a:pt x="3232" y="9116"/>
                  </a:cubicBezTo>
                  <a:cubicBezTo>
                    <a:pt x="3473" y="10225"/>
                    <a:pt x="3714" y="11334"/>
                    <a:pt x="4004" y="12444"/>
                  </a:cubicBezTo>
                  <a:cubicBezTo>
                    <a:pt x="4004" y="12588"/>
                    <a:pt x="4052" y="12781"/>
                    <a:pt x="4100" y="12926"/>
                  </a:cubicBezTo>
                  <a:cubicBezTo>
                    <a:pt x="4148" y="13071"/>
                    <a:pt x="4148" y="13215"/>
                    <a:pt x="4197" y="13360"/>
                  </a:cubicBezTo>
                  <a:cubicBezTo>
                    <a:pt x="4824" y="15723"/>
                    <a:pt x="5499" y="18135"/>
                    <a:pt x="6270" y="20450"/>
                  </a:cubicBezTo>
                  <a:cubicBezTo>
                    <a:pt x="6415" y="20884"/>
                    <a:pt x="6560" y="21318"/>
                    <a:pt x="6704" y="21703"/>
                  </a:cubicBezTo>
                  <a:cubicBezTo>
                    <a:pt x="6753" y="21800"/>
                    <a:pt x="6753" y="21945"/>
                    <a:pt x="6801" y="22041"/>
                  </a:cubicBezTo>
                  <a:cubicBezTo>
                    <a:pt x="7235" y="23295"/>
                    <a:pt x="7717" y="24597"/>
                    <a:pt x="8055" y="25851"/>
                  </a:cubicBezTo>
                  <a:lnTo>
                    <a:pt x="8151" y="25851"/>
                  </a:lnTo>
                  <a:cubicBezTo>
                    <a:pt x="8200" y="25803"/>
                    <a:pt x="8248" y="25755"/>
                    <a:pt x="8296" y="25755"/>
                  </a:cubicBezTo>
                  <a:cubicBezTo>
                    <a:pt x="7814" y="23922"/>
                    <a:pt x="7090" y="22186"/>
                    <a:pt x="6512" y="20401"/>
                  </a:cubicBezTo>
                  <a:cubicBezTo>
                    <a:pt x="6415" y="20160"/>
                    <a:pt x="6367" y="19919"/>
                    <a:pt x="6270" y="19630"/>
                  </a:cubicBezTo>
                  <a:cubicBezTo>
                    <a:pt x="6174" y="19437"/>
                    <a:pt x="6126" y="19244"/>
                    <a:pt x="6078" y="19003"/>
                  </a:cubicBezTo>
                  <a:cubicBezTo>
                    <a:pt x="5451" y="16977"/>
                    <a:pt x="4872" y="14952"/>
                    <a:pt x="4341" y="12878"/>
                  </a:cubicBezTo>
                  <a:cubicBezTo>
                    <a:pt x="4197" y="12251"/>
                    <a:pt x="4004" y="11576"/>
                    <a:pt x="3859" y="10900"/>
                  </a:cubicBezTo>
                  <a:cubicBezTo>
                    <a:pt x="3859" y="10756"/>
                    <a:pt x="3811" y="10611"/>
                    <a:pt x="3763" y="10418"/>
                  </a:cubicBezTo>
                  <a:cubicBezTo>
                    <a:pt x="3666" y="9984"/>
                    <a:pt x="3570" y="9502"/>
                    <a:pt x="3473" y="9068"/>
                  </a:cubicBezTo>
                  <a:cubicBezTo>
                    <a:pt x="3184" y="7814"/>
                    <a:pt x="3039" y="6560"/>
                    <a:pt x="2653" y="5354"/>
                  </a:cubicBezTo>
                  <a:cubicBezTo>
                    <a:pt x="2316" y="4245"/>
                    <a:pt x="1689" y="3377"/>
                    <a:pt x="1158" y="2412"/>
                  </a:cubicBezTo>
                  <a:cubicBezTo>
                    <a:pt x="724" y="1641"/>
                    <a:pt x="435" y="869"/>
                    <a:pt x="1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37"/>
            <p:cNvSpPr/>
            <p:nvPr/>
          </p:nvSpPr>
          <p:spPr>
            <a:xfrm>
              <a:off x="2380616" y="1031197"/>
              <a:ext cx="331943" cy="139701"/>
            </a:xfrm>
            <a:custGeom>
              <a:avLst/>
              <a:gdLst/>
              <a:ahLst/>
              <a:cxnLst/>
              <a:rect l="l" t="t" r="r" b="b"/>
              <a:pathLst>
                <a:path w="7910" h="3329" extrusionOk="0">
                  <a:moveTo>
                    <a:pt x="49" y="0"/>
                  </a:moveTo>
                  <a:cubicBezTo>
                    <a:pt x="49" y="49"/>
                    <a:pt x="49" y="49"/>
                    <a:pt x="49" y="97"/>
                  </a:cubicBezTo>
                  <a:cubicBezTo>
                    <a:pt x="49" y="145"/>
                    <a:pt x="0" y="241"/>
                    <a:pt x="0" y="290"/>
                  </a:cubicBezTo>
                  <a:cubicBezTo>
                    <a:pt x="772" y="1061"/>
                    <a:pt x="1592" y="1737"/>
                    <a:pt x="2508" y="2219"/>
                  </a:cubicBezTo>
                  <a:cubicBezTo>
                    <a:pt x="3280" y="2653"/>
                    <a:pt x="4100" y="2798"/>
                    <a:pt x="4920" y="2798"/>
                  </a:cubicBezTo>
                  <a:cubicBezTo>
                    <a:pt x="5068" y="2798"/>
                    <a:pt x="5217" y="2796"/>
                    <a:pt x="5367" y="2796"/>
                  </a:cubicBezTo>
                  <a:cubicBezTo>
                    <a:pt x="6191" y="2796"/>
                    <a:pt x="7023" y="2831"/>
                    <a:pt x="7717" y="3280"/>
                  </a:cubicBezTo>
                  <a:cubicBezTo>
                    <a:pt x="7717" y="3328"/>
                    <a:pt x="7765" y="3328"/>
                    <a:pt x="7765" y="3328"/>
                  </a:cubicBezTo>
                  <a:cubicBezTo>
                    <a:pt x="7861" y="3328"/>
                    <a:pt x="7910" y="3183"/>
                    <a:pt x="7813" y="3087"/>
                  </a:cubicBezTo>
                  <a:cubicBezTo>
                    <a:pt x="7765" y="3087"/>
                    <a:pt x="7717" y="3039"/>
                    <a:pt x="7668" y="2990"/>
                  </a:cubicBezTo>
                  <a:cubicBezTo>
                    <a:pt x="7042" y="2653"/>
                    <a:pt x="6366" y="2556"/>
                    <a:pt x="5691" y="2556"/>
                  </a:cubicBezTo>
                  <a:cubicBezTo>
                    <a:pt x="5516" y="2556"/>
                    <a:pt x="5340" y="2558"/>
                    <a:pt x="5166" y="2558"/>
                  </a:cubicBezTo>
                  <a:cubicBezTo>
                    <a:pt x="4379" y="2558"/>
                    <a:pt x="3604" y="2526"/>
                    <a:pt x="2894" y="2171"/>
                  </a:cubicBezTo>
                  <a:cubicBezTo>
                    <a:pt x="2074" y="1737"/>
                    <a:pt x="1351" y="1158"/>
                    <a:pt x="675" y="579"/>
                  </a:cubicBezTo>
                  <a:cubicBezTo>
                    <a:pt x="434" y="386"/>
                    <a:pt x="241" y="193"/>
                    <a:pt x="49" y="0"/>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37"/>
            <p:cNvSpPr/>
            <p:nvPr/>
          </p:nvSpPr>
          <p:spPr>
            <a:xfrm>
              <a:off x="2674068" y="796409"/>
              <a:ext cx="121447" cy="274619"/>
            </a:xfrm>
            <a:custGeom>
              <a:avLst/>
              <a:gdLst/>
              <a:ahLst/>
              <a:cxnLst/>
              <a:rect l="l" t="t" r="r" b="b"/>
              <a:pathLst>
                <a:path w="2894" h="6544" extrusionOk="0">
                  <a:moveTo>
                    <a:pt x="2798" y="1"/>
                  </a:moveTo>
                  <a:cubicBezTo>
                    <a:pt x="2749" y="49"/>
                    <a:pt x="2749" y="49"/>
                    <a:pt x="2701" y="97"/>
                  </a:cubicBezTo>
                  <a:cubicBezTo>
                    <a:pt x="2219" y="628"/>
                    <a:pt x="1495" y="1110"/>
                    <a:pt x="1110" y="1737"/>
                  </a:cubicBezTo>
                  <a:cubicBezTo>
                    <a:pt x="675" y="2412"/>
                    <a:pt x="483" y="3280"/>
                    <a:pt x="338" y="4052"/>
                  </a:cubicBezTo>
                  <a:cubicBezTo>
                    <a:pt x="193" y="4679"/>
                    <a:pt x="49" y="5258"/>
                    <a:pt x="49" y="5885"/>
                  </a:cubicBezTo>
                  <a:cubicBezTo>
                    <a:pt x="0" y="6078"/>
                    <a:pt x="49" y="6271"/>
                    <a:pt x="49" y="6463"/>
                  </a:cubicBezTo>
                  <a:cubicBezTo>
                    <a:pt x="77" y="6520"/>
                    <a:pt x="122" y="6543"/>
                    <a:pt x="164" y="6543"/>
                  </a:cubicBezTo>
                  <a:cubicBezTo>
                    <a:pt x="193" y="6543"/>
                    <a:pt x="221" y="6532"/>
                    <a:pt x="241" y="6512"/>
                  </a:cubicBezTo>
                  <a:cubicBezTo>
                    <a:pt x="290" y="6512"/>
                    <a:pt x="338" y="6463"/>
                    <a:pt x="290" y="6415"/>
                  </a:cubicBezTo>
                  <a:cubicBezTo>
                    <a:pt x="145" y="5499"/>
                    <a:pt x="434" y="4534"/>
                    <a:pt x="675" y="3618"/>
                  </a:cubicBezTo>
                  <a:cubicBezTo>
                    <a:pt x="917" y="2750"/>
                    <a:pt x="1158" y="1882"/>
                    <a:pt x="1881" y="1255"/>
                  </a:cubicBezTo>
                  <a:cubicBezTo>
                    <a:pt x="2219" y="917"/>
                    <a:pt x="2556" y="580"/>
                    <a:pt x="2894" y="194"/>
                  </a:cubicBezTo>
                  <a:cubicBezTo>
                    <a:pt x="2846" y="146"/>
                    <a:pt x="2846" y="49"/>
                    <a:pt x="279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37"/>
            <p:cNvSpPr/>
            <p:nvPr/>
          </p:nvSpPr>
          <p:spPr>
            <a:xfrm>
              <a:off x="2364418" y="660824"/>
              <a:ext cx="240879" cy="145786"/>
            </a:xfrm>
            <a:custGeom>
              <a:avLst/>
              <a:gdLst/>
              <a:ahLst/>
              <a:cxnLst/>
              <a:rect l="l" t="t" r="r" b="b"/>
              <a:pathLst>
                <a:path w="5740" h="3474" extrusionOk="0">
                  <a:moveTo>
                    <a:pt x="145" y="1"/>
                  </a:moveTo>
                  <a:cubicBezTo>
                    <a:pt x="97" y="97"/>
                    <a:pt x="49" y="194"/>
                    <a:pt x="0" y="242"/>
                  </a:cubicBezTo>
                  <a:cubicBezTo>
                    <a:pt x="49" y="338"/>
                    <a:pt x="145" y="435"/>
                    <a:pt x="242" y="531"/>
                  </a:cubicBezTo>
                  <a:cubicBezTo>
                    <a:pt x="676" y="1062"/>
                    <a:pt x="1206" y="1592"/>
                    <a:pt x="1833" y="1930"/>
                  </a:cubicBezTo>
                  <a:cubicBezTo>
                    <a:pt x="2178" y="2089"/>
                    <a:pt x="2509" y="2161"/>
                    <a:pt x="2857" y="2161"/>
                  </a:cubicBezTo>
                  <a:cubicBezTo>
                    <a:pt x="3141" y="2161"/>
                    <a:pt x="3437" y="2113"/>
                    <a:pt x="3762" y="2026"/>
                  </a:cubicBezTo>
                  <a:cubicBezTo>
                    <a:pt x="3901" y="1995"/>
                    <a:pt x="4045" y="1974"/>
                    <a:pt x="4186" y="1974"/>
                  </a:cubicBezTo>
                  <a:cubicBezTo>
                    <a:pt x="4485" y="1974"/>
                    <a:pt x="4771" y="2069"/>
                    <a:pt x="4968" y="2364"/>
                  </a:cubicBezTo>
                  <a:cubicBezTo>
                    <a:pt x="5161" y="2653"/>
                    <a:pt x="5306" y="3039"/>
                    <a:pt x="5498" y="3377"/>
                  </a:cubicBezTo>
                  <a:cubicBezTo>
                    <a:pt x="5498" y="3425"/>
                    <a:pt x="5547" y="3473"/>
                    <a:pt x="5547" y="3473"/>
                  </a:cubicBezTo>
                  <a:cubicBezTo>
                    <a:pt x="5643" y="3473"/>
                    <a:pt x="5740" y="3377"/>
                    <a:pt x="5691" y="3280"/>
                  </a:cubicBezTo>
                  <a:cubicBezTo>
                    <a:pt x="5595" y="3039"/>
                    <a:pt x="5498" y="2798"/>
                    <a:pt x="5354" y="2508"/>
                  </a:cubicBezTo>
                  <a:cubicBezTo>
                    <a:pt x="5161" y="2171"/>
                    <a:pt x="4968" y="1882"/>
                    <a:pt x="4630" y="1785"/>
                  </a:cubicBezTo>
                  <a:cubicBezTo>
                    <a:pt x="4508" y="1744"/>
                    <a:pt x="4386" y="1729"/>
                    <a:pt x="4263" y="1729"/>
                  </a:cubicBezTo>
                  <a:cubicBezTo>
                    <a:pt x="4096" y="1729"/>
                    <a:pt x="3929" y="1757"/>
                    <a:pt x="3762" y="1785"/>
                  </a:cubicBezTo>
                  <a:cubicBezTo>
                    <a:pt x="3455" y="1853"/>
                    <a:pt x="3173" y="1921"/>
                    <a:pt x="2880" y="1921"/>
                  </a:cubicBezTo>
                  <a:cubicBezTo>
                    <a:pt x="2758" y="1921"/>
                    <a:pt x="2635" y="1910"/>
                    <a:pt x="2508" y="1882"/>
                  </a:cubicBezTo>
                  <a:cubicBezTo>
                    <a:pt x="1737" y="1737"/>
                    <a:pt x="1158" y="1206"/>
                    <a:pt x="676" y="676"/>
                  </a:cubicBezTo>
                  <a:cubicBezTo>
                    <a:pt x="483" y="483"/>
                    <a:pt x="290" y="242"/>
                    <a:pt x="14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37"/>
            <p:cNvSpPr/>
            <p:nvPr/>
          </p:nvSpPr>
          <p:spPr>
            <a:xfrm>
              <a:off x="2573607" y="567748"/>
              <a:ext cx="118719" cy="137729"/>
            </a:xfrm>
            <a:custGeom>
              <a:avLst/>
              <a:gdLst/>
              <a:ahLst/>
              <a:cxnLst/>
              <a:rect l="l" t="t" r="r" b="b"/>
              <a:pathLst>
                <a:path w="2829" h="3282" extrusionOk="0">
                  <a:moveTo>
                    <a:pt x="2780" y="0"/>
                  </a:moveTo>
                  <a:cubicBezTo>
                    <a:pt x="2684" y="97"/>
                    <a:pt x="2587" y="193"/>
                    <a:pt x="2539" y="290"/>
                  </a:cubicBezTo>
                  <a:cubicBezTo>
                    <a:pt x="1816" y="1158"/>
                    <a:pt x="513" y="1688"/>
                    <a:pt x="128" y="2749"/>
                  </a:cubicBezTo>
                  <a:cubicBezTo>
                    <a:pt x="79" y="2894"/>
                    <a:pt x="31" y="2990"/>
                    <a:pt x="31" y="3135"/>
                  </a:cubicBezTo>
                  <a:cubicBezTo>
                    <a:pt x="0" y="3228"/>
                    <a:pt x="69" y="3282"/>
                    <a:pt x="135" y="3282"/>
                  </a:cubicBezTo>
                  <a:cubicBezTo>
                    <a:pt x="172" y="3282"/>
                    <a:pt x="207" y="3266"/>
                    <a:pt x="224" y="3231"/>
                  </a:cubicBezTo>
                  <a:lnTo>
                    <a:pt x="272" y="3231"/>
                  </a:lnTo>
                  <a:cubicBezTo>
                    <a:pt x="369" y="2460"/>
                    <a:pt x="947" y="1929"/>
                    <a:pt x="1526" y="1447"/>
                  </a:cubicBezTo>
                  <a:cubicBezTo>
                    <a:pt x="2008" y="1109"/>
                    <a:pt x="2443" y="772"/>
                    <a:pt x="2828" y="290"/>
                  </a:cubicBezTo>
                  <a:cubicBezTo>
                    <a:pt x="2828" y="193"/>
                    <a:pt x="2780" y="97"/>
                    <a:pt x="278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37"/>
            <p:cNvSpPr/>
            <p:nvPr/>
          </p:nvSpPr>
          <p:spPr>
            <a:xfrm>
              <a:off x="1275625" y="1607067"/>
              <a:ext cx="1107079" cy="546174"/>
            </a:xfrm>
            <a:custGeom>
              <a:avLst/>
              <a:gdLst/>
              <a:ahLst/>
              <a:cxnLst/>
              <a:rect l="l" t="t" r="r" b="b"/>
              <a:pathLst>
                <a:path w="26381" h="13015" extrusionOk="0">
                  <a:moveTo>
                    <a:pt x="2819" y="1"/>
                  </a:moveTo>
                  <a:cubicBezTo>
                    <a:pt x="2603" y="1"/>
                    <a:pt x="2373" y="22"/>
                    <a:pt x="2122" y="70"/>
                  </a:cubicBezTo>
                  <a:cubicBezTo>
                    <a:pt x="1833" y="119"/>
                    <a:pt x="338" y="456"/>
                    <a:pt x="48" y="1373"/>
                  </a:cubicBezTo>
                  <a:cubicBezTo>
                    <a:pt x="0" y="1517"/>
                    <a:pt x="0" y="1710"/>
                    <a:pt x="0" y="1855"/>
                  </a:cubicBezTo>
                  <a:cubicBezTo>
                    <a:pt x="0" y="1951"/>
                    <a:pt x="0" y="2000"/>
                    <a:pt x="48" y="2096"/>
                  </a:cubicBezTo>
                  <a:cubicBezTo>
                    <a:pt x="241" y="2868"/>
                    <a:pt x="1013" y="3688"/>
                    <a:pt x="1736" y="4122"/>
                  </a:cubicBezTo>
                  <a:cubicBezTo>
                    <a:pt x="2525" y="4640"/>
                    <a:pt x="3177" y="4695"/>
                    <a:pt x="3811" y="4695"/>
                  </a:cubicBezTo>
                  <a:cubicBezTo>
                    <a:pt x="3980" y="4695"/>
                    <a:pt x="4149" y="4691"/>
                    <a:pt x="4318" y="4691"/>
                  </a:cubicBezTo>
                  <a:cubicBezTo>
                    <a:pt x="4868" y="4691"/>
                    <a:pt x="5429" y="4733"/>
                    <a:pt x="6077" y="5086"/>
                  </a:cubicBezTo>
                  <a:cubicBezTo>
                    <a:pt x="7379" y="5858"/>
                    <a:pt x="7379" y="7015"/>
                    <a:pt x="7909" y="7980"/>
                  </a:cubicBezTo>
                  <a:cubicBezTo>
                    <a:pt x="7909" y="8076"/>
                    <a:pt x="7958" y="8125"/>
                    <a:pt x="8006" y="8221"/>
                  </a:cubicBezTo>
                  <a:cubicBezTo>
                    <a:pt x="8199" y="8510"/>
                    <a:pt x="8488" y="8800"/>
                    <a:pt x="8874" y="9041"/>
                  </a:cubicBezTo>
                  <a:cubicBezTo>
                    <a:pt x="9379" y="9324"/>
                    <a:pt x="9884" y="9416"/>
                    <a:pt x="10382" y="9416"/>
                  </a:cubicBezTo>
                  <a:cubicBezTo>
                    <a:pt x="11290" y="9416"/>
                    <a:pt x="12178" y="9112"/>
                    <a:pt x="13005" y="9112"/>
                  </a:cubicBezTo>
                  <a:cubicBezTo>
                    <a:pt x="13501" y="9112"/>
                    <a:pt x="13976" y="9221"/>
                    <a:pt x="14420" y="9571"/>
                  </a:cubicBezTo>
                  <a:cubicBezTo>
                    <a:pt x="15385" y="10343"/>
                    <a:pt x="14902" y="11211"/>
                    <a:pt x="15722" y="12031"/>
                  </a:cubicBezTo>
                  <a:lnTo>
                    <a:pt x="15770" y="12079"/>
                  </a:lnTo>
                  <a:cubicBezTo>
                    <a:pt x="15819" y="12127"/>
                    <a:pt x="15867" y="12224"/>
                    <a:pt x="15963" y="12224"/>
                  </a:cubicBezTo>
                  <a:cubicBezTo>
                    <a:pt x="16616" y="12763"/>
                    <a:pt x="17582" y="13014"/>
                    <a:pt x="18668" y="13014"/>
                  </a:cubicBezTo>
                  <a:cubicBezTo>
                    <a:pt x="21273" y="13014"/>
                    <a:pt x="24571" y="11568"/>
                    <a:pt x="25898" y="9186"/>
                  </a:cubicBezTo>
                  <a:cubicBezTo>
                    <a:pt x="26139" y="8703"/>
                    <a:pt x="26381" y="8317"/>
                    <a:pt x="26381" y="7787"/>
                  </a:cubicBezTo>
                  <a:lnTo>
                    <a:pt x="26381" y="7739"/>
                  </a:lnTo>
                  <a:cubicBezTo>
                    <a:pt x="26381" y="7642"/>
                    <a:pt x="26332" y="7594"/>
                    <a:pt x="26332" y="7546"/>
                  </a:cubicBezTo>
                  <a:cubicBezTo>
                    <a:pt x="26139" y="6099"/>
                    <a:pt x="24162" y="5617"/>
                    <a:pt x="19388" y="2578"/>
                  </a:cubicBezTo>
                  <a:cubicBezTo>
                    <a:pt x="17844" y="1614"/>
                    <a:pt x="16880" y="890"/>
                    <a:pt x="15867" y="842"/>
                  </a:cubicBezTo>
                  <a:lnTo>
                    <a:pt x="15626" y="842"/>
                  </a:lnTo>
                  <a:cubicBezTo>
                    <a:pt x="15433" y="842"/>
                    <a:pt x="15288" y="890"/>
                    <a:pt x="15095" y="890"/>
                  </a:cubicBezTo>
                  <a:cubicBezTo>
                    <a:pt x="14034" y="1180"/>
                    <a:pt x="13938" y="1951"/>
                    <a:pt x="12973" y="1951"/>
                  </a:cubicBezTo>
                  <a:cubicBezTo>
                    <a:pt x="12925" y="1955"/>
                    <a:pt x="12879" y="1957"/>
                    <a:pt x="12833" y="1957"/>
                  </a:cubicBezTo>
                  <a:cubicBezTo>
                    <a:pt x="11678" y="1957"/>
                    <a:pt x="11145" y="824"/>
                    <a:pt x="10031" y="360"/>
                  </a:cubicBezTo>
                  <a:cubicBezTo>
                    <a:pt x="9935" y="312"/>
                    <a:pt x="9790" y="263"/>
                    <a:pt x="9694" y="263"/>
                  </a:cubicBezTo>
                  <a:cubicBezTo>
                    <a:pt x="9549" y="215"/>
                    <a:pt x="9404" y="167"/>
                    <a:pt x="9260" y="167"/>
                  </a:cubicBezTo>
                  <a:cubicBezTo>
                    <a:pt x="9180" y="159"/>
                    <a:pt x="9108" y="155"/>
                    <a:pt x="9041" y="155"/>
                  </a:cubicBezTo>
                  <a:cubicBezTo>
                    <a:pt x="8294" y="155"/>
                    <a:pt x="8236" y="613"/>
                    <a:pt x="7041" y="746"/>
                  </a:cubicBezTo>
                  <a:cubicBezTo>
                    <a:pt x="6823" y="774"/>
                    <a:pt x="6620" y="787"/>
                    <a:pt x="6429" y="787"/>
                  </a:cubicBezTo>
                  <a:cubicBezTo>
                    <a:pt x="4916" y="787"/>
                    <a:pt x="4139" y="1"/>
                    <a:pt x="281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37"/>
            <p:cNvSpPr/>
            <p:nvPr/>
          </p:nvSpPr>
          <p:spPr>
            <a:xfrm>
              <a:off x="1275625" y="1684868"/>
              <a:ext cx="1107079" cy="248978"/>
            </a:xfrm>
            <a:custGeom>
              <a:avLst/>
              <a:gdLst/>
              <a:ahLst/>
              <a:cxnLst/>
              <a:rect l="l" t="t" r="r" b="b"/>
              <a:pathLst>
                <a:path w="26381" h="5933" extrusionOk="0">
                  <a:moveTo>
                    <a:pt x="0" y="1"/>
                  </a:moveTo>
                  <a:cubicBezTo>
                    <a:pt x="0" y="49"/>
                    <a:pt x="48" y="146"/>
                    <a:pt x="48" y="242"/>
                  </a:cubicBezTo>
                  <a:cubicBezTo>
                    <a:pt x="723" y="435"/>
                    <a:pt x="1399" y="531"/>
                    <a:pt x="2074" y="580"/>
                  </a:cubicBezTo>
                  <a:cubicBezTo>
                    <a:pt x="2227" y="586"/>
                    <a:pt x="2380" y="588"/>
                    <a:pt x="2533" y="588"/>
                  </a:cubicBezTo>
                  <a:cubicBezTo>
                    <a:pt x="3057" y="588"/>
                    <a:pt x="3575" y="561"/>
                    <a:pt x="4093" y="561"/>
                  </a:cubicBezTo>
                  <a:cubicBezTo>
                    <a:pt x="4654" y="561"/>
                    <a:pt x="5216" y="592"/>
                    <a:pt x="5787" y="724"/>
                  </a:cubicBezTo>
                  <a:cubicBezTo>
                    <a:pt x="6993" y="1014"/>
                    <a:pt x="8199" y="1496"/>
                    <a:pt x="9404" y="1882"/>
                  </a:cubicBezTo>
                  <a:cubicBezTo>
                    <a:pt x="10465" y="2219"/>
                    <a:pt x="11575" y="2509"/>
                    <a:pt x="12636" y="2846"/>
                  </a:cubicBezTo>
                  <a:cubicBezTo>
                    <a:pt x="12829" y="2895"/>
                    <a:pt x="12973" y="2943"/>
                    <a:pt x="13166" y="2991"/>
                  </a:cubicBezTo>
                  <a:cubicBezTo>
                    <a:pt x="13311" y="3039"/>
                    <a:pt x="13407" y="3039"/>
                    <a:pt x="13552" y="3087"/>
                  </a:cubicBezTo>
                  <a:cubicBezTo>
                    <a:pt x="15963" y="3763"/>
                    <a:pt x="18375" y="4341"/>
                    <a:pt x="20786" y="4824"/>
                  </a:cubicBezTo>
                  <a:cubicBezTo>
                    <a:pt x="21220" y="4920"/>
                    <a:pt x="21654" y="4968"/>
                    <a:pt x="22088" y="5065"/>
                  </a:cubicBezTo>
                  <a:cubicBezTo>
                    <a:pt x="22185" y="5113"/>
                    <a:pt x="22281" y="5113"/>
                    <a:pt x="22378" y="5113"/>
                  </a:cubicBezTo>
                  <a:cubicBezTo>
                    <a:pt x="23728" y="5354"/>
                    <a:pt x="25078" y="5595"/>
                    <a:pt x="26381" y="5933"/>
                  </a:cubicBezTo>
                  <a:lnTo>
                    <a:pt x="26381" y="5836"/>
                  </a:lnTo>
                  <a:cubicBezTo>
                    <a:pt x="26381" y="5788"/>
                    <a:pt x="26332" y="5740"/>
                    <a:pt x="26332" y="5692"/>
                  </a:cubicBezTo>
                  <a:cubicBezTo>
                    <a:pt x="24548" y="5210"/>
                    <a:pt x="22667" y="4968"/>
                    <a:pt x="20834" y="4583"/>
                  </a:cubicBezTo>
                  <a:cubicBezTo>
                    <a:pt x="20593" y="4534"/>
                    <a:pt x="20304" y="4486"/>
                    <a:pt x="20063" y="4390"/>
                  </a:cubicBezTo>
                  <a:cubicBezTo>
                    <a:pt x="19870" y="4390"/>
                    <a:pt x="19629" y="4341"/>
                    <a:pt x="19388" y="4245"/>
                  </a:cubicBezTo>
                  <a:cubicBezTo>
                    <a:pt x="17314" y="3811"/>
                    <a:pt x="15288" y="3329"/>
                    <a:pt x="13214" y="2750"/>
                  </a:cubicBezTo>
                  <a:cubicBezTo>
                    <a:pt x="12587" y="2557"/>
                    <a:pt x="11960" y="2364"/>
                    <a:pt x="11285" y="2171"/>
                  </a:cubicBezTo>
                  <a:cubicBezTo>
                    <a:pt x="11141" y="2123"/>
                    <a:pt x="10948" y="2075"/>
                    <a:pt x="10803" y="2026"/>
                  </a:cubicBezTo>
                  <a:cubicBezTo>
                    <a:pt x="10369" y="1882"/>
                    <a:pt x="9935" y="1737"/>
                    <a:pt x="9501" y="1641"/>
                  </a:cubicBezTo>
                  <a:cubicBezTo>
                    <a:pt x="8295" y="1255"/>
                    <a:pt x="7089" y="773"/>
                    <a:pt x="5836" y="483"/>
                  </a:cubicBezTo>
                  <a:cubicBezTo>
                    <a:pt x="5246" y="349"/>
                    <a:pt x="4642" y="319"/>
                    <a:pt x="4031" y="319"/>
                  </a:cubicBezTo>
                  <a:cubicBezTo>
                    <a:pt x="3542" y="319"/>
                    <a:pt x="3049" y="339"/>
                    <a:pt x="2556" y="339"/>
                  </a:cubicBezTo>
                  <a:cubicBezTo>
                    <a:pt x="1688" y="339"/>
                    <a:pt x="868" y="194"/>
                    <a:pt x="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37"/>
            <p:cNvSpPr/>
            <p:nvPr/>
          </p:nvSpPr>
          <p:spPr>
            <a:xfrm>
              <a:off x="1935380" y="1892925"/>
              <a:ext cx="281082" cy="227115"/>
            </a:xfrm>
            <a:custGeom>
              <a:avLst/>
              <a:gdLst/>
              <a:ahLst/>
              <a:cxnLst/>
              <a:rect l="l" t="t" r="r" b="b"/>
              <a:pathLst>
                <a:path w="6698" h="5412" extrusionOk="0">
                  <a:moveTo>
                    <a:pt x="6551" y="1"/>
                  </a:moveTo>
                  <a:cubicBezTo>
                    <a:pt x="6538" y="1"/>
                    <a:pt x="6524" y="4"/>
                    <a:pt x="6511" y="10"/>
                  </a:cubicBezTo>
                  <a:cubicBezTo>
                    <a:pt x="6463" y="59"/>
                    <a:pt x="6414" y="59"/>
                    <a:pt x="6318" y="107"/>
                  </a:cubicBezTo>
                  <a:cubicBezTo>
                    <a:pt x="5739" y="444"/>
                    <a:pt x="5305" y="1023"/>
                    <a:pt x="4968" y="1602"/>
                  </a:cubicBezTo>
                  <a:cubicBezTo>
                    <a:pt x="4485" y="2470"/>
                    <a:pt x="4051" y="3290"/>
                    <a:pt x="3231" y="3869"/>
                  </a:cubicBezTo>
                  <a:cubicBezTo>
                    <a:pt x="2508" y="4351"/>
                    <a:pt x="1640" y="4688"/>
                    <a:pt x="772" y="4978"/>
                  </a:cubicBezTo>
                  <a:cubicBezTo>
                    <a:pt x="531" y="5074"/>
                    <a:pt x="241" y="5171"/>
                    <a:pt x="0" y="5219"/>
                  </a:cubicBezTo>
                  <a:lnTo>
                    <a:pt x="48" y="5267"/>
                  </a:lnTo>
                  <a:cubicBezTo>
                    <a:pt x="97" y="5315"/>
                    <a:pt x="145" y="5364"/>
                    <a:pt x="241" y="5412"/>
                  </a:cubicBezTo>
                  <a:cubicBezTo>
                    <a:pt x="1254" y="5123"/>
                    <a:pt x="2267" y="4737"/>
                    <a:pt x="3135" y="4206"/>
                  </a:cubicBezTo>
                  <a:cubicBezTo>
                    <a:pt x="3907" y="3724"/>
                    <a:pt x="4389" y="3097"/>
                    <a:pt x="4823" y="2374"/>
                  </a:cubicBezTo>
                  <a:cubicBezTo>
                    <a:pt x="5305" y="1554"/>
                    <a:pt x="5739" y="637"/>
                    <a:pt x="6607" y="203"/>
                  </a:cubicBezTo>
                  <a:cubicBezTo>
                    <a:pt x="6656" y="203"/>
                    <a:pt x="6656" y="155"/>
                    <a:pt x="6656" y="155"/>
                  </a:cubicBezTo>
                  <a:cubicBezTo>
                    <a:pt x="6697" y="114"/>
                    <a:pt x="6632" y="1"/>
                    <a:pt x="6551" y="1"/>
                  </a:cubicBez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37"/>
            <p:cNvSpPr/>
            <p:nvPr/>
          </p:nvSpPr>
          <p:spPr>
            <a:xfrm>
              <a:off x="1931309" y="1642400"/>
              <a:ext cx="186241" cy="233325"/>
            </a:xfrm>
            <a:custGeom>
              <a:avLst/>
              <a:gdLst/>
              <a:ahLst/>
              <a:cxnLst/>
              <a:rect l="l" t="t" r="r" b="b"/>
              <a:pathLst>
                <a:path w="4438" h="5560" extrusionOk="0">
                  <a:moveTo>
                    <a:pt x="1" y="0"/>
                  </a:moveTo>
                  <a:cubicBezTo>
                    <a:pt x="49" y="48"/>
                    <a:pt x="49" y="48"/>
                    <a:pt x="49" y="97"/>
                  </a:cubicBezTo>
                  <a:cubicBezTo>
                    <a:pt x="290" y="820"/>
                    <a:pt x="338" y="1640"/>
                    <a:pt x="724" y="2315"/>
                  </a:cubicBezTo>
                  <a:cubicBezTo>
                    <a:pt x="1110" y="3038"/>
                    <a:pt x="1737" y="3617"/>
                    <a:pt x="2316" y="4148"/>
                  </a:cubicBezTo>
                  <a:cubicBezTo>
                    <a:pt x="2798" y="4582"/>
                    <a:pt x="3232" y="5016"/>
                    <a:pt x="3763" y="5305"/>
                  </a:cubicBezTo>
                  <a:cubicBezTo>
                    <a:pt x="3955" y="5402"/>
                    <a:pt x="4100" y="5498"/>
                    <a:pt x="4293" y="5546"/>
                  </a:cubicBezTo>
                  <a:cubicBezTo>
                    <a:pt x="4311" y="5556"/>
                    <a:pt x="4328" y="5559"/>
                    <a:pt x="4343" y="5559"/>
                  </a:cubicBezTo>
                  <a:cubicBezTo>
                    <a:pt x="4406" y="5559"/>
                    <a:pt x="4438" y="5489"/>
                    <a:pt x="4438" y="5450"/>
                  </a:cubicBezTo>
                  <a:cubicBezTo>
                    <a:pt x="4438" y="5402"/>
                    <a:pt x="4438" y="5353"/>
                    <a:pt x="4341" y="5305"/>
                  </a:cubicBezTo>
                  <a:cubicBezTo>
                    <a:pt x="3473" y="5016"/>
                    <a:pt x="2798" y="4292"/>
                    <a:pt x="2123" y="3617"/>
                  </a:cubicBezTo>
                  <a:cubicBezTo>
                    <a:pt x="1448" y="2990"/>
                    <a:pt x="869" y="2363"/>
                    <a:pt x="628" y="1399"/>
                  </a:cubicBezTo>
                  <a:cubicBezTo>
                    <a:pt x="531" y="965"/>
                    <a:pt x="387" y="434"/>
                    <a:pt x="24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37"/>
            <p:cNvSpPr/>
            <p:nvPr/>
          </p:nvSpPr>
          <p:spPr>
            <a:xfrm>
              <a:off x="1605502" y="1803584"/>
              <a:ext cx="240879" cy="148472"/>
            </a:xfrm>
            <a:custGeom>
              <a:avLst/>
              <a:gdLst/>
              <a:ahLst/>
              <a:cxnLst/>
              <a:rect l="l" t="t" r="r" b="b"/>
              <a:pathLst>
                <a:path w="5740" h="3538" extrusionOk="0">
                  <a:moveTo>
                    <a:pt x="4522" y="1"/>
                  </a:moveTo>
                  <a:cubicBezTo>
                    <a:pt x="4240" y="1"/>
                    <a:pt x="3986" y="72"/>
                    <a:pt x="3762" y="258"/>
                  </a:cubicBezTo>
                  <a:cubicBezTo>
                    <a:pt x="3569" y="451"/>
                    <a:pt x="3424" y="741"/>
                    <a:pt x="3328" y="1030"/>
                  </a:cubicBezTo>
                  <a:cubicBezTo>
                    <a:pt x="3231" y="1416"/>
                    <a:pt x="3087" y="1802"/>
                    <a:pt x="2797" y="2139"/>
                  </a:cubicBezTo>
                  <a:cubicBezTo>
                    <a:pt x="2315" y="2718"/>
                    <a:pt x="1592" y="2959"/>
                    <a:pt x="868" y="3152"/>
                  </a:cubicBezTo>
                  <a:cubicBezTo>
                    <a:pt x="579" y="3200"/>
                    <a:pt x="289" y="3249"/>
                    <a:pt x="0" y="3297"/>
                  </a:cubicBezTo>
                  <a:cubicBezTo>
                    <a:pt x="48" y="3345"/>
                    <a:pt x="97" y="3442"/>
                    <a:pt x="145" y="3538"/>
                  </a:cubicBezTo>
                  <a:cubicBezTo>
                    <a:pt x="289" y="3490"/>
                    <a:pt x="386" y="3490"/>
                    <a:pt x="531" y="3442"/>
                  </a:cubicBezTo>
                  <a:cubicBezTo>
                    <a:pt x="1206" y="3345"/>
                    <a:pt x="1929" y="3152"/>
                    <a:pt x="2508" y="2766"/>
                  </a:cubicBezTo>
                  <a:cubicBezTo>
                    <a:pt x="3087" y="2332"/>
                    <a:pt x="3376" y="1802"/>
                    <a:pt x="3569" y="1127"/>
                  </a:cubicBezTo>
                  <a:cubicBezTo>
                    <a:pt x="3714" y="693"/>
                    <a:pt x="3907" y="258"/>
                    <a:pt x="4437" y="258"/>
                  </a:cubicBezTo>
                  <a:cubicBezTo>
                    <a:pt x="4514" y="249"/>
                    <a:pt x="4591" y="245"/>
                    <a:pt x="4669" y="245"/>
                  </a:cubicBezTo>
                  <a:cubicBezTo>
                    <a:pt x="4977" y="245"/>
                    <a:pt x="5286" y="307"/>
                    <a:pt x="5595" y="307"/>
                  </a:cubicBezTo>
                  <a:cubicBezTo>
                    <a:pt x="5643" y="307"/>
                    <a:pt x="5691" y="307"/>
                    <a:pt x="5691" y="258"/>
                  </a:cubicBezTo>
                  <a:cubicBezTo>
                    <a:pt x="5739" y="210"/>
                    <a:pt x="5691" y="66"/>
                    <a:pt x="5595" y="66"/>
                  </a:cubicBezTo>
                  <a:cubicBezTo>
                    <a:pt x="5353" y="66"/>
                    <a:pt x="5064" y="17"/>
                    <a:pt x="4775" y="17"/>
                  </a:cubicBezTo>
                  <a:cubicBezTo>
                    <a:pt x="4688" y="7"/>
                    <a:pt x="4604" y="1"/>
                    <a:pt x="452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37"/>
            <p:cNvSpPr/>
            <p:nvPr/>
          </p:nvSpPr>
          <p:spPr>
            <a:xfrm>
              <a:off x="1682380" y="1618103"/>
              <a:ext cx="68361" cy="165342"/>
            </a:xfrm>
            <a:custGeom>
              <a:avLst/>
              <a:gdLst/>
              <a:ahLst/>
              <a:cxnLst/>
              <a:rect l="l" t="t" r="r" b="b"/>
              <a:pathLst>
                <a:path w="1629" h="3940" extrusionOk="0">
                  <a:moveTo>
                    <a:pt x="1" y="0"/>
                  </a:moveTo>
                  <a:cubicBezTo>
                    <a:pt x="49" y="97"/>
                    <a:pt x="97" y="193"/>
                    <a:pt x="145" y="338"/>
                  </a:cubicBezTo>
                  <a:cubicBezTo>
                    <a:pt x="531" y="1399"/>
                    <a:pt x="338" y="2749"/>
                    <a:pt x="1110" y="3617"/>
                  </a:cubicBezTo>
                  <a:cubicBezTo>
                    <a:pt x="1206" y="3714"/>
                    <a:pt x="1303" y="3810"/>
                    <a:pt x="1399" y="3907"/>
                  </a:cubicBezTo>
                  <a:cubicBezTo>
                    <a:pt x="1423" y="3930"/>
                    <a:pt x="1449" y="3939"/>
                    <a:pt x="1474" y="3939"/>
                  </a:cubicBezTo>
                  <a:cubicBezTo>
                    <a:pt x="1554" y="3939"/>
                    <a:pt x="1629" y="3847"/>
                    <a:pt x="1592" y="3810"/>
                  </a:cubicBezTo>
                  <a:cubicBezTo>
                    <a:pt x="1592" y="3762"/>
                    <a:pt x="1592" y="3762"/>
                    <a:pt x="1592" y="3762"/>
                  </a:cubicBezTo>
                  <a:cubicBezTo>
                    <a:pt x="965" y="3280"/>
                    <a:pt x="772" y="2508"/>
                    <a:pt x="676" y="1785"/>
                  </a:cubicBezTo>
                  <a:cubicBezTo>
                    <a:pt x="628" y="1206"/>
                    <a:pt x="531" y="627"/>
                    <a:pt x="338" y="97"/>
                  </a:cubicBezTo>
                  <a:cubicBezTo>
                    <a:pt x="242" y="49"/>
                    <a:pt x="97" y="0"/>
                    <a:pt x="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37"/>
            <p:cNvSpPr/>
            <p:nvPr/>
          </p:nvSpPr>
          <p:spPr>
            <a:xfrm>
              <a:off x="3526101" y="2745084"/>
              <a:ext cx="894568" cy="857429"/>
            </a:xfrm>
            <a:custGeom>
              <a:avLst/>
              <a:gdLst/>
              <a:ahLst/>
              <a:cxnLst/>
              <a:rect l="l" t="t" r="r" b="b"/>
              <a:pathLst>
                <a:path w="21317" h="20432" extrusionOk="0">
                  <a:moveTo>
                    <a:pt x="5507" y="0"/>
                  </a:moveTo>
                  <a:cubicBezTo>
                    <a:pt x="4118" y="0"/>
                    <a:pt x="2752" y="311"/>
                    <a:pt x="1688" y="1020"/>
                  </a:cubicBezTo>
                  <a:cubicBezTo>
                    <a:pt x="1206" y="1309"/>
                    <a:pt x="868" y="1551"/>
                    <a:pt x="579" y="1985"/>
                  </a:cubicBezTo>
                  <a:cubicBezTo>
                    <a:pt x="579" y="2033"/>
                    <a:pt x="579" y="2033"/>
                    <a:pt x="579" y="2081"/>
                  </a:cubicBezTo>
                  <a:cubicBezTo>
                    <a:pt x="531" y="2129"/>
                    <a:pt x="531" y="2178"/>
                    <a:pt x="482" y="2226"/>
                  </a:cubicBezTo>
                  <a:cubicBezTo>
                    <a:pt x="0" y="3624"/>
                    <a:pt x="1495" y="4975"/>
                    <a:pt x="4292" y="9894"/>
                  </a:cubicBezTo>
                  <a:cubicBezTo>
                    <a:pt x="5209" y="11437"/>
                    <a:pt x="5739" y="12547"/>
                    <a:pt x="6607" y="13077"/>
                  </a:cubicBezTo>
                  <a:cubicBezTo>
                    <a:pt x="6656" y="13125"/>
                    <a:pt x="6704" y="13174"/>
                    <a:pt x="6800" y="13174"/>
                  </a:cubicBezTo>
                  <a:cubicBezTo>
                    <a:pt x="6945" y="13270"/>
                    <a:pt x="7090" y="13318"/>
                    <a:pt x="7283" y="13366"/>
                  </a:cubicBezTo>
                  <a:cubicBezTo>
                    <a:pt x="7478" y="13411"/>
                    <a:pt x="7651" y="13427"/>
                    <a:pt x="7811" y="13427"/>
                  </a:cubicBezTo>
                  <a:cubicBezTo>
                    <a:pt x="8288" y="13427"/>
                    <a:pt x="8635" y="13278"/>
                    <a:pt x="9027" y="13278"/>
                  </a:cubicBezTo>
                  <a:cubicBezTo>
                    <a:pt x="9216" y="13278"/>
                    <a:pt x="9416" y="13312"/>
                    <a:pt x="9646" y="13415"/>
                  </a:cubicBezTo>
                  <a:cubicBezTo>
                    <a:pt x="10803" y="13945"/>
                    <a:pt x="10707" y="15296"/>
                    <a:pt x="11527" y="16260"/>
                  </a:cubicBezTo>
                  <a:cubicBezTo>
                    <a:pt x="11575" y="16357"/>
                    <a:pt x="11671" y="16405"/>
                    <a:pt x="11768" y="16501"/>
                  </a:cubicBezTo>
                  <a:cubicBezTo>
                    <a:pt x="11864" y="16598"/>
                    <a:pt x="11961" y="16694"/>
                    <a:pt x="12105" y="16791"/>
                  </a:cubicBezTo>
                  <a:cubicBezTo>
                    <a:pt x="12925" y="17321"/>
                    <a:pt x="13118" y="16839"/>
                    <a:pt x="14324" y="17321"/>
                  </a:cubicBezTo>
                  <a:cubicBezTo>
                    <a:pt x="16398" y="18093"/>
                    <a:pt x="16446" y="19636"/>
                    <a:pt x="18375" y="20215"/>
                  </a:cubicBezTo>
                  <a:cubicBezTo>
                    <a:pt x="18511" y="20269"/>
                    <a:pt x="19049" y="20432"/>
                    <a:pt x="19612" y="20432"/>
                  </a:cubicBezTo>
                  <a:cubicBezTo>
                    <a:pt x="20045" y="20432"/>
                    <a:pt x="20493" y="20336"/>
                    <a:pt x="20786" y="20022"/>
                  </a:cubicBezTo>
                  <a:cubicBezTo>
                    <a:pt x="20931" y="19925"/>
                    <a:pt x="20979" y="19781"/>
                    <a:pt x="21076" y="19636"/>
                  </a:cubicBezTo>
                  <a:cubicBezTo>
                    <a:pt x="21076" y="19588"/>
                    <a:pt x="21124" y="19491"/>
                    <a:pt x="21124" y="19395"/>
                  </a:cubicBezTo>
                  <a:cubicBezTo>
                    <a:pt x="21317" y="18623"/>
                    <a:pt x="21027" y="17562"/>
                    <a:pt x="20642" y="16839"/>
                  </a:cubicBezTo>
                  <a:cubicBezTo>
                    <a:pt x="19629" y="15054"/>
                    <a:pt x="18182" y="15440"/>
                    <a:pt x="17217" y="13945"/>
                  </a:cubicBezTo>
                  <a:cubicBezTo>
                    <a:pt x="16446" y="12643"/>
                    <a:pt x="16976" y="11630"/>
                    <a:pt x="16976" y="10521"/>
                  </a:cubicBezTo>
                  <a:cubicBezTo>
                    <a:pt x="16976" y="10425"/>
                    <a:pt x="16976" y="10328"/>
                    <a:pt x="16976" y="10232"/>
                  </a:cubicBezTo>
                  <a:cubicBezTo>
                    <a:pt x="16976" y="9894"/>
                    <a:pt x="16880" y="9508"/>
                    <a:pt x="16590" y="9074"/>
                  </a:cubicBezTo>
                  <a:cubicBezTo>
                    <a:pt x="15385" y="7193"/>
                    <a:pt x="12780" y="7917"/>
                    <a:pt x="11961" y="6036"/>
                  </a:cubicBezTo>
                  <a:cubicBezTo>
                    <a:pt x="11478" y="4927"/>
                    <a:pt x="12298" y="4396"/>
                    <a:pt x="11961" y="3239"/>
                  </a:cubicBezTo>
                  <a:cubicBezTo>
                    <a:pt x="11961" y="3239"/>
                    <a:pt x="11961" y="3190"/>
                    <a:pt x="11961" y="3190"/>
                  </a:cubicBezTo>
                  <a:cubicBezTo>
                    <a:pt x="11961" y="3094"/>
                    <a:pt x="11912" y="3046"/>
                    <a:pt x="11864" y="2997"/>
                  </a:cubicBezTo>
                  <a:cubicBezTo>
                    <a:pt x="11126" y="1232"/>
                    <a:pt x="8271" y="0"/>
                    <a:pt x="55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37"/>
            <p:cNvSpPr/>
            <p:nvPr/>
          </p:nvSpPr>
          <p:spPr>
            <a:xfrm>
              <a:off x="3546328" y="2828341"/>
              <a:ext cx="866242" cy="740808"/>
            </a:xfrm>
            <a:custGeom>
              <a:avLst/>
              <a:gdLst/>
              <a:ahLst/>
              <a:cxnLst/>
              <a:rect l="l" t="t" r="r" b="b"/>
              <a:pathLst>
                <a:path w="20642" h="17653" extrusionOk="0">
                  <a:moveTo>
                    <a:pt x="97" y="1"/>
                  </a:moveTo>
                  <a:cubicBezTo>
                    <a:pt x="97" y="49"/>
                    <a:pt x="97" y="49"/>
                    <a:pt x="97" y="97"/>
                  </a:cubicBezTo>
                  <a:cubicBezTo>
                    <a:pt x="49" y="145"/>
                    <a:pt x="49" y="194"/>
                    <a:pt x="0" y="242"/>
                  </a:cubicBezTo>
                  <a:cubicBezTo>
                    <a:pt x="1399" y="1496"/>
                    <a:pt x="2942" y="2605"/>
                    <a:pt x="4341" y="3811"/>
                  </a:cubicBezTo>
                  <a:cubicBezTo>
                    <a:pt x="4534" y="3955"/>
                    <a:pt x="4775" y="4148"/>
                    <a:pt x="4968" y="4341"/>
                  </a:cubicBezTo>
                  <a:cubicBezTo>
                    <a:pt x="5113" y="4486"/>
                    <a:pt x="5305" y="4631"/>
                    <a:pt x="5498" y="4775"/>
                  </a:cubicBezTo>
                  <a:cubicBezTo>
                    <a:pt x="7090" y="6126"/>
                    <a:pt x="8681" y="7524"/>
                    <a:pt x="10176" y="9019"/>
                  </a:cubicBezTo>
                  <a:cubicBezTo>
                    <a:pt x="10707" y="9453"/>
                    <a:pt x="11189" y="9936"/>
                    <a:pt x="11672" y="10418"/>
                  </a:cubicBezTo>
                  <a:cubicBezTo>
                    <a:pt x="11768" y="10514"/>
                    <a:pt x="11864" y="10659"/>
                    <a:pt x="12009" y="10755"/>
                  </a:cubicBezTo>
                  <a:cubicBezTo>
                    <a:pt x="12347" y="11093"/>
                    <a:pt x="12636" y="11431"/>
                    <a:pt x="12974" y="11768"/>
                  </a:cubicBezTo>
                  <a:cubicBezTo>
                    <a:pt x="13842" y="12685"/>
                    <a:pt x="14710" y="13649"/>
                    <a:pt x="15626" y="14469"/>
                  </a:cubicBezTo>
                  <a:cubicBezTo>
                    <a:pt x="16494" y="15192"/>
                    <a:pt x="17507" y="15626"/>
                    <a:pt x="18472" y="16157"/>
                  </a:cubicBezTo>
                  <a:cubicBezTo>
                    <a:pt x="19243" y="16543"/>
                    <a:pt x="19918" y="17073"/>
                    <a:pt x="20545" y="17652"/>
                  </a:cubicBezTo>
                  <a:cubicBezTo>
                    <a:pt x="20594" y="17604"/>
                    <a:pt x="20642" y="17507"/>
                    <a:pt x="20642" y="17411"/>
                  </a:cubicBezTo>
                  <a:cubicBezTo>
                    <a:pt x="20160" y="16929"/>
                    <a:pt x="19629" y="16543"/>
                    <a:pt x="19050" y="16205"/>
                  </a:cubicBezTo>
                  <a:cubicBezTo>
                    <a:pt x="17941" y="15530"/>
                    <a:pt x="16784" y="15144"/>
                    <a:pt x="15819" y="14324"/>
                  </a:cubicBezTo>
                  <a:cubicBezTo>
                    <a:pt x="14855" y="13504"/>
                    <a:pt x="14035" y="12492"/>
                    <a:pt x="13167" y="11575"/>
                  </a:cubicBezTo>
                  <a:cubicBezTo>
                    <a:pt x="12347" y="10804"/>
                    <a:pt x="11575" y="9984"/>
                    <a:pt x="10755" y="9212"/>
                  </a:cubicBezTo>
                  <a:cubicBezTo>
                    <a:pt x="10610" y="9067"/>
                    <a:pt x="10514" y="8971"/>
                    <a:pt x="10369" y="8826"/>
                  </a:cubicBezTo>
                  <a:cubicBezTo>
                    <a:pt x="10273" y="8730"/>
                    <a:pt x="10176" y="8633"/>
                    <a:pt x="10080" y="8537"/>
                  </a:cubicBezTo>
                  <a:cubicBezTo>
                    <a:pt x="8296" y="6849"/>
                    <a:pt x="6415" y="5209"/>
                    <a:pt x="4534" y="3618"/>
                  </a:cubicBezTo>
                  <a:cubicBezTo>
                    <a:pt x="4196" y="3328"/>
                    <a:pt x="3859" y="3087"/>
                    <a:pt x="3521" y="2798"/>
                  </a:cubicBezTo>
                  <a:cubicBezTo>
                    <a:pt x="3425" y="2750"/>
                    <a:pt x="3328" y="2653"/>
                    <a:pt x="3232" y="2605"/>
                  </a:cubicBezTo>
                  <a:cubicBezTo>
                    <a:pt x="2171" y="1737"/>
                    <a:pt x="1110" y="917"/>
                    <a:pt x="9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37"/>
            <p:cNvSpPr/>
            <p:nvPr/>
          </p:nvSpPr>
          <p:spPr>
            <a:xfrm>
              <a:off x="3679899" y="2857422"/>
              <a:ext cx="348142" cy="88336"/>
            </a:xfrm>
            <a:custGeom>
              <a:avLst/>
              <a:gdLst/>
              <a:ahLst/>
              <a:cxnLst/>
              <a:rect l="l" t="t" r="r" b="b"/>
              <a:pathLst>
                <a:path w="8296" h="2105" extrusionOk="0">
                  <a:moveTo>
                    <a:pt x="5742" y="0"/>
                  </a:moveTo>
                  <a:cubicBezTo>
                    <a:pt x="5513" y="0"/>
                    <a:pt x="5286" y="10"/>
                    <a:pt x="5064" y="31"/>
                  </a:cubicBezTo>
                  <a:cubicBezTo>
                    <a:pt x="4196" y="79"/>
                    <a:pt x="3473" y="369"/>
                    <a:pt x="2701" y="851"/>
                  </a:cubicBezTo>
                  <a:cubicBezTo>
                    <a:pt x="1960" y="1314"/>
                    <a:pt x="1174" y="1867"/>
                    <a:pt x="216" y="1867"/>
                  </a:cubicBezTo>
                  <a:cubicBezTo>
                    <a:pt x="176" y="1867"/>
                    <a:pt x="137" y="1866"/>
                    <a:pt x="97" y="1864"/>
                  </a:cubicBezTo>
                  <a:cubicBezTo>
                    <a:pt x="97" y="1864"/>
                    <a:pt x="49" y="1912"/>
                    <a:pt x="49" y="1912"/>
                  </a:cubicBezTo>
                  <a:lnTo>
                    <a:pt x="49" y="1864"/>
                  </a:lnTo>
                  <a:lnTo>
                    <a:pt x="49" y="1864"/>
                  </a:lnTo>
                  <a:cubicBezTo>
                    <a:pt x="0" y="1960"/>
                    <a:pt x="0" y="2105"/>
                    <a:pt x="145" y="2105"/>
                  </a:cubicBezTo>
                  <a:lnTo>
                    <a:pt x="338" y="2105"/>
                  </a:lnTo>
                  <a:cubicBezTo>
                    <a:pt x="1013" y="2105"/>
                    <a:pt x="1640" y="1767"/>
                    <a:pt x="2219" y="1430"/>
                  </a:cubicBezTo>
                  <a:cubicBezTo>
                    <a:pt x="3039" y="899"/>
                    <a:pt x="3810" y="369"/>
                    <a:pt x="4823" y="272"/>
                  </a:cubicBezTo>
                  <a:cubicBezTo>
                    <a:pt x="5066" y="245"/>
                    <a:pt x="5316" y="233"/>
                    <a:pt x="5569" y="233"/>
                  </a:cubicBezTo>
                  <a:cubicBezTo>
                    <a:pt x="6222" y="233"/>
                    <a:pt x="6898" y="313"/>
                    <a:pt x="7524" y="417"/>
                  </a:cubicBezTo>
                  <a:cubicBezTo>
                    <a:pt x="7765" y="465"/>
                    <a:pt x="8054" y="513"/>
                    <a:pt x="8296" y="562"/>
                  </a:cubicBezTo>
                  <a:cubicBezTo>
                    <a:pt x="8296" y="562"/>
                    <a:pt x="8296" y="513"/>
                    <a:pt x="8296" y="513"/>
                  </a:cubicBezTo>
                  <a:cubicBezTo>
                    <a:pt x="8247" y="417"/>
                    <a:pt x="8247" y="369"/>
                    <a:pt x="8199" y="272"/>
                  </a:cubicBezTo>
                  <a:cubicBezTo>
                    <a:pt x="7408" y="122"/>
                    <a:pt x="6559" y="0"/>
                    <a:pt x="57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37"/>
            <p:cNvSpPr/>
            <p:nvPr/>
          </p:nvSpPr>
          <p:spPr>
            <a:xfrm>
              <a:off x="3752748" y="3007149"/>
              <a:ext cx="78978" cy="290775"/>
            </a:xfrm>
            <a:custGeom>
              <a:avLst/>
              <a:gdLst/>
              <a:ahLst/>
              <a:cxnLst/>
              <a:rect l="l" t="t" r="r" b="b"/>
              <a:pathLst>
                <a:path w="1882" h="6929" extrusionOk="0">
                  <a:moveTo>
                    <a:pt x="143" y="0"/>
                  </a:moveTo>
                  <a:cubicBezTo>
                    <a:pt x="105" y="0"/>
                    <a:pt x="77" y="24"/>
                    <a:pt x="49" y="80"/>
                  </a:cubicBezTo>
                  <a:cubicBezTo>
                    <a:pt x="49" y="80"/>
                    <a:pt x="1" y="177"/>
                    <a:pt x="49" y="225"/>
                  </a:cubicBezTo>
                  <a:cubicBezTo>
                    <a:pt x="676" y="900"/>
                    <a:pt x="965" y="1865"/>
                    <a:pt x="1255" y="2733"/>
                  </a:cubicBezTo>
                  <a:cubicBezTo>
                    <a:pt x="1496" y="3601"/>
                    <a:pt x="1737" y="4469"/>
                    <a:pt x="1496" y="5385"/>
                  </a:cubicBezTo>
                  <a:cubicBezTo>
                    <a:pt x="1399" y="5867"/>
                    <a:pt x="1255" y="6350"/>
                    <a:pt x="1206" y="6832"/>
                  </a:cubicBezTo>
                  <a:cubicBezTo>
                    <a:pt x="1255" y="6880"/>
                    <a:pt x="1303" y="6929"/>
                    <a:pt x="1399" y="6929"/>
                  </a:cubicBezTo>
                  <a:cubicBezTo>
                    <a:pt x="1399" y="6929"/>
                    <a:pt x="1399" y="6880"/>
                    <a:pt x="1399" y="6832"/>
                  </a:cubicBezTo>
                  <a:cubicBezTo>
                    <a:pt x="1544" y="6060"/>
                    <a:pt x="1882" y="5337"/>
                    <a:pt x="1882" y="4565"/>
                  </a:cubicBezTo>
                  <a:cubicBezTo>
                    <a:pt x="1882" y="3745"/>
                    <a:pt x="1544" y="2926"/>
                    <a:pt x="1303" y="2202"/>
                  </a:cubicBezTo>
                  <a:cubicBezTo>
                    <a:pt x="1110" y="1623"/>
                    <a:pt x="917" y="996"/>
                    <a:pt x="579" y="514"/>
                  </a:cubicBezTo>
                  <a:cubicBezTo>
                    <a:pt x="483" y="321"/>
                    <a:pt x="338" y="177"/>
                    <a:pt x="242" y="32"/>
                  </a:cubicBezTo>
                  <a:cubicBezTo>
                    <a:pt x="202" y="12"/>
                    <a:pt x="170" y="0"/>
                    <a:pt x="14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37"/>
            <p:cNvSpPr/>
            <p:nvPr/>
          </p:nvSpPr>
          <p:spPr>
            <a:xfrm>
              <a:off x="3966176" y="3156960"/>
              <a:ext cx="272353" cy="69410"/>
            </a:xfrm>
            <a:custGeom>
              <a:avLst/>
              <a:gdLst/>
              <a:ahLst/>
              <a:cxnLst/>
              <a:rect l="l" t="t" r="r" b="b"/>
              <a:pathLst>
                <a:path w="6490" h="1654" extrusionOk="0">
                  <a:moveTo>
                    <a:pt x="27" y="899"/>
                  </a:moveTo>
                  <a:lnTo>
                    <a:pt x="30" y="903"/>
                  </a:lnTo>
                  <a:lnTo>
                    <a:pt x="30" y="903"/>
                  </a:lnTo>
                  <a:cubicBezTo>
                    <a:pt x="30" y="902"/>
                    <a:pt x="30" y="901"/>
                    <a:pt x="29" y="901"/>
                  </a:cubicBezTo>
                  <a:lnTo>
                    <a:pt x="29" y="901"/>
                  </a:lnTo>
                  <a:cubicBezTo>
                    <a:pt x="29" y="900"/>
                    <a:pt x="28" y="899"/>
                    <a:pt x="27" y="899"/>
                  </a:cubicBezTo>
                  <a:close/>
                  <a:moveTo>
                    <a:pt x="30" y="903"/>
                  </a:moveTo>
                  <a:lnTo>
                    <a:pt x="30" y="903"/>
                  </a:lnTo>
                  <a:cubicBezTo>
                    <a:pt x="39" y="921"/>
                    <a:pt x="53" y="936"/>
                    <a:pt x="75" y="947"/>
                  </a:cubicBezTo>
                  <a:lnTo>
                    <a:pt x="30" y="903"/>
                  </a:lnTo>
                  <a:close/>
                  <a:moveTo>
                    <a:pt x="4516" y="1"/>
                  </a:moveTo>
                  <a:cubicBezTo>
                    <a:pt x="4369" y="1"/>
                    <a:pt x="4222" y="10"/>
                    <a:pt x="4078" y="31"/>
                  </a:cubicBezTo>
                  <a:cubicBezTo>
                    <a:pt x="3354" y="79"/>
                    <a:pt x="2872" y="465"/>
                    <a:pt x="2342" y="947"/>
                  </a:cubicBezTo>
                  <a:cubicBezTo>
                    <a:pt x="2099" y="1190"/>
                    <a:pt x="1857" y="1382"/>
                    <a:pt x="1561" y="1382"/>
                  </a:cubicBezTo>
                  <a:cubicBezTo>
                    <a:pt x="1445" y="1382"/>
                    <a:pt x="1320" y="1353"/>
                    <a:pt x="1184" y="1285"/>
                  </a:cubicBezTo>
                  <a:cubicBezTo>
                    <a:pt x="847" y="1140"/>
                    <a:pt x="509" y="899"/>
                    <a:pt x="171" y="706"/>
                  </a:cubicBezTo>
                  <a:lnTo>
                    <a:pt x="75" y="706"/>
                  </a:lnTo>
                  <a:cubicBezTo>
                    <a:pt x="38" y="743"/>
                    <a:pt x="1" y="837"/>
                    <a:pt x="29" y="901"/>
                  </a:cubicBezTo>
                  <a:lnTo>
                    <a:pt x="29" y="901"/>
                  </a:lnTo>
                  <a:cubicBezTo>
                    <a:pt x="270" y="1045"/>
                    <a:pt x="510" y="1237"/>
                    <a:pt x="750" y="1381"/>
                  </a:cubicBezTo>
                  <a:cubicBezTo>
                    <a:pt x="1014" y="1532"/>
                    <a:pt x="1277" y="1653"/>
                    <a:pt x="1541" y="1653"/>
                  </a:cubicBezTo>
                  <a:cubicBezTo>
                    <a:pt x="1615" y="1653"/>
                    <a:pt x="1689" y="1643"/>
                    <a:pt x="1763" y="1622"/>
                  </a:cubicBezTo>
                  <a:cubicBezTo>
                    <a:pt x="2052" y="1526"/>
                    <a:pt x="2293" y="1333"/>
                    <a:pt x="2486" y="1140"/>
                  </a:cubicBezTo>
                  <a:cubicBezTo>
                    <a:pt x="2824" y="851"/>
                    <a:pt x="3065" y="561"/>
                    <a:pt x="3499" y="368"/>
                  </a:cubicBezTo>
                  <a:cubicBezTo>
                    <a:pt x="3803" y="267"/>
                    <a:pt x="4116" y="225"/>
                    <a:pt x="4426" y="225"/>
                  </a:cubicBezTo>
                  <a:cubicBezTo>
                    <a:pt x="4854" y="225"/>
                    <a:pt x="5278" y="305"/>
                    <a:pt x="5669" y="417"/>
                  </a:cubicBezTo>
                  <a:cubicBezTo>
                    <a:pt x="5959" y="513"/>
                    <a:pt x="6248" y="610"/>
                    <a:pt x="6489" y="706"/>
                  </a:cubicBezTo>
                  <a:cubicBezTo>
                    <a:pt x="6489" y="610"/>
                    <a:pt x="6489" y="513"/>
                    <a:pt x="6489" y="417"/>
                  </a:cubicBezTo>
                  <a:cubicBezTo>
                    <a:pt x="6393" y="368"/>
                    <a:pt x="6248" y="368"/>
                    <a:pt x="6152" y="320"/>
                  </a:cubicBezTo>
                  <a:cubicBezTo>
                    <a:pt x="5621" y="131"/>
                    <a:pt x="5060" y="1"/>
                    <a:pt x="45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37"/>
            <p:cNvSpPr/>
            <p:nvPr/>
          </p:nvSpPr>
          <p:spPr>
            <a:xfrm>
              <a:off x="4009776" y="3260652"/>
              <a:ext cx="50652" cy="176924"/>
            </a:xfrm>
            <a:custGeom>
              <a:avLst/>
              <a:gdLst/>
              <a:ahLst/>
              <a:cxnLst/>
              <a:rect l="l" t="t" r="r" b="b"/>
              <a:pathLst>
                <a:path w="1207" h="4216" extrusionOk="0">
                  <a:moveTo>
                    <a:pt x="711" y="0"/>
                  </a:moveTo>
                  <a:cubicBezTo>
                    <a:pt x="647" y="0"/>
                    <a:pt x="601" y="36"/>
                    <a:pt x="628" y="116"/>
                  </a:cubicBezTo>
                  <a:lnTo>
                    <a:pt x="628" y="164"/>
                  </a:lnTo>
                  <a:cubicBezTo>
                    <a:pt x="917" y="839"/>
                    <a:pt x="724" y="1611"/>
                    <a:pt x="483" y="2334"/>
                  </a:cubicBezTo>
                  <a:cubicBezTo>
                    <a:pt x="242" y="2865"/>
                    <a:pt x="49" y="3395"/>
                    <a:pt x="1" y="3974"/>
                  </a:cubicBezTo>
                  <a:cubicBezTo>
                    <a:pt x="49" y="4071"/>
                    <a:pt x="145" y="4119"/>
                    <a:pt x="242" y="4215"/>
                  </a:cubicBezTo>
                  <a:cubicBezTo>
                    <a:pt x="242" y="4071"/>
                    <a:pt x="242" y="3974"/>
                    <a:pt x="242" y="3829"/>
                  </a:cubicBezTo>
                  <a:cubicBezTo>
                    <a:pt x="435" y="2720"/>
                    <a:pt x="1206" y="1611"/>
                    <a:pt x="965" y="453"/>
                  </a:cubicBezTo>
                  <a:cubicBezTo>
                    <a:pt x="965" y="357"/>
                    <a:pt x="917" y="212"/>
                    <a:pt x="869" y="68"/>
                  </a:cubicBezTo>
                  <a:cubicBezTo>
                    <a:pt x="825" y="24"/>
                    <a:pt x="762" y="0"/>
                    <a:pt x="71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37"/>
            <p:cNvSpPr/>
            <p:nvPr/>
          </p:nvSpPr>
          <p:spPr>
            <a:xfrm>
              <a:off x="1544781" y="583023"/>
              <a:ext cx="1042327" cy="1059952"/>
            </a:xfrm>
            <a:custGeom>
              <a:avLst/>
              <a:gdLst/>
              <a:ahLst/>
              <a:cxnLst/>
              <a:rect l="l" t="t" r="r" b="b"/>
              <a:pathLst>
                <a:path w="24838" h="25258" extrusionOk="0">
                  <a:moveTo>
                    <a:pt x="9614" y="1"/>
                  </a:moveTo>
                  <a:cubicBezTo>
                    <a:pt x="9506" y="1"/>
                    <a:pt x="9405" y="22"/>
                    <a:pt x="9308" y="70"/>
                  </a:cubicBezTo>
                  <a:cubicBezTo>
                    <a:pt x="8440" y="456"/>
                    <a:pt x="8295" y="2433"/>
                    <a:pt x="8874" y="4989"/>
                  </a:cubicBezTo>
                  <a:cubicBezTo>
                    <a:pt x="8633" y="4507"/>
                    <a:pt x="7910" y="2964"/>
                    <a:pt x="6270" y="2192"/>
                  </a:cubicBezTo>
                  <a:cubicBezTo>
                    <a:pt x="5585" y="1890"/>
                    <a:pt x="4807" y="1748"/>
                    <a:pt x="4050" y="1748"/>
                  </a:cubicBezTo>
                  <a:cubicBezTo>
                    <a:pt x="2994" y="1748"/>
                    <a:pt x="1976" y="2024"/>
                    <a:pt x="1302" y="2530"/>
                  </a:cubicBezTo>
                  <a:cubicBezTo>
                    <a:pt x="1206" y="2626"/>
                    <a:pt x="1110" y="2674"/>
                    <a:pt x="1013" y="2771"/>
                  </a:cubicBezTo>
                  <a:cubicBezTo>
                    <a:pt x="820" y="2964"/>
                    <a:pt x="627" y="3205"/>
                    <a:pt x="531" y="3494"/>
                  </a:cubicBezTo>
                  <a:cubicBezTo>
                    <a:pt x="0" y="4893"/>
                    <a:pt x="1302" y="6629"/>
                    <a:pt x="2122" y="7449"/>
                  </a:cubicBezTo>
                  <a:cubicBezTo>
                    <a:pt x="2846" y="8124"/>
                    <a:pt x="3666" y="8462"/>
                    <a:pt x="4148" y="8655"/>
                  </a:cubicBezTo>
                  <a:cubicBezTo>
                    <a:pt x="1544" y="9668"/>
                    <a:pt x="1254" y="10391"/>
                    <a:pt x="1206" y="10729"/>
                  </a:cubicBezTo>
                  <a:lnTo>
                    <a:pt x="1206" y="10777"/>
                  </a:lnTo>
                  <a:cubicBezTo>
                    <a:pt x="1254" y="10873"/>
                    <a:pt x="1254" y="10970"/>
                    <a:pt x="1302" y="11066"/>
                  </a:cubicBezTo>
                  <a:cubicBezTo>
                    <a:pt x="1929" y="12224"/>
                    <a:pt x="5981" y="12899"/>
                    <a:pt x="7138" y="13043"/>
                  </a:cubicBezTo>
                  <a:cubicBezTo>
                    <a:pt x="4341" y="14539"/>
                    <a:pt x="3039" y="15744"/>
                    <a:pt x="3232" y="16612"/>
                  </a:cubicBezTo>
                  <a:cubicBezTo>
                    <a:pt x="3232" y="16661"/>
                    <a:pt x="3232" y="16661"/>
                    <a:pt x="3232" y="16661"/>
                  </a:cubicBezTo>
                  <a:cubicBezTo>
                    <a:pt x="3232" y="16757"/>
                    <a:pt x="3280" y="16853"/>
                    <a:pt x="3376" y="16950"/>
                  </a:cubicBezTo>
                  <a:cubicBezTo>
                    <a:pt x="4100" y="17914"/>
                    <a:pt x="6993" y="18445"/>
                    <a:pt x="12154" y="18445"/>
                  </a:cubicBezTo>
                  <a:cubicBezTo>
                    <a:pt x="9887" y="19651"/>
                    <a:pt x="8151" y="21290"/>
                    <a:pt x="8392" y="22641"/>
                  </a:cubicBezTo>
                  <a:cubicBezTo>
                    <a:pt x="8392" y="22737"/>
                    <a:pt x="8440" y="22834"/>
                    <a:pt x="8440" y="22882"/>
                  </a:cubicBezTo>
                  <a:cubicBezTo>
                    <a:pt x="8488" y="23027"/>
                    <a:pt x="8585" y="23123"/>
                    <a:pt x="8633" y="23268"/>
                  </a:cubicBezTo>
                  <a:cubicBezTo>
                    <a:pt x="9365" y="24463"/>
                    <a:pt x="11669" y="25257"/>
                    <a:pt x="13845" y="25257"/>
                  </a:cubicBezTo>
                  <a:cubicBezTo>
                    <a:pt x="14391" y="25257"/>
                    <a:pt x="14930" y="25207"/>
                    <a:pt x="15433" y="25100"/>
                  </a:cubicBezTo>
                  <a:cubicBezTo>
                    <a:pt x="16880" y="24763"/>
                    <a:pt x="16976" y="24232"/>
                    <a:pt x="18761" y="23991"/>
                  </a:cubicBezTo>
                  <a:cubicBezTo>
                    <a:pt x="19228" y="23923"/>
                    <a:pt x="19655" y="23900"/>
                    <a:pt x="20046" y="23900"/>
                  </a:cubicBezTo>
                  <a:cubicBezTo>
                    <a:pt x="20856" y="23900"/>
                    <a:pt x="21508" y="23999"/>
                    <a:pt x="22022" y="23999"/>
                  </a:cubicBezTo>
                  <a:cubicBezTo>
                    <a:pt x="22490" y="23999"/>
                    <a:pt x="22845" y="23917"/>
                    <a:pt x="23101" y="23605"/>
                  </a:cubicBezTo>
                  <a:cubicBezTo>
                    <a:pt x="23198" y="23509"/>
                    <a:pt x="23246" y="23412"/>
                    <a:pt x="23294" y="23316"/>
                  </a:cubicBezTo>
                  <a:cubicBezTo>
                    <a:pt x="23487" y="22786"/>
                    <a:pt x="23294" y="22159"/>
                    <a:pt x="23246" y="21049"/>
                  </a:cubicBezTo>
                  <a:cubicBezTo>
                    <a:pt x="23150" y="17963"/>
                    <a:pt x="24403" y="17384"/>
                    <a:pt x="24596" y="14104"/>
                  </a:cubicBezTo>
                  <a:cubicBezTo>
                    <a:pt x="24645" y="12947"/>
                    <a:pt x="24838" y="9909"/>
                    <a:pt x="23680" y="9426"/>
                  </a:cubicBezTo>
                  <a:cubicBezTo>
                    <a:pt x="23535" y="9330"/>
                    <a:pt x="23391" y="9330"/>
                    <a:pt x="23198" y="9330"/>
                  </a:cubicBezTo>
                  <a:cubicBezTo>
                    <a:pt x="23101" y="9330"/>
                    <a:pt x="22957" y="9378"/>
                    <a:pt x="22860" y="9426"/>
                  </a:cubicBezTo>
                  <a:cubicBezTo>
                    <a:pt x="21028" y="10005"/>
                    <a:pt x="18327" y="13719"/>
                    <a:pt x="18182" y="13960"/>
                  </a:cubicBezTo>
                  <a:cubicBezTo>
                    <a:pt x="18616" y="13092"/>
                    <a:pt x="20401" y="9523"/>
                    <a:pt x="18857" y="6484"/>
                  </a:cubicBezTo>
                  <a:cubicBezTo>
                    <a:pt x="18713" y="6243"/>
                    <a:pt x="18423" y="5665"/>
                    <a:pt x="18037" y="5182"/>
                  </a:cubicBezTo>
                  <a:cubicBezTo>
                    <a:pt x="17941" y="5086"/>
                    <a:pt x="17845" y="4989"/>
                    <a:pt x="17796" y="4941"/>
                  </a:cubicBezTo>
                  <a:cubicBezTo>
                    <a:pt x="17410" y="4555"/>
                    <a:pt x="16928" y="4266"/>
                    <a:pt x="16398" y="4266"/>
                  </a:cubicBezTo>
                  <a:cubicBezTo>
                    <a:pt x="15337" y="4314"/>
                    <a:pt x="14227" y="5616"/>
                    <a:pt x="13938" y="7546"/>
                  </a:cubicBezTo>
                  <a:cubicBezTo>
                    <a:pt x="13986" y="6484"/>
                    <a:pt x="13938" y="4025"/>
                    <a:pt x="12250" y="1951"/>
                  </a:cubicBezTo>
                  <a:cubicBezTo>
                    <a:pt x="12154" y="1855"/>
                    <a:pt x="11430" y="987"/>
                    <a:pt x="10610" y="408"/>
                  </a:cubicBezTo>
                  <a:cubicBezTo>
                    <a:pt x="10514" y="360"/>
                    <a:pt x="10417" y="263"/>
                    <a:pt x="10321" y="215"/>
                  </a:cubicBezTo>
                  <a:cubicBezTo>
                    <a:pt x="10064" y="86"/>
                    <a:pt x="9828" y="1"/>
                    <a:pt x="961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37"/>
            <p:cNvSpPr/>
            <p:nvPr/>
          </p:nvSpPr>
          <p:spPr>
            <a:xfrm>
              <a:off x="1591428" y="689517"/>
              <a:ext cx="933050" cy="884496"/>
            </a:xfrm>
            <a:custGeom>
              <a:avLst/>
              <a:gdLst/>
              <a:ahLst/>
              <a:cxnLst/>
              <a:rect l="l" t="t" r="r" b="b"/>
              <a:pathLst>
                <a:path w="22234" h="21077" extrusionOk="0">
                  <a:moveTo>
                    <a:pt x="241" y="1"/>
                  </a:moveTo>
                  <a:cubicBezTo>
                    <a:pt x="145" y="97"/>
                    <a:pt x="97" y="145"/>
                    <a:pt x="0" y="242"/>
                  </a:cubicBezTo>
                  <a:cubicBezTo>
                    <a:pt x="1351" y="1303"/>
                    <a:pt x="2894" y="2219"/>
                    <a:pt x="4244" y="3232"/>
                  </a:cubicBezTo>
                  <a:cubicBezTo>
                    <a:pt x="5691" y="4341"/>
                    <a:pt x="7042" y="5547"/>
                    <a:pt x="8247" y="6897"/>
                  </a:cubicBezTo>
                  <a:cubicBezTo>
                    <a:pt x="8344" y="6994"/>
                    <a:pt x="8440" y="7042"/>
                    <a:pt x="8488" y="7139"/>
                  </a:cubicBezTo>
                  <a:cubicBezTo>
                    <a:pt x="8778" y="7476"/>
                    <a:pt x="9067" y="7814"/>
                    <a:pt x="9308" y="8151"/>
                  </a:cubicBezTo>
                  <a:cubicBezTo>
                    <a:pt x="10369" y="9405"/>
                    <a:pt x="11286" y="10756"/>
                    <a:pt x="12347" y="12010"/>
                  </a:cubicBezTo>
                  <a:cubicBezTo>
                    <a:pt x="12395" y="12010"/>
                    <a:pt x="12395" y="12058"/>
                    <a:pt x="12443" y="12106"/>
                  </a:cubicBezTo>
                  <a:lnTo>
                    <a:pt x="12539" y="12202"/>
                  </a:lnTo>
                  <a:cubicBezTo>
                    <a:pt x="12588" y="12251"/>
                    <a:pt x="12588" y="12299"/>
                    <a:pt x="12636" y="12347"/>
                  </a:cubicBezTo>
                  <a:cubicBezTo>
                    <a:pt x="13022" y="12781"/>
                    <a:pt x="13408" y="13215"/>
                    <a:pt x="13793" y="13601"/>
                  </a:cubicBezTo>
                  <a:cubicBezTo>
                    <a:pt x="15288" y="15048"/>
                    <a:pt x="17073" y="16157"/>
                    <a:pt x="18664" y="17508"/>
                  </a:cubicBezTo>
                  <a:cubicBezTo>
                    <a:pt x="18809" y="17556"/>
                    <a:pt x="18906" y="17652"/>
                    <a:pt x="19002" y="17749"/>
                  </a:cubicBezTo>
                  <a:cubicBezTo>
                    <a:pt x="19050" y="17797"/>
                    <a:pt x="19098" y="17845"/>
                    <a:pt x="19147" y="17893"/>
                  </a:cubicBezTo>
                  <a:cubicBezTo>
                    <a:pt x="20256" y="18858"/>
                    <a:pt x="21172" y="19919"/>
                    <a:pt x="22089" y="21076"/>
                  </a:cubicBezTo>
                  <a:cubicBezTo>
                    <a:pt x="22137" y="20980"/>
                    <a:pt x="22185" y="20883"/>
                    <a:pt x="22233" y="20787"/>
                  </a:cubicBezTo>
                  <a:lnTo>
                    <a:pt x="22233" y="20739"/>
                  </a:lnTo>
                  <a:cubicBezTo>
                    <a:pt x="21654" y="19967"/>
                    <a:pt x="20979" y="19195"/>
                    <a:pt x="20304" y="18472"/>
                  </a:cubicBezTo>
                  <a:cubicBezTo>
                    <a:pt x="19967" y="18134"/>
                    <a:pt x="19581" y="17845"/>
                    <a:pt x="19243" y="17508"/>
                  </a:cubicBezTo>
                  <a:lnTo>
                    <a:pt x="19195" y="17508"/>
                  </a:lnTo>
                  <a:lnTo>
                    <a:pt x="19098" y="17411"/>
                  </a:lnTo>
                  <a:cubicBezTo>
                    <a:pt x="19050" y="17363"/>
                    <a:pt x="19002" y="17363"/>
                    <a:pt x="18954" y="17315"/>
                  </a:cubicBezTo>
                  <a:cubicBezTo>
                    <a:pt x="17652" y="16205"/>
                    <a:pt x="16205" y="15241"/>
                    <a:pt x="14903" y="14132"/>
                  </a:cubicBezTo>
                  <a:cubicBezTo>
                    <a:pt x="14131" y="13456"/>
                    <a:pt x="13456" y="12781"/>
                    <a:pt x="12829" y="12010"/>
                  </a:cubicBezTo>
                  <a:cubicBezTo>
                    <a:pt x="12732" y="11913"/>
                    <a:pt x="12636" y="11817"/>
                    <a:pt x="12539" y="11720"/>
                  </a:cubicBezTo>
                  <a:cubicBezTo>
                    <a:pt x="11768" y="10756"/>
                    <a:pt x="11044" y="9791"/>
                    <a:pt x="10321" y="8827"/>
                  </a:cubicBezTo>
                  <a:cubicBezTo>
                    <a:pt x="9839" y="8248"/>
                    <a:pt x="9405" y="7717"/>
                    <a:pt x="8922" y="7187"/>
                  </a:cubicBezTo>
                  <a:lnTo>
                    <a:pt x="8874" y="7139"/>
                  </a:lnTo>
                  <a:cubicBezTo>
                    <a:pt x="8826" y="7042"/>
                    <a:pt x="8729" y="6946"/>
                    <a:pt x="8633" y="6849"/>
                  </a:cubicBezTo>
                  <a:cubicBezTo>
                    <a:pt x="7668" y="5740"/>
                    <a:pt x="6607" y="4727"/>
                    <a:pt x="5450" y="3763"/>
                  </a:cubicBezTo>
                  <a:cubicBezTo>
                    <a:pt x="3810" y="2412"/>
                    <a:pt x="1929" y="1351"/>
                    <a:pt x="24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37"/>
            <p:cNvSpPr/>
            <p:nvPr/>
          </p:nvSpPr>
          <p:spPr>
            <a:xfrm>
              <a:off x="1597403" y="976560"/>
              <a:ext cx="366354" cy="70879"/>
            </a:xfrm>
            <a:custGeom>
              <a:avLst/>
              <a:gdLst/>
              <a:ahLst/>
              <a:cxnLst/>
              <a:rect l="l" t="t" r="r" b="b"/>
              <a:pathLst>
                <a:path w="8730" h="1689" extrusionOk="0">
                  <a:moveTo>
                    <a:pt x="8440" y="0"/>
                  </a:moveTo>
                  <a:lnTo>
                    <a:pt x="8247" y="48"/>
                  </a:lnTo>
                  <a:lnTo>
                    <a:pt x="8054" y="48"/>
                  </a:lnTo>
                  <a:cubicBezTo>
                    <a:pt x="7668" y="97"/>
                    <a:pt x="7234" y="145"/>
                    <a:pt x="6800" y="241"/>
                  </a:cubicBezTo>
                  <a:cubicBezTo>
                    <a:pt x="5836" y="386"/>
                    <a:pt x="4919" y="579"/>
                    <a:pt x="3955" y="772"/>
                  </a:cubicBezTo>
                  <a:cubicBezTo>
                    <a:pt x="2604" y="1013"/>
                    <a:pt x="1302" y="1254"/>
                    <a:pt x="0" y="1351"/>
                  </a:cubicBezTo>
                  <a:lnTo>
                    <a:pt x="0" y="1399"/>
                  </a:lnTo>
                  <a:cubicBezTo>
                    <a:pt x="0" y="1495"/>
                    <a:pt x="0" y="1592"/>
                    <a:pt x="48" y="1688"/>
                  </a:cubicBezTo>
                  <a:cubicBezTo>
                    <a:pt x="1109" y="1592"/>
                    <a:pt x="2170" y="1399"/>
                    <a:pt x="3231" y="1206"/>
                  </a:cubicBezTo>
                  <a:cubicBezTo>
                    <a:pt x="3617" y="1158"/>
                    <a:pt x="7524" y="434"/>
                    <a:pt x="8295" y="338"/>
                  </a:cubicBezTo>
                  <a:cubicBezTo>
                    <a:pt x="8344" y="290"/>
                    <a:pt x="8344" y="290"/>
                    <a:pt x="8392" y="290"/>
                  </a:cubicBezTo>
                  <a:cubicBezTo>
                    <a:pt x="8392" y="398"/>
                    <a:pt x="8446" y="452"/>
                    <a:pt x="8534" y="452"/>
                  </a:cubicBezTo>
                  <a:cubicBezTo>
                    <a:pt x="8564" y="452"/>
                    <a:pt x="8597" y="446"/>
                    <a:pt x="8633" y="434"/>
                  </a:cubicBezTo>
                  <a:lnTo>
                    <a:pt x="8681" y="434"/>
                  </a:lnTo>
                  <a:cubicBezTo>
                    <a:pt x="8681" y="386"/>
                    <a:pt x="8729" y="338"/>
                    <a:pt x="8729" y="338"/>
                  </a:cubicBezTo>
                  <a:cubicBezTo>
                    <a:pt x="8729" y="290"/>
                    <a:pt x="8729" y="241"/>
                    <a:pt x="8729" y="241"/>
                  </a:cubicBezTo>
                  <a:cubicBezTo>
                    <a:pt x="8729" y="48"/>
                    <a:pt x="8585" y="0"/>
                    <a:pt x="844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37"/>
            <p:cNvSpPr/>
            <p:nvPr/>
          </p:nvSpPr>
          <p:spPr>
            <a:xfrm>
              <a:off x="1949522" y="592003"/>
              <a:ext cx="42553" cy="397283"/>
            </a:xfrm>
            <a:custGeom>
              <a:avLst/>
              <a:gdLst/>
              <a:ahLst/>
              <a:cxnLst/>
              <a:rect l="l" t="t" r="r" b="b"/>
              <a:pathLst>
                <a:path w="1014" h="9467" extrusionOk="0">
                  <a:moveTo>
                    <a:pt x="676" y="1"/>
                  </a:moveTo>
                  <a:cubicBezTo>
                    <a:pt x="676" y="387"/>
                    <a:pt x="628" y="773"/>
                    <a:pt x="580" y="1110"/>
                  </a:cubicBezTo>
                  <a:cubicBezTo>
                    <a:pt x="435" y="2026"/>
                    <a:pt x="242" y="2895"/>
                    <a:pt x="194" y="3811"/>
                  </a:cubicBezTo>
                  <a:cubicBezTo>
                    <a:pt x="1" y="5595"/>
                    <a:pt x="1" y="7380"/>
                    <a:pt x="49" y="9212"/>
                  </a:cubicBezTo>
                  <a:lnTo>
                    <a:pt x="49" y="9309"/>
                  </a:lnTo>
                  <a:cubicBezTo>
                    <a:pt x="49" y="9388"/>
                    <a:pt x="145" y="9466"/>
                    <a:pt x="233" y="9466"/>
                  </a:cubicBezTo>
                  <a:cubicBezTo>
                    <a:pt x="253" y="9466"/>
                    <a:pt x="272" y="9462"/>
                    <a:pt x="290" y="9454"/>
                  </a:cubicBezTo>
                  <a:cubicBezTo>
                    <a:pt x="338" y="9454"/>
                    <a:pt x="338" y="9405"/>
                    <a:pt x="338" y="9405"/>
                  </a:cubicBezTo>
                  <a:cubicBezTo>
                    <a:pt x="387" y="9357"/>
                    <a:pt x="387" y="9357"/>
                    <a:pt x="387" y="9309"/>
                  </a:cubicBezTo>
                  <a:cubicBezTo>
                    <a:pt x="338" y="7380"/>
                    <a:pt x="290" y="5451"/>
                    <a:pt x="531" y="3522"/>
                  </a:cubicBezTo>
                  <a:cubicBezTo>
                    <a:pt x="628" y="2460"/>
                    <a:pt x="965" y="1303"/>
                    <a:pt x="1014" y="194"/>
                  </a:cubicBezTo>
                  <a:cubicBezTo>
                    <a:pt x="869" y="146"/>
                    <a:pt x="772" y="97"/>
                    <a:pt x="67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37"/>
            <p:cNvSpPr/>
            <p:nvPr/>
          </p:nvSpPr>
          <p:spPr>
            <a:xfrm>
              <a:off x="1680366" y="1188687"/>
              <a:ext cx="435177" cy="105626"/>
            </a:xfrm>
            <a:custGeom>
              <a:avLst/>
              <a:gdLst/>
              <a:ahLst/>
              <a:cxnLst/>
              <a:rect l="l" t="t" r="r" b="b"/>
              <a:pathLst>
                <a:path w="10370" h="2517" extrusionOk="0">
                  <a:moveTo>
                    <a:pt x="9332" y="0"/>
                  </a:moveTo>
                  <a:cubicBezTo>
                    <a:pt x="8871" y="0"/>
                    <a:pt x="8405" y="83"/>
                    <a:pt x="7958" y="202"/>
                  </a:cubicBezTo>
                  <a:cubicBezTo>
                    <a:pt x="6994" y="491"/>
                    <a:pt x="6029" y="781"/>
                    <a:pt x="5016" y="1070"/>
                  </a:cubicBezTo>
                  <a:cubicBezTo>
                    <a:pt x="4003" y="1311"/>
                    <a:pt x="2991" y="1601"/>
                    <a:pt x="1930" y="1794"/>
                  </a:cubicBezTo>
                  <a:cubicBezTo>
                    <a:pt x="1303" y="1938"/>
                    <a:pt x="627" y="2083"/>
                    <a:pt x="1" y="2228"/>
                  </a:cubicBezTo>
                  <a:cubicBezTo>
                    <a:pt x="1" y="2372"/>
                    <a:pt x="49" y="2469"/>
                    <a:pt x="145" y="2517"/>
                  </a:cubicBezTo>
                  <a:cubicBezTo>
                    <a:pt x="772" y="2372"/>
                    <a:pt x="1399" y="2276"/>
                    <a:pt x="2026" y="2131"/>
                  </a:cubicBezTo>
                  <a:cubicBezTo>
                    <a:pt x="2991" y="1890"/>
                    <a:pt x="3955" y="1697"/>
                    <a:pt x="4920" y="1408"/>
                  </a:cubicBezTo>
                  <a:cubicBezTo>
                    <a:pt x="5836" y="1167"/>
                    <a:pt x="6752" y="877"/>
                    <a:pt x="7669" y="636"/>
                  </a:cubicBezTo>
                  <a:cubicBezTo>
                    <a:pt x="8222" y="473"/>
                    <a:pt x="8776" y="332"/>
                    <a:pt x="9345" y="332"/>
                  </a:cubicBezTo>
                  <a:cubicBezTo>
                    <a:pt x="9618" y="332"/>
                    <a:pt x="9895" y="365"/>
                    <a:pt x="10177" y="443"/>
                  </a:cubicBezTo>
                  <a:cubicBezTo>
                    <a:pt x="10225" y="443"/>
                    <a:pt x="10273" y="443"/>
                    <a:pt x="10321" y="395"/>
                  </a:cubicBezTo>
                  <a:cubicBezTo>
                    <a:pt x="10321" y="395"/>
                    <a:pt x="10369" y="347"/>
                    <a:pt x="10369" y="298"/>
                  </a:cubicBezTo>
                  <a:cubicBezTo>
                    <a:pt x="10369" y="250"/>
                    <a:pt x="10369" y="154"/>
                    <a:pt x="10273" y="106"/>
                  </a:cubicBezTo>
                  <a:lnTo>
                    <a:pt x="10177" y="106"/>
                  </a:lnTo>
                  <a:cubicBezTo>
                    <a:pt x="9900" y="32"/>
                    <a:pt x="9617" y="0"/>
                    <a:pt x="933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37"/>
            <p:cNvSpPr/>
            <p:nvPr/>
          </p:nvSpPr>
          <p:spPr>
            <a:xfrm>
              <a:off x="2111460" y="790367"/>
              <a:ext cx="190269" cy="417804"/>
            </a:xfrm>
            <a:custGeom>
              <a:avLst/>
              <a:gdLst/>
              <a:ahLst/>
              <a:cxnLst/>
              <a:rect l="l" t="t" r="r" b="b"/>
              <a:pathLst>
                <a:path w="4534" h="9956" extrusionOk="0">
                  <a:moveTo>
                    <a:pt x="4292" y="0"/>
                  </a:moveTo>
                  <a:cubicBezTo>
                    <a:pt x="3810" y="1302"/>
                    <a:pt x="3183" y="2508"/>
                    <a:pt x="2604" y="3714"/>
                  </a:cubicBezTo>
                  <a:cubicBezTo>
                    <a:pt x="2122" y="4678"/>
                    <a:pt x="1543" y="5643"/>
                    <a:pt x="1061" y="6656"/>
                  </a:cubicBezTo>
                  <a:cubicBezTo>
                    <a:pt x="627" y="7524"/>
                    <a:pt x="338" y="8392"/>
                    <a:pt x="96" y="9308"/>
                  </a:cubicBezTo>
                  <a:cubicBezTo>
                    <a:pt x="96" y="9405"/>
                    <a:pt x="48" y="9501"/>
                    <a:pt x="48" y="9598"/>
                  </a:cubicBezTo>
                  <a:cubicBezTo>
                    <a:pt x="0" y="9646"/>
                    <a:pt x="0" y="9694"/>
                    <a:pt x="0" y="9694"/>
                  </a:cubicBezTo>
                  <a:cubicBezTo>
                    <a:pt x="0" y="9694"/>
                    <a:pt x="0" y="9742"/>
                    <a:pt x="0" y="9742"/>
                  </a:cubicBezTo>
                  <a:cubicBezTo>
                    <a:pt x="0" y="9790"/>
                    <a:pt x="0" y="9839"/>
                    <a:pt x="48" y="9887"/>
                  </a:cubicBezTo>
                  <a:cubicBezTo>
                    <a:pt x="82" y="9921"/>
                    <a:pt x="116" y="9955"/>
                    <a:pt x="151" y="9955"/>
                  </a:cubicBezTo>
                  <a:cubicBezTo>
                    <a:pt x="165" y="9955"/>
                    <a:pt x="179" y="9949"/>
                    <a:pt x="193" y="9935"/>
                  </a:cubicBezTo>
                  <a:cubicBezTo>
                    <a:pt x="241" y="9935"/>
                    <a:pt x="289" y="9887"/>
                    <a:pt x="289" y="9839"/>
                  </a:cubicBezTo>
                  <a:cubicBezTo>
                    <a:pt x="338" y="9790"/>
                    <a:pt x="338" y="9694"/>
                    <a:pt x="338" y="9598"/>
                  </a:cubicBezTo>
                  <a:cubicBezTo>
                    <a:pt x="627" y="8537"/>
                    <a:pt x="1013" y="7476"/>
                    <a:pt x="1495" y="6463"/>
                  </a:cubicBezTo>
                  <a:cubicBezTo>
                    <a:pt x="2026" y="5402"/>
                    <a:pt x="2604" y="4389"/>
                    <a:pt x="3135" y="3328"/>
                  </a:cubicBezTo>
                  <a:cubicBezTo>
                    <a:pt x="3617" y="2363"/>
                    <a:pt x="4099" y="1302"/>
                    <a:pt x="4533" y="241"/>
                  </a:cubicBezTo>
                  <a:cubicBezTo>
                    <a:pt x="4437" y="145"/>
                    <a:pt x="4389" y="97"/>
                    <a:pt x="429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37"/>
            <p:cNvSpPr/>
            <p:nvPr/>
          </p:nvSpPr>
          <p:spPr>
            <a:xfrm>
              <a:off x="1898955" y="1421797"/>
              <a:ext cx="497915" cy="141212"/>
            </a:xfrm>
            <a:custGeom>
              <a:avLst/>
              <a:gdLst/>
              <a:ahLst/>
              <a:cxnLst/>
              <a:rect l="l" t="t" r="r" b="b"/>
              <a:pathLst>
                <a:path w="11865" h="3365" extrusionOk="0">
                  <a:moveTo>
                    <a:pt x="11623" y="0"/>
                  </a:moveTo>
                  <a:cubicBezTo>
                    <a:pt x="11527" y="0"/>
                    <a:pt x="11430" y="0"/>
                    <a:pt x="11285" y="49"/>
                  </a:cubicBezTo>
                  <a:cubicBezTo>
                    <a:pt x="10900" y="145"/>
                    <a:pt x="10514" y="290"/>
                    <a:pt x="10128" y="434"/>
                  </a:cubicBezTo>
                  <a:cubicBezTo>
                    <a:pt x="9501" y="675"/>
                    <a:pt x="8874" y="917"/>
                    <a:pt x="8295" y="1158"/>
                  </a:cubicBezTo>
                  <a:cubicBezTo>
                    <a:pt x="7138" y="1640"/>
                    <a:pt x="6029" y="2363"/>
                    <a:pt x="4871" y="2749"/>
                  </a:cubicBezTo>
                  <a:cubicBezTo>
                    <a:pt x="4123" y="2968"/>
                    <a:pt x="3354" y="3025"/>
                    <a:pt x="2592" y="3025"/>
                  </a:cubicBezTo>
                  <a:cubicBezTo>
                    <a:pt x="2175" y="3025"/>
                    <a:pt x="1760" y="3007"/>
                    <a:pt x="1350" y="2990"/>
                  </a:cubicBezTo>
                  <a:cubicBezTo>
                    <a:pt x="916" y="2990"/>
                    <a:pt x="482" y="2942"/>
                    <a:pt x="0" y="2942"/>
                  </a:cubicBezTo>
                  <a:cubicBezTo>
                    <a:pt x="48" y="3039"/>
                    <a:pt x="145" y="3135"/>
                    <a:pt x="193" y="3280"/>
                  </a:cubicBezTo>
                  <a:cubicBezTo>
                    <a:pt x="482" y="3280"/>
                    <a:pt x="772" y="3328"/>
                    <a:pt x="1061" y="3328"/>
                  </a:cubicBezTo>
                  <a:cubicBezTo>
                    <a:pt x="1499" y="3346"/>
                    <a:pt x="1943" y="3364"/>
                    <a:pt x="2389" y="3364"/>
                  </a:cubicBezTo>
                  <a:cubicBezTo>
                    <a:pt x="3123" y="3364"/>
                    <a:pt x="3862" y="3315"/>
                    <a:pt x="4582" y="3135"/>
                  </a:cubicBezTo>
                  <a:cubicBezTo>
                    <a:pt x="5691" y="2894"/>
                    <a:pt x="6704" y="2219"/>
                    <a:pt x="7765" y="1736"/>
                  </a:cubicBezTo>
                  <a:cubicBezTo>
                    <a:pt x="8392" y="1447"/>
                    <a:pt x="9067" y="1206"/>
                    <a:pt x="9694" y="965"/>
                  </a:cubicBezTo>
                  <a:cubicBezTo>
                    <a:pt x="10321" y="724"/>
                    <a:pt x="10948" y="386"/>
                    <a:pt x="11623" y="290"/>
                  </a:cubicBezTo>
                  <a:lnTo>
                    <a:pt x="11719" y="290"/>
                  </a:lnTo>
                  <a:cubicBezTo>
                    <a:pt x="11816" y="290"/>
                    <a:pt x="11864" y="145"/>
                    <a:pt x="11816" y="97"/>
                  </a:cubicBezTo>
                  <a:lnTo>
                    <a:pt x="11816" y="49"/>
                  </a:lnTo>
                  <a:lnTo>
                    <a:pt x="1171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37"/>
            <p:cNvSpPr/>
            <p:nvPr/>
          </p:nvSpPr>
          <p:spPr>
            <a:xfrm>
              <a:off x="2372517" y="976560"/>
              <a:ext cx="147759" cy="449319"/>
            </a:xfrm>
            <a:custGeom>
              <a:avLst/>
              <a:gdLst/>
              <a:ahLst/>
              <a:cxnLst/>
              <a:rect l="l" t="t" r="r" b="b"/>
              <a:pathLst>
                <a:path w="3521" h="10707" extrusionOk="0">
                  <a:moveTo>
                    <a:pt x="3521" y="0"/>
                  </a:moveTo>
                  <a:cubicBezTo>
                    <a:pt x="3376" y="0"/>
                    <a:pt x="3280" y="0"/>
                    <a:pt x="3135" y="48"/>
                  </a:cubicBezTo>
                  <a:cubicBezTo>
                    <a:pt x="2749" y="1351"/>
                    <a:pt x="2267" y="2604"/>
                    <a:pt x="1833" y="3858"/>
                  </a:cubicBezTo>
                  <a:cubicBezTo>
                    <a:pt x="1399" y="5016"/>
                    <a:pt x="965" y="6222"/>
                    <a:pt x="627" y="7427"/>
                  </a:cubicBezTo>
                  <a:cubicBezTo>
                    <a:pt x="338" y="8440"/>
                    <a:pt x="0" y="9453"/>
                    <a:pt x="290" y="10466"/>
                  </a:cubicBezTo>
                  <a:cubicBezTo>
                    <a:pt x="290" y="10514"/>
                    <a:pt x="338" y="10562"/>
                    <a:pt x="338" y="10610"/>
                  </a:cubicBezTo>
                  <a:cubicBezTo>
                    <a:pt x="386" y="10707"/>
                    <a:pt x="483" y="10707"/>
                    <a:pt x="579" y="10707"/>
                  </a:cubicBezTo>
                  <a:cubicBezTo>
                    <a:pt x="627" y="10659"/>
                    <a:pt x="676" y="10610"/>
                    <a:pt x="627" y="10514"/>
                  </a:cubicBezTo>
                  <a:cubicBezTo>
                    <a:pt x="242" y="9405"/>
                    <a:pt x="772" y="8151"/>
                    <a:pt x="1061" y="7090"/>
                  </a:cubicBezTo>
                  <a:cubicBezTo>
                    <a:pt x="1447" y="5884"/>
                    <a:pt x="1833" y="4726"/>
                    <a:pt x="2267" y="3569"/>
                  </a:cubicBezTo>
                  <a:cubicBezTo>
                    <a:pt x="2701" y="2363"/>
                    <a:pt x="3135" y="1206"/>
                    <a:pt x="3521" y="0"/>
                  </a:cubicBezTo>
                  <a:close/>
                </a:path>
              </a:pathLst>
            </a:custGeom>
            <a:solidFill>
              <a:srgbClr val="F4BD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37"/>
            <p:cNvSpPr/>
            <p:nvPr/>
          </p:nvSpPr>
          <p:spPr>
            <a:xfrm>
              <a:off x="3653587" y="2258304"/>
              <a:ext cx="898639" cy="501272"/>
            </a:xfrm>
            <a:custGeom>
              <a:avLst/>
              <a:gdLst/>
              <a:ahLst/>
              <a:cxnLst/>
              <a:rect l="l" t="t" r="r" b="b"/>
              <a:pathLst>
                <a:path w="21414" h="11945" extrusionOk="0">
                  <a:moveTo>
                    <a:pt x="9834" y="1"/>
                  </a:moveTo>
                  <a:cubicBezTo>
                    <a:pt x="9321" y="1"/>
                    <a:pt x="8824" y="24"/>
                    <a:pt x="8344" y="81"/>
                  </a:cubicBezTo>
                  <a:cubicBezTo>
                    <a:pt x="8247" y="81"/>
                    <a:pt x="8151" y="129"/>
                    <a:pt x="8103" y="129"/>
                  </a:cubicBezTo>
                  <a:cubicBezTo>
                    <a:pt x="3521" y="611"/>
                    <a:pt x="97" y="2782"/>
                    <a:pt x="0" y="5531"/>
                  </a:cubicBezTo>
                  <a:cubicBezTo>
                    <a:pt x="0" y="5772"/>
                    <a:pt x="0" y="5965"/>
                    <a:pt x="0" y="6158"/>
                  </a:cubicBezTo>
                  <a:cubicBezTo>
                    <a:pt x="49" y="6302"/>
                    <a:pt x="49" y="6399"/>
                    <a:pt x="49" y="6495"/>
                  </a:cubicBezTo>
                  <a:cubicBezTo>
                    <a:pt x="772" y="9389"/>
                    <a:pt x="5113" y="11752"/>
                    <a:pt x="10466" y="11945"/>
                  </a:cubicBezTo>
                  <a:lnTo>
                    <a:pt x="11623" y="11945"/>
                  </a:lnTo>
                  <a:cubicBezTo>
                    <a:pt x="13745" y="11945"/>
                    <a:pt x="15674" y="11559"/>
                    <a:pt x="17218" y="10932"/>
                  </a:cubicBezTo>
                  <a:cubicBezTo>
                    <a:pt x="17314" y="10884"/>
                    <a:pt x="17362" y="10884"/>
                    <a:pt x="17411" y="10836"/>
                  </a:cubicBezTo>
                  <a:cubicBezTo>
                    <a:pt x="19822" y="9823"/>
                    <a:pt x="21365" y="8280"/>
                    <a:pt x="21414" y="6447"/>
                  </a:cubicBezTo>
                  <a:cubicBezTo>
                    <a:pt x="21414" y="6302"/>
                    <a:pt x="21414" y="6206"/>
                    <a:pt x="21414" y="6109"/>
                  </a:cubicBezTo>
                  <a:cubicBezTo>
                    <a:pt x="21414" y="6013"/>
                    <a:pt x="21414" y="5916"/>
                    <a:pt x="21414" y="5772"/>
                  </a:cubicBezTo>
                  <a:cubicBezTo>
                    <a:pt x="21076" y="3553"/>
                    <a:pt x="18568" y="1624"/>
                    <a:pt x="15048" y="660"/>
                  </a:cubicBezTo>
                  <a:cubicBezTo>
                    <a:pt x="14951" y="611"/>
                    <a:pt x="14855" y="611"/>
                    <a:pt x="14758" y="563"/>
                  </a:cubicBezTo>
                  <a:cubicBezTo>
                    <a:pt x="13552" y="274"/>
                    <a:pt x="12299" y="81"/>
                    <a:pt x="10948" y="33"/>
                  </a:cubicBezTo>
                  <a:cubicBezTo>
                    <a:pt x="10569" y="13"/>
                    <a:pt x="10197" y="1"/>
                    <a:pt x="983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37"/>
            <p:cNvSpPr/>
            <p:nvPr/>
          </p:nvSpPr>
          <p:spPr>
            <a:xfrm>
              <a:off x="3653587" y="2475299"/>
              <a:ext cx="898639" cy="56779"/>
            </a:xfrm>
            <a:custGeom>
              <a:avLst/>
              <a:gdLst/>
              <a:ahLst/>
              <a:cxnLst/>
              <a:rect l="l" t="t" r="r" b="b"/>
              <a:pathLst>
                <a:path w="21414" h="1353" extrusionOk="0">
                  <a:moveTo>
                    <a:pt x="11973" y="0"/>
                  </a:moveTo>
                  <a:cubicBezTo>
                    <a:pt x="11712" y="0"/>
                    <a:pt x="11451" y="7"/>
                    <a:pt x="11189" y="22"/>
                  </a:cubicBezTo>
                  <a:cubicBezTo>
                    <a:pt x="10996" y="22"/>
                    <a:pt x="10852" y="22"/>
                    <a:pt x="10659" y="70"/>
                  </a:cubicBezTo>
                  <a:lnTo>
                    <a:pt x="10418" y="70"/>
                  </a:lnTo>
                  <a:cubicBezTo>
                    <a:pt x="8923" y="263"/>
                    <a:pt x="7428" y="601"/>
                    <a:pt x="5884" y="794"/>
                  </a:cubicBezTo>
                  <a:cubicBezTo>
                    <a:pt x="5788" y="794"/>
                    <a:pt x="5643" y="842"/>
                    <a:pt x="5498" y="842"/>
                  </a:cubicBezTo>
                  <a:cubicBezTo>
                    <a:pt x="5161" y="890"/>
                    <a:pt x="4871" y="938"/>
                    <a:pt x="4534" y="938"/>
                  </a:cubicBezTo>
                  <a:cubicBezTo>
                    <a:pt x="3786" y="1011"/>
                    <a:pt x="3027" y="1035"/>
                    <a:pt x="2267" y="1035"/>
                  </a:cubicBezTo>
                  <a:cubicBezTo>
                    <a:pt x="1508" y="1035"/>
                    <a:pt x="748" y="1011"/>
                    <a:pt x="0" y="987"/>
                  </a:cubicBezTo>
                  <a:lnTo>
                    <a:pt x="0" y="987"/>
                  </a:lnTo>
                  <a:cubicBezTo>
                    <a:pt x="49" y="1131"/>
                    <a:pt x="49" y="1228"/>
                    <a:pt x="49" y="1324"/>
                  </a:cubicBezTo>
                  <a:cubicBezTo>
                    <a:pt x="596" y="1342"/>
                    <a:pt x="1137" y="1353"/>
                    <a:pt x="1676" y="1353"/>
                  </a:cubicBezTo>
                  <a:cubicBezTo>
                    <a:pt x="2609" y="1353"/>
                    <a:pt x="3538" y="1319"/>
                    <a:pt x="4486" y="1228"/>
                  </a:cubicBezTo>
                  <a:cubicBezTo>
                    <a:pt x="6029" y="1131"/>
                    <a:pt x="7572" y="794"/>
                    <a:pt x="9067" y="553"/>
                  </a:cubicBezTo>
                  <a:cubicBezTo>
                    <a:pt x="9212" y="553"/>
                    <a:pt x="9357" y="504"/>
                    <a:pt x="9453" y="504"/>
                  </a:cubicBezTo>
                  <a:cubicBezTo>
                    <a:pt x="9791" y="456"/>
                    <a:pt x="10080" y="408"/>
                    <a:pt x="10418" y="360"/>
                  </a:cubicBezTo>
                  <a:lnTo>
                    <a:pt x="10707" y="360"/>
                  </a:lnTo>
                  <a:cubicBezTo>
                    <a:pt x="11094" y="309"/>
                    <a:pt x="11486" y="288"/>
                    <a:pt x="11881" y="288"/>
                  </a:cubicBezTo>
                  <a:cubicBezTo>
                    <a:pt x="12617" y="288"/>
                    <a:pt x="13360" y="362"/>
                    <a:pt x="14083" y="456"/>
                  </a:cubicBezTo>
                  <a:cubicBezTo>
                    <a:pt x="14179" y="456"/>
                    <a:pt x="14324" y="456"/>
                    <a:pt x="14421" y="504"/>
                  </a:cubicBezTo>
                  <a:cubicBezTo>
                    <a:pt x="15048" y="553"/>
                    <a:pt x="15626" y="649"/>
                    <a:pt x="16253" y="745"/>
                  </a:cubicBezTo>
                  <a:cubicBezTo>
                    <a:pt x="17407" y="910"/>
                    <a:pt x="18583" y="985"/>
                    <a:pt x="19766" y="985"/>
                  </a:cubicBezTo>
                  <a:cubicBezTo>
                    <a:pt x="20314" y="985"/>
                    <a:pt x="20864" y="969"/>
                    <a:pt x="21414" y="938"/>
                  </a:cubicBezTo>
                  <a:cubicBezTo>
                    <a:pt x="21414" y="842"/>
                    <a:pt x="21414" y="745"/>
                    <a:pt x="21414" y="601"/>
                  </a:cubicBezTo>
                  <a:cubicBezTo>
                    <a:pt x="20857" y="647"/>
                    <a:pt x="20300" y="669"/>
                    <a:pt x="19746" y="669"/>
                  </a:cubicBezTo>
                  <a:cubicBezTo>
                    <a:pt x="18569" y="669"/>
                    <a:pt x="17400" y="572"/>
                    <a:pt x="16253" y="408"/>
                  </a:cubicBezTo>
                  <a:cubicBezTo>
                    <a:pt x="14827" y="204"/>
                    <a:pt x="13400" y="0"/>
                    <a:pt x="119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37"/>
            <p:cNvSpPr/>
            <p:nvPr/>
          </p:nvSpPr>
          <p:spPr>
            <a:xfrm>
              <a:off x="4244521" y="2485790"/>
              <a:ext cx="141716" cy="231311"/>
            </a:xfrm>
            <a:custGeom>
              <a:avLst/>
              <a:gdLst/>
              <a:ahLst/>
              <a:cxnLst/>
              <a:rect l="l" t="t" r="r" b="b"/>
              <a:pathLst>
                <a:path w="3377" h="5512" extrusionOk="0">
                  <a:moveTo>
                    <a:pt x="116" y="1"/>
                  </a:moveTo>
                  <a:cubicBezTo>
                    <a:pt x="66" y="1"/>
                    <a:pt x="1" y="87"/>
                    <a:pt x="1" y="206"/>
                  </a:cubicBezTo>
                  <a:cubicBezTo>
                    <a:pt x="1" y="254"/>
                    <a:pt x="1" y="254"/>
                    <a:pt x="49" y="303"/>
                  </a:cubicBezTo>
                  <a:cubicBezTo>
                    <a:pt x="917" y="1122"/>
                    <a:pt x="1689" y="2280"/>
                    <a:pt x="2316" y="3630"/>
                  </a:cubicBezTo>
                  <a:cubicBezTo>
                    <a:pt x="2605" y="4257"/>
                    <a:pt x="2846" y="4932"/>
                    <a:pt x="3136" y="5511"/>
                  </a:cubicBezTo>
                  <a:lnTo>
                    <a:pt x="3136" y="5463"/>
                  </a:lnTo>
                  <a:cubicBezTo>
                    <a:pt x="3232" y="5463"/>
                    <a:pt x="3280" y="5415"/>
                    <a:pt x="3377" y="5415"/>
                  </a:cubicBezTo>
                  <a:cubicBezTo>
                    <a:pt x="2943" y="4739"/>
                    <a:pt x="2653" y="3871"/>
                    <a:pt x="2316" y="3148"/>
                  </a:cubicBezTo>
                  <a:cubicBezTo>
                    <a:pt x="1785" y="1990"/>
                    <a:pt x="1110" y="1026"/>
                    <a:pt x="387" y="254"/>
                  </a:cubicBezTo>
                  <a:lnTo>
                    <a:pt x="146" y="13"/>
                  </a:lnTo>
                  <a:cubicBezTo>
                    <a:pt x="137" y="5"/>
                    <a:pt x="127" y="1"/>
                    <a:pt x="11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37"/>
            <p:cNvSpPr/>
            <p:nvPr/>
          </p:nvSpPr>
          <p:spPr>
            <a:xfrm>
              <a:off x="4094795" y="2281929"/>
              <a:ext cx="190269" cy="209993"/>
            </a:xfrm>
            <a:custGeom>
              <a:avLst/>
              <a:gdLst/>
              <a:ahLst/>
              <a:cxnLst/>
              <a:rect l="l" t="t" r="r" b="b"/>
              <a:pathLst>
                <a:path w="4534" h="5004" extrusionOk="0">
                  <a:moveTo>
                    <a:pt x="4244" y="0"/>
                  </a:moveTo>
                  <a:cubicBezTo>
                    <a:pt x="3714" y="386"/>
                    <a:pt x="3183" y="916"/>
                    <a:pt x="2797" y="1495"/>
                  </a:cubicBezTo>
                  <a:cubicBezTo>
                    <a:pt x="2363" y="2074"/>
                    <a:pt x="2074" y="2846"/>
                    <a:pt x="1688" y="3376"/>
                  </a:cubicBezTo>
                  <a:cubicBezTo>
                    <a:pt x="1254" y="3955"/>
                    <a:pt x="627" y="4292"/>
                    <a:pt x="145" y="4678"/>
                  </a:cubicBezTo>
                  <a:cubicBezTo>
                    <a:pt x="97" y="4678"/>
                    <a:pt x="97" y="4678"/>
                    <a:pt x="97" y="4726"/>
                  </a:cubicBezTo>
                  <a:cubicBezTo>
                    <a:pt x="0" y="4775"/>
                    <a:pt x="0" y="4919"/>
                    <a:pt x="97" y="4968"/>
                  </a:cubicBezTo>
                  <a:lnTo>
                    <a:pt x="48" y="4968"/>
                  </a:lnTo>
                  <a:cubicBezTo>
                    <a:pt x="72" y="4992"/>
                    <a:pt x="85" y="5004"/>
                    <a:pt x="103" y="5004"/>
                  </a:cubicBezTo>
                  <a:cubicBezTo>
                    <a:pt x="121" y="5004"/>
                    <a:pt x="145" y="4992"/>
                    <a:pt x="193" y="4968"/>
                  </a:cubicBezTo>
                  <a:cubicBezTo>
                    <a:pt x="338" y="4871"/>
                    <a:pt x="482" y="4726"/>
                    <a:pt x="675" y="4630"/>
                  </a:cubicBezTo>
                  <a:cubicBezTo>
                    <a:pt x="1013" y="4389"/>
                    <a:pt x="1350" y="4148"/>
                    <a:pt x="1640" y="3810"/>
                  </a:cubicBezTo>
                  <a:cubicBezTo>
                    <a:pt x="2074" y="3328"/>
                    <a:pt x="2363" y="2604"/>
                    <a:pt x="2701" y="2026"/>
                  </a:cubicBezTo>
                  <a:cubicBezTo>
                    <a:pt x="3183" y="1206"/>
                    <a:pt x="3858" y="579"/>
                    <a:pt x="4534" y="97"/>
                  </a:cubicBezTo>
                  <a:cubicBezTo>
                    <a:pt x="4437" y="48"/>
                    <a:pt x="4341" y="48"/>
                    <a:pt x="424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37"/>
            <p:cNvSpPr/>
            <p:nvPr/>
          </p:nvSpPr>
          <p:spPr>
            <a:xfrm>
              <a:off x="4032394" y="2488098"/>
              <a:ext cx="110997" cy="273528"/>
            </a:xfrm>
            <a:custGeom>
              <a:avLst/>
              <a:gdLst/>
              <a:ahLst/>
              <a:cxnLst/>
              <a:rect l="l" t="t" r="r" b="b"/>
              <a:pathLst>
                <a:path w="2645" h="6518" extrusionOk="0">
                  <a:moveTo>
                    <a:pt x="112" y="0"/>
                  </a:moveTo>
                  <a:cubicBezTo>
                    <a:pt x="33" y="0"/>
                    <a:pt x="1" y="208"/>
                    <a:pt x="89" y="296"/>
                  </a:cubicBezTo>
                  <a:cubicBezTo>
                    <a:pt x="619" y="537"/>
                    <a:pt x="812" y="1501"/>
                    <a:pt x="1005" y="2321"/>
                  </a:cubicBezTo>
                  <a:cubicBezTo>
                    <a:pt x="1150" y="2996"/>
                    <a:pt x="1342" y="3768"/>
                    <a:pt x="1535" y="4443"/>
                  </a:cubicBezTo>
                  <a:cubicBezTo>
                    <a:pt x="1680" y="5119"/>
                    <a:pt x="1921" y="5745"/>
                    <a:pt x="2211" y="6276"/>
                  </a:cubicBezTo>
                  <a:cubicBezTo>
                    <a:pt x="2259" y="6372"/>
                    <a:pt x="2307" y="6421"/>
                    <a:pt x="2355" y="6517"/>
                  </a:cubicBezTo>
                  <a:lnTo>
                    <a:pt x="2355" y="6469"/>
                  </a:lnTo>
                  <a:cubicBezTo>
                    <a:pt x="2387" y="6485"/>
                    <a:pt x="2420" y="6490"/>
                    <a:pt x="2452" y="6490"/>
                  </a:cubicBezTo>
                  <a:cubicBezTo>
                    <a:pt x="2516" y="6490"/>
                    <a:pt x="2580" y="6469"/>
                    <a:pt x="2645" y="6469"/>
                  </a:cubicBezTo>
                  <a:cubicBezTo>
                    <a:pt x="2548" y="6324"/>
                    <a:pt x="2403" y="6180"/>
                    <a:pt x="2307" y="5987"/>
                  </a:cubicBezTo>
                  <a:cubicBezTo>
                    <a:pt x="1969" y="5360"/>
                    <a:pt x="1776" y="4636"/>
                    <a:pt x="1584" y="3865"/>
                  </a:cubicBezTo>
                  <a:cubicBezTo>
                    <a:pt x="1391" y="3141"/>
                    <a:pt x="1198" y="2370"/>
                    <a:pt x="1053" y="1598"/>
                  </a:cubicBezTo>
                  <a:cubicBezTo>
                    <a:pt x="908" y="1067"/>
                    <a:pt x="715" y="537"/>
                    <a:pt x="426" y="199"/>
                  </a:cubicBezTo>
                  <a:cubicBezTo>
                    <a:pt x="378" y="103"/>
                    <a:pt x="281" y="55"/>
                    <a:pt x="137" y="6"/>
                  </a:cubicBezTo>
                  <a:cubicBezTo>
                    <a:pt x="128" y="2"/>
                    <a:pt x="120" y="0"/>
                    <a:pt x="11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37"/>
            <p:cNvSpPr/>
            <p:nvPr/>
          </p:nvSpPr>
          <p:spPr>
            <a:xfrm>
              <a:off x="3881493" y="2261661"/>
              <a:ext cx="122244" cy="260477"/>
            </a:xfrm>
            <a:custGeom>
              <a:avLst/>
              <a:gdLst/>
              <a:ahLst/>
              <a:cxnLst/>
              <a:rect l="l" t="t" r="r" b="b"/>
              <a:pathLst>
                <a:path w="2913" h="6207" extrusionOk="0">
                  <a:moveTo>
                    <a:pt x="2913" y="1"/>
                  </a:moveTo>
                  <a:cubicBezTo>
                    <a:pt x="2816" y="1"/>
                    <a:pt x="2720" y="1"/>
                    <a:pt x="2672" y="49"/>
                  </a:cubicBezTo>
                  <a:cubicBezTo>
                    <a:pt x="2382" y="628"/>
                    <a:pt x="2141" y="1207"/>
                    <a:pt x="1948" y="1882"/>
                  </a:cubicBezTo>
                  <a:cubicBezTo>
                    <a:pt x="1659" y="2750"/>
                    <a:pt x="1466" y="3666"/>
                    <a:pt x="1128" y="4438"/>
                  </a:cubicBezTo>
                  <a:cubicBezTo>
                    <a:pt x="984" y="4824"/>
                    <a:pt x="791" y="5209"/>
                    <a:pt x="550" y="5451"/>
                  </a:cubicBezTo>
                  <a:cubicBezTo>
                    <a:pt x="405" y="5644"/>
                    <a:pt x="212" y="5692"/>
                    <a:pt x="67" y="5933"/>
                  </a:cubicBezTo>
                  <a:cubicBezTo>
                    <a:pt x="67" y="5933"/>
                    <a:pt x="67" y="5981"/>
                    <a:pt x="67" y="5981"/>
                  </a:cubicBezTo>
                  <a:cubicBezTo>
                    <a:pt x="0" y="6082"/>
                    <a:pt x="50" y="6207"/>
                    <a:pt x="120" y="6207"/>
                  </a:cubicBezTo>
                  <a:cubicBezTo>
                    <a:pt x="150" y="6207"/>
                    <a:pt x="183" y="6184"/>
                    <a:pt x="212" y="6126"/>
                  </a:cubicBezTo>
                  <a:cubicBezTo>
                    <a:pt x="260" y="6029"/>
                    <a:pt x="357" y="5981"/>
                    <a:pt x="453" y="5885"/>
                  </a:cubicBezTo>
                  <a:cubicBezTo>
                    <a:pt x="501" y="5885"/>
                    <a:pt x="501" y="5885"/>
                    <a:pt x="550" y="5836"/>
                  </a:cubicBezTo>
                  <a:cubicBezTo>
                    <a:pt x="598" y="5788"/>
                    <a:pt x="694" y="5692"/>
                    <a:pt x="791" y="5547"/>
                  </a:cubicBezTo>
                  <a:cubicBezTo>
                    <a:pt x="936" y="5306"/>
                    <a:pt x="1128" y="5017"/>
                    <a:pt x="1273" y="4727"/>
                  </a:cubicBezTo>
                  <a:cubicBezTo>
                    <a:pt x="1562" y="4004"/>
                    <a:pt x="1755" y="3184"/>
                    <a:pt x="1997" y="2412"/>
                  </a:cubicBezTo>
                  <a:cubicBezTo>
                    <a:pt x="2238" y="1544"/>
                    <a:pt x="2527" y="724"/>
                    <a:pt x="29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37"/>
            <p:cNvSpPr/>
            <p:nvPr/>
          </p:nvSpPr>
          <p:spPr>
            <a:xfrm>
              <a:off x="2761101" y="3174668"/>
              <a:ext cx="542440" cy="894106"/>
            </a:xfrm>
            <a:custGeom>
              <a:avLst/>
              <a:gdLst/>
              <a:ahLst/>
              <a:cxnLst/>
              <a:rect l="l" t="t" r="r" b="b"/>
              <a:pathLst>
                <a:path w="12926" h="21306" extrusionOk="0">
                  <a:moveTo>
                    <a:pt x="5604" y="0"/>
                  </a:moveTo>
                  <a:cubicBezTo>
                    <a:pt x="5424" y="0"/>
                    <a:pt x="5244" y="14"/>
                    <a:pt x="5064" y="43"/>
                  </a:cubicBezTo>
                  <a:cubicBezTo>
                    <a:pt x="4871" y="91"/>
                    <a:pt x="4678" y="139"/>
                    <a:pt x="4485" y="236"/>
                  </a:cubicBezTo>
                  <a:cubicBezTo>
                    <a:pt x="4341" y="236"/>
                    <a:pt x="4292" y="284"/>
                    <a:pt x="4196" y="332"/>
                  </a:cubicBezTo>
                  <a:cubicBezTo>
                    <a:pt x="1495" y="1586"/>
                    <a:pt x="0" y="6312"/>
                    <a:pt x="868" y="11569"/>
                  </a:cubicBezTo>
                  <a:lnTo>
                    <a:pt x="868" y="11618"/>
                  </a:lnTo>
                  <a:cubicBezTo>
                    <a:pt x="916" y="11907"/>
                    <a:pt x="965" y="12196"/>
                    <a:pt x="1013" y="12486"/>
                  </a:cubicBezTo>
                  <a:cubicBezTo>
                    <a:pt x="1061" y="12582"/>
                    <a:pt x="1061" y="12679"/>
                    <a:pt x="1061" y="12775"/>
                  </a:cubicBezTo>
                  <a:cubicBezTo>
                    <a:pt x="1543" y="14801"/>
                    <a:pt x="2267" y="16633"/>
                    <a:pt x="3231" y="18032"/>
                  </a:cubicBezTo>
                  <a:cubicBezTo>
                    <a:pt x="3231" y="18080"/>
                    <a:pt x="3280" y="18177"/>
                    <a:pt x="3328" y="18225"/>
                  </a:cubicBezTo>
                  <a:cubicBezTo>
                    <a:pt x="4632" y="20137"/>
                    <a:pt x="6249" y="21306"/>
                    <a:pt x="7898" y="21306"/>
                  </a:cubicBezTo>
                  <a:cubicBezTo>
                    <a:pt x="8078" y="21306"/>
                    <a:pt x="8259" y="21292"/>
                    <a:pt x="8440" y="21263"/>
                  </a:cubicBezTo>
                  <a:cubicBezTo>
                    <a:pt x="8536" y="21263"/>
                    <a:pt x="8633" y="21215"/>
                    <a:pt x="8729" y="21215"/>
                  </a:cubicBezTo>
                  <a:cubicBezTo>
                    <a:pt x="8874" y="21167"/>
                    <a:pt x="8970" y="21167"/>
                    <a:pt x="9067" y="21118"/>
                  </a:cubicBezTo>
                  <a:cubicBezTo>
                    <a:pt x="11141" y="20347"/>
                    <a:pt x="12588" y="17501"/>
                    <a:pt x="12829" y="13884"/>
                  </a:cubicBezTo>
                  <a:cubicBezTo>
                    <a:pt x="12877" y="13788"/>
                    <a:pt x="12877" y="13691"/>
                    <a:pt x="12877" y="13547"/>
                  </a:cubicBezTo>
                  <a:cubicBezTo>
                    <a:pt x="12925" y="12341"/>
                    <a:pt x="12877" y="11039"/>
                    <a:pt x="12636" y="9737"/>
                  </a:cubicBezTo>
                  <a:cubicBezTo>
                    <a:pt x="12491" y="8820"/>
                    <a:pt x="12298" y="8000"/>
                    <a:pt x="12057" y="7181"/>
                  </a:cubicBezTo>
                  <a:cubicBezTo>
                    <a:pt x="12057" y="7084"/>
                    <a:pt x="12009" y="6988"/>
                    <a:pt x="12009" y="6939"/>
                  </a:cubicBezTo>
                  <a:cubicBezTo>
                    <a:pt x="10702" y="2838"/>
                    <a:pt x="8173" y="0"/>
                    <a:pt x="560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37"/>
            <p:cNvSpPr/>
            <p:nvPr/>
          </p:nvSpPr>
          <p:spPr>
            <a:xfrm>
              <a:off x="2935125" y="3184530"/>
              <a:ext cx="204453" cy="880426"/>
            </a:xfrm>
            <a:custGeom>
              <a:avLst/>
              <a:gdLst/>
              <a:ahLst/>
              <a:cxnLst/>
              <a:rect l="l" t="t" r="r" b="b"/>
              <a:pathLst>
                <a:path w="4872" h="20980" extrusionOk="0">
                  <a:moveTo>
                    <a:pt x="338" y="1"/>
                  </a:moveTo>
                  <a:cubicBezTo>
                    <a:pt x="194" y="1"/>
                    <a:pt x="145" y="49"/>
                    <a:pt x="49" y="97"/>
                  </a:cubicBezTo>
                  <a:lnTo>
                    <a:pt x="1" y="97"/>
                  </a:lnTo>
                  <a:cubicBezTo>
                    <a:pt x="242" y="1544"/>
                    <a:pt x="579" y="2991"/>
                    <a:pt x="965" y="4438"/>
                  </a:cubicBezTo>
                  <a:cubicBezTo>
                    <a:pt x="1351" y="5933"/>
                    <a:pt x="1978" y="7380"/>
                    <a:pt x="2509" y="8826"/>
                  </a:cubicBezTo>
                  <a:cubicBezTo>
                    <a:pt x="2557" y="8923"/>
                    <a:pt x="2605" y="9019"/>
                    <a:pt x="2653" y="9164"/>
                  </a:cubicBezTo>
                  <a:cubicBezTo>
                    <a:pt x="2750" y="9453"/>
                    <a:pt x="2846" y="9743"/>
                    <a:pt x="2943" y="10032"/>
                  </a:cubicBezTo>
                  <a:cubicBezTo>
                    <a:pt x="2991" y="10080"/>
                    <a:pt x="2991" y="10177"/>
                    <a:pt x="3039" y="10225"/>
                  </a:cubicBezTo>
                  <a:cubicBezTo>
                    <a:pt x="3039" y="10273"/>
                    <a:pt x="3039" y="10273"/>
                    <a:pt x="3039" y="10322"/>
                  </a:cubicBezTo>
                  <a:cubicBezTo>
                    <a:pt x="3377" y="11431"/>
                    <a:pt x="3521" y="12540"/>
                    <a:pt x="3618" y="13697"/>
                  </a:cubicBezTo>
                  <a:cubicBezTo>
                    <a:pt x="3618" y="13794"/>
                    <a:pt x="3666" y="13890"/>
                    <a:pt x="3666" y="14035"/>
                  </a:cubicBezTo>
                  <a:cubicBezTo>
                    <a:pt x="3714" y="14614"/>
                    <a:pt x="3714" y="15241"/>
                    <a:pt x="3762" y="15868"/>
                  </a:cubicBezTo>
                  <a:cubicBezTo>
                    <a:pt x="3907" y="17556"/>
                    <a:pt x="4148" y="19292"/>
                    <a:pt x="4582" y="20980"/>
                  </a:cubicBezTo>
                  <a:cubicBezTo>
                    <a:pt x="4727" y="20932"/>
                    <a:pt x="4775" y="20932"/>
                    <a:pt x="4872" y="20883"/>
                  </a:cubicBezTo>
                  <a:cubicBezTo>
                    <a:pt x="4438" y="19195"/>
                    <a:pt x="4196" y="17507"/>
                    <a:pt x="4100" y="15819"/>
                  </a:cubicBezTo>
                  <a:cubicBezTo>
                    <a:pt x="3955" y="14083"/>
                    <a:pt x="3907" y="12395"/>
                    <a:pt x="3473" y="10756"/>
                  </a:cubicBezTo>
                  <a:cubicBezTo>
                    <a:pt x="3425" y="10563"/>
                    <a:pt x="3377" y="10418"/>
                    <a:pt x="3328" y="10225"/>
                  </a:cubicBezTo>
                  <a:cubicBezTo>
                    <a:pt x="3328" y="10177"/>
                    <a:pt x="3280" y="10080"/>
                    <a:pt x="3280" y="9984"/>
                  </a:cubicBezTo>
                  <a:cubicBezTo>
                    <a:pt x="2798" y="8537"/>
                    <a:pt x="2171" y="7138"/>
                    <a:pt x="1689" y="5692"/>
                  </a:cubicBezTo>
                  <a:cubicBezTo>
                    <a:pt x="1640" y="5595"/>
                    <a:pt x="1592" y="5450"/>
                    <a:pt x="1544" y="5354"/>
                  </a:cubicBezTo>
                  <a:cubicBezTo>
                    <a:pt x="1447" y="5016"/>
                    <a:pt x="1351" y="4727"/>
                    <a:pt x="1255" y="4389"/>
                  </a:cubicBezTo>
                  <a:cubicBezTo>
                    <a:pt x="869" y="2943"/>
                    <a:pt x="579" y="1448"/>
                    <a:pt x="33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37"/>
            <p:cNvSpPr/>
            <p:nvPr/>
          </p:nvSpPr>
          <p:spPr>
            <a:xfrm>
              <a:off x="2894672" y="3758511"/>
              <a:ext cx="203362" cy="180953"/>
            </a:xfrm>
            <a:custGeom>
              <a:avLst/>
              <a:gdLst/>
              <a:ahLst/>
              <a:cxnLst/>
              <a:rect l="l" t="t" r="r" b="b"/>
              <a:pathLst>
                <a:path w="4846" h="4312" extrusionOk="0">
                  <a:moveTo>
                    <a:pt x="4673" y="1"/>
                  </a:moveTo>
                  <a:cubicBezTo>
                    <a:pt x="4640" y="1"/>
                    <a:pt x="4608" y="7"/>
                    <a:pt x="4582" y="19"/>
                  </a:cubicBezTo>
                  <a:cubicBezTo>
                    <a:pt x="4582" y="19"/>
                    <a:pt x="4534" y="19"/>
                    <a:pt x="4534" y="68"/>
                  </a:cubicBezTo>
                  <a:cubicBezTo>
                    <a:pt x="3858" y="1080"/>
                    <a:pt x="2894" y="2045"/>
                    <a:pt x="1688" y="2913"/>
                  </a:cubicBezTo>
                  <a:cubicBezTo>
                    <a:pt x="1109" y="3299"/>
                    <a:pt x="531" y="3685"/>
                    <a:pt x="48" y="4119"/>
                  </a:cubicBezTo>
                  <a:lnTo>
                    <a:pt x="0" y="4119"/>
                  </a:lnTo>
                  <a:cubicBezTo>
                    <a:pt x="48" y="4167"/>
                    <a:pt x="97" y="4264"/>
                    <a:pt x="145" y="4312"/>
                  </a:cubicBezTo>
                  <a:cubicBezTo>
                    <a:pt x="724" y="3781"/>
                    <a:pt x="1495" y="3299"/>
                    <a:pt x="2170" y="2865"/>
                  </a:cubicBezTo>
                  <a:cubicBezTo>
                    <a:pt x="3183" y="2093"/>
                    <a:pt x="4003" y="1225"/>
                    <a:pt x="4630" y="357"/>
                  </a:cubicBezTo>
                  <a:cubicBezTo>
                    <a:pt x="4678" y="261"/>
                    <a:pt x="4726" y="164"/>
                    <a:pt x="4775" y="116"/>
                  </a:cubicBezTo>
                  <a:cubicBezTo>
                    <a:pt x="4845" y="45"/>
                    <a:pt x="4761" y="1"/>
                    <a:pt x="467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37"/>
            <p:cNvSpPr/>
            <p:nvPr/>
          </p:nvSpPr>
          <p:spPr>
            <a:xfrm>
              <a:off x="3060597" y="3610715"/>
              <a:ext cx="240879" cy="146626"/>
            </a:xfrm>
            <a:custGeom>
              <a:avLst/>
              <a:gdLst/>
              <a:ahLst/>
              <a:cxnLst/>
              <a:rect l="l" t="t" r="r" b="b"/>
              <a:pathLst>
                <a:path w="5740" h="3494" extrusionOk="0">
                  <a:moveTo>
                    <a:pt x="228" y="1"/>
                  </a:moveTo>
                  <a:cubicBezTo>
                    <a:pt x="165" y="1"/>
                    <a:pt x="83" y="35"/>
                    <a:pt x="49" y="69"/>
                  </a:cubicBezTo>
                  <a:cubicBezTo>
                    <a:pt x="1" y="117"/>
                    <a:pt x="1" y="117"/>
                    <a:pt x="49" y="166"/>
                  </a:cubicBezTo>
                  <a:cubicBezTo>
                    <a:pt x="194" y="310"/>
                    <a:pt x="338" y="455"/>
                    <a:pt x="483" y="551"/>
                  </a:cubicBezTo>
                  <a:cubicBezTo>
                    <a:pt x="772" y="841"/>
                    <a:pt x="1110" y="1130"/>
                    <a:pt x="1496" y="1371"/>
                  </a:cubicBezTo>
                  <a:cubicBezTo>
                    <a:pt x="2026" y="1709"/>
                    <a:pt x="2798" y="1805"/>
                    <a:pt x="3425" y="2046"/>
                  </a:cubicBezTo>
                  <a:cubicBezTo>
                    <a:pt x="4341" y="2384"/>
                    <a:pt x="5113" y="2914"/>
                    <a:pt x="5692" y="3493"/>
                  </a:cubicBezTo>
                  <a:cubicBezTo>
                    <a:pt x="5692" y="3397"/>
                    <a:pt x="5740" y="3252"/>
                    <a:pt x="5740" y="3156"/>
                  </a:cubicBezTo>
                  <a:cubicBezTo>
                    <a:pt x="5209" y="2722"/>
                    <a:pt x="4679" y="2336"/>
                    <a:pt x="3955" y="2046"/>
                  </a:cubicBezTo>
                  <a:cubicBezTo>
                    <a:pt x="3328" y="1757"/>
                    <a:pt x="2509" y="1661"/>
                    <a:pt x="1882" y="1323"/>
                  </a:cubicBezTo>
                  <a:cubicBezTo>
                    <a:pt x="1255" y="1034"/>
                    <a:pt x="821" y="503"/>
                    <a:pt x="338" y="69"/>
                  </a:cubicBezTo>
                  <a:cubicBezTo>
                    <a:pt x="338" y="69"/>
                    <a:pt x="338" y="21"/>
                    <a:pt x="290" y="21"/>
                  </a:cubicBezTo>
                  <a:cubicBezTo>
                    <a:pt x="276" y="7"/>
                    <a:pt x="254" y="1"/>
                    <a:pt x="22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37"/>
            <p:cNvSpPr/>
            <p:nvPr/>
          </p:nvSpPr>
          <p:spPr>
            <a:xfrm>
              <a:off x="2803569" y="3551084"/>
              <a:ext cx="250111" cy="159677"/>
            </a:xfrm>
            <a:custGeom>
              <a:avLst/>
              <a:gdLst/>
              <a:ahLst/>
              <a:cxnLst/>
              <a:rect l="l" t="t" r="r" b="b"/>
              <a:pathLst>
                <a:path w="5960" h="3805" extrusionOk="0">
                  <a:moveTo>
                    <a:pt x="5803" y="0"/>
                  </a:moveTo>
                  <a:cubicBezTo>
                    <a:pt x="5736" y="0"/>
                    <a:pt x="5665" y="26"/>
                    <a:pt x="5644" y="91"/>
                  </a:cubicBezTo>
                  <a:cubicBezTo>
                    <a:pt x="5499" y="670"/>
                    <a:pt x="4582" y="1056"/>
                    <a:pt x="3859" y="1394"/>
                  </a:cubicBezTo>
                  <a:cubicBezTo>
                    <a:pt x="3184" y="1683"/>
                    <a:pt x="2509" y="1972"/>
                    <a:pt x="1834" y="2310"/>
                  </a:cubicBezTo>
                  <a:cubicBezTo>
                    <a:pt x="1255" y="2599"/>
                    <a:pt x="676" y="2985"/>
                    <a:pt x="194" y="3371"/>
                  </a:cubicBezTo>
                  <a:cubicBezTo>
                    <a:pt x="146" y="3419"/>
                    <a:pt x="49" y="3467"/>
                    <a:pt x="1" y="3516"/>
                  </a:cubicBezTo>
                  <a:cubicBezTo>
                    <a:pt x="49" y="3612"/>
                    <a:pt x="49" y="3709"/>
                    <a:pt x="97" y="3805"/>
                  </a:cubicBezTo>
                  <a:cubicBezTo>
                    <a:pt x="194" y="3660"/>
                    <a:pt x="338" y="3516"/>
                    <a:pt x="483" y="3371"/>
                  </a:cubicBezTo>
                  <a:cubicBezTo>
                    <a:pt x="1014" y="2937"/>
                    <a:pt x="1737" y="2551"/>
                    <a:pt x="2412" y="2213"/>
                  </a:cubicBezTo>
                  <a:cubicBezTo>
                    <a:pt x="3136" y="1924"/>
                    <a:pt x="3859" y="1587"/>
                    <a:pt x="4534" y="1249"/>
                  </a:cubicBezTo>
                  <a:cubicBezTo>
                    <a:pt x="5065" y="1008"/>
                    <a:pt x="5547" y="767"/>
                    <a:pt x="5788" y="429"/>
                  </a:cubicBezTo>
                  <a:cubicBezTo>
                    <a:pt x="5885" y="333"/>
                    <a:pt x="5933" y="188"/>
                    <a:pt x="5933" y="91"/>
                  </a:cubicBezTo>
                  <a:cubicBezTo>
                    <a:pt x="5959" y="39"/>
                    <a:pt x="5884" y="0"/>
                    <a:pt x="58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37"/>
            <p:cNvSpPr/>
            <p:nvPr/>
          </p:nvSpPr>
          <p:spPr>
            <a:xfrm>
              <a:off x="2985734" y="3407148"/>
              <a:ext cx="281333" cy="68865"/>
            </a:xfrm>
            <a:custGeom>
              <a:avLst/>
              <a:gdLst/>
              <a:ahLst/>
              <a:cxnLst/>
              <a:rect l="l" t="t" r="r" b="b"/>
              <a:pathLst>
                <a:path w="6704" h="1641" extrusionOk="0">
                  <a:moveTo>
                    <a:pt x="290" y="1"/>
                  </a:moveTo>
                  <a:cubicBezTo>
                    <a:pt x="145" y="1"/>
                    <a:pt x="0" y="145"/>
                    <a:pt x="193" y="194"/>
                  </a:cubicBezTo>
                  <a:cubicBezTo>
                    <a:pt x="290" y="242"/>
                    <a:pt x="386" y="338"/>
                    <a:pt x="483" y="435"/>
                  </a:cubicBezTo>
                  <a:cubicBezTo>
                    <a:pt x="483" y="435"/>
                    <a:pt x="531" y="435"/>
                    <a:pt x="531" y="483"/>
                  </a:cubicBezTo>
                  <a:cubicBezTo>
                    <a:pt x="627" y="531"/>
                    <a:pt x="724" y="580"/>
                    <a:pt x="868" y="628"/>
                  </a:cubicBezTo>
                  <a:cubicBezTo>
                    <a:pt x="1110" y="772"/>
                    <a:pt x="1447" y="869"/>
                    <a:pt x="1785" y="965"/>
                  </a:cubicBezTo>
                  <a:cubicBezTo>
                    <a:pt x="2508" y="1110"/>
                    <a:pt x="3376" y="1158"/>
                    <a:pt x="4196" y="1207"/>
                  </a:cubicBezTo>
                  <a:cubicBezTo>
                    <a:pt x="5112" y="1255"/>
                    <a:pt x="5932" y="1448"/>
                    <a:pt x="6704" y="1641"/>
                  </a:cubicBezTo>
                  <a:cubicBezTo>
                    <a:pt x="6704" y="1544"/>
                    <a:pt x="6656" y="1496"/>
                    <a:pt x="6656" y="1399"/>
                  </a:cubicBezTo>
                  <a:cubicBezTo>
                    <a:pt x="6029" y="1255"/>
                    <a:pt x="5354" y="1110"/>
                    <a:pt x="4678" y="1062"/>
                  </a:cubicBezTo>
                  <a:cubicBezTo>
                    <a:pt x="3810" y="965"/>
                    <a:pt x="2846" y="965"/>
                    <a:pt x="2026" y="772"/>
                  </a:cubicBezTo>
                  <a:cubicBezTo>
                    <a:pt x="1592" y="724"/>
                    <a:pt x="1206" y="580"/>
                    <a:pt x="917" y="387"/>
                  </a:cubicBezTo>
                  <a:cubicBezTo>
                    <a:pt x="724" y="290"/>
                    <a:pt x="579" y="97"/>
                    <a:pt x="338" y="49"/>
                  </a:cubicBezTo>
                  <a:lnTo>
                    <a:pt x="290" y="1"/>
                  </a:lnTo>
                  <a:close/>
                </a:path>
              </a:pathLst>
            </a:custGeom>
            <a:solidFill>
              <a:srgbClr val="E29D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37"/>
            <p:cNvSpPr/>
            <p:nvPr/>
          </p:nvSpPr>
          <p:spPr>
            <a:xfrm>
              <a:off x="1753215" y="946514"/>
              <a:ext cx="2331533" cy="2730369"/>
            </a:xfrm>
            <a:custGeom>
              <a:avLst/>
              <a:gdLst/>
              <a:ahLst/>
              <a:cxnLst/>
              <a:rect l="l" t="t" r="r" b="b"/>
              <a:pathLst>
                <a:path w="55559" h="65063" extrusionOk="0">
                  <a:moveTo>
                    <a:pt x="21783" y="0"/>
                  </a:moveTo>
                  <a:cubicBezTo>
                    <a:pt x="20693" y="0"/>
                    <a:pt x="19674" y="137"/>
                    <a:pt x="18665" y="427"/>
                  </a:cubicBezTo>
                  <a:cubicBezTo>
                    <a:pt x="14469" y="1584"/>
                    <a:pt x="11672" y="4285"/>
                    <a:pt x="10129" y="6069"/>
                  </a:cubicBezTo>
                  <a:cubicBezTo>
                    <a:pt x="8971" y="8191"/>
                    <a:pt x="7380" y="11519"/>
                    <a:pt x="6222" y="15860"/>
                  </a:cubicBezTo>
                  <a:cubicBezTo>
                    <a:pt x="5402" y="18995"/>
                    <a:pt x="5692" y="19332"/>
                    <a:pt x="4631" y="24396"/>
                  </a:cubicBezTo>
                  <a:cubicBezTo>
                    <a:pt x="3087" y="32112"/>
                    <a:pt x="2171" y="32739"/>
                    <a:pt x="1882" y="37225"/>
                  </a:cubicBezTo>
                  <a:cubicBezTo>
                    <a:pt x="1592" y="41806"/>
                    <a:pt x="2557" y="41324"/>
                    <a:pt x="1978" y="44700"/>
                  </a:cubicBezTo>
                  <a:cubicBezTo>
                    <a:pt x="1399" y="48269"/>
                    <a:pt x="1" y="50632"/>
                    <a:pt x="145" y="55069"/>
                  </a:cubicBezTo>
                  <a:cubicBezTo>
                    <a:pt x="194" y="55985"/>
                    <a:pt x="290" y="56805"/>
                    <a:pt x="387" y="57287"/>
                  </a:cubicBezTo>
                  <a:lnTo>
                    <a:pt x="338" y="57287"/>
                  </a:lnTo>
                  <a:cubicBezTo>
                    <a:pt x="9405" y="62592"/>
                    <a:pt x="16446" y="63750"/>
                    <a:pt x="21221" y="63798"/>
                  </a:cubicBezTo>
                  <a:cubicBezTo>
                    <a:pt x="21327" y="63799"/>
                    <a:pt x="21433" y="63800"/>
                    <a:pt x="21538" y="63800"/>
                  </a:cubicBezTo>
                  <a:cubicBezTo>
                    <a:pt x="24406" y="63800"/>
                    <a:pt x="26926" y="63426"/>
                    <a:pt x="29608" y="63426"/>
                  </a:cubicBezTo>
                  <a:cubicBezTo>
                    <a:pt x="31386" y="63426"/>
                    <a:pt x="33234" y="63590"/>
                    <a:pt x="35303" y="64136"/>
                  </a:cubicBezTo>
                  <a:cubicBezTo>
                    <a:pt x="36216" y="64385"/>
                    <a:pt x="38414" y="65062"/>
                    <a:pt x="41375" y="65062"/>
                  </a:cubicBezTo>
                  <a:cubicBezTo>
                    <a:pt x="41856" y="65062"/>
                    <a:pt x="42357" y="65044"/>
                    <a:pt x="42875" y="65004"/>
                  </a:cubicBezTo>
                  <a:cubicBezTo>
                    <a:pt x="44563" y="64859"/>
                    <a:pt x="45913" y="64570"/>
                    <a:pt x="46782" y="64329"/>
                  </a:cubicBezTo>
                  <a:cubicBezTo>
                    <a:pt x="47698" y="62255"/>
                    <a:pt x="48807" y="59024"/>
                    <a:pt x="48711" y="55021"/>
                  </a:cubicBezTo>
                  <a:cubicBezTo>
                    <a:pt x="48662" y="52079"/>
                    <a:pt x="48035" y="52031"/>
                    <a:pt x="47939" y="48896"/>
                  </a:cubicBezTo>
                  <a:cubicBezTo>
                    <a:pt x="47698" y="43735"/>
                    <a:pt x="49386" y="43205"/>
                    <a:pt x="49627" y="37032"/>
                  </a:cubicBezTo>
                  <a:cubicBezTo>
                    <a:pt x="49723" y="34138"/>
                    <a:pt x="49434" y="33222"/>
                    <a:pt x="50013" y="31051"/>
                  </a:cubicBezTo>
                  <a:cubicBezTo>
                    <a:pt x="50784" y="28447"/>
                    <a:pt x="52038" y="27097"/>
                    <a:pt x="52955" y="25698"/>
                  </a:cubicBezTo>
                  <a:cubicBezTo>
                    <a:pt x="54305" y="23528"/>
                    <a:pt x="55559" y="19911"/>
                    <a:pt x="54739" y="13882"/>
                  </a:cubicBezTo>
                  <a:cubicBezTo>
                    <a:pt x="53630" y="12821"/>
                    <a:pt x="51990" y="11423"/>
                    <a:pt x="49916" y="9976"/>
                  </a:cubicBezTo>
                  <a:cubicBezTo>
                    <a:pt x="47987" y="8674"/>
                    <a:pt x="44225" y="6311"/>
                    <a:pt x="36027" y="3562"/>
                  </a:cubicBezTo>
                  <a:cubicBezTo>
                    <a:pt x="29360" y="1364"/>
                    <a:pt x="25224" y="0"/>
                    <a:pt x="21783"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37"/>
            <p:cNvSpPr/>
            <p:nvPr/>
          </p:nvSpPr>
          <p:spPr>
            <a:xfrm>
              <a:off x="1890856" y="1310886"/>
              <a:ext cx="1726398" cy="2238623"/>
            </a:xfrm>
            <a:custGeom>
              <a:avLst/>
              <a:gdLst/>
              <a:ahLst/>
              <a:cxnLst/>
              <a:rect l="l" t="t" r="r" b="b"/>
              <a:pathLst>
                <a:path w="41139" h="53345" extrusionOk="0">
                  <a:moveTo>
                    <a:pt x="10777" y="0"/>
                  </a:moveTo>
                  <a:cubicBezTo>
                    <a:pt x="10571" y="0"/>
                    <a:pt x="10373" y="30"/>
                    <a:pt x="10176" y="87"/>
                  </a:cubicBezTo>
                  <a:cubicBezTo>
                    <a:pt x="7861" y="714"/>
                    <a:pt x="6414" y="4572"/>
                    <a:pt x="7138" y="7466"/>
                  </a:cubicBezTo>
                  <a:cubicBezTo>
                    <a:pt x="7620" y="9202"/>
                    <a:pt x="8585" y="9395"/>
                    <a:pt x="9115" y="11131"/>
                  </a:cubicBezTo>
                  <a:cubicBezTo>
                    <a:pt x="9935" y="13832"/>
                    <a:pt x="8392" y="16292"/>
                    <a:pt x="7524" y="18124"/>
                  </a:cubicBezTo>
                  <a:cubicBezTo>
                    <a:pt x="4341" y="25166"/>
                    <a:pt x="9646" y="28397"/>
                    <a:pt x="7234" y="36113"/>
                  </a:cubicBezTo>
                  <a:cubicBezTo>
                    <a:pt x="5112" y="42817"/>
                    <a:pt x="0" y="44071"/>
                    <a:pt x="917" y="47833"/>
                  </a:cubicBezTo>
                  <a:cubicBezTo>
                    <a:pt x="1640" y="50823"/>
                    <a:pt x="5498" y="53090"/>
                    <a:pt x="8971" y="53331"/>
                  </a:cubicBezTo>
                  <a:cubicBezTo>
                    <a:pt x="9121" y="53340"/>
                    <a:pt x="9269" y="53345"/>
                    <a:pt x="9415" y="53345"/>
                  </a:cubicBezTo>
                  <a:cubicBezTo>
                    <a:pt x="14365" y="53345"/>
                    <a:pt x="16496" y="48064"/>
                    <a:pt x="21643" y="48064"/>
                  </a:cubicBezTo>
                  <a:cubicBezTo>
                    <a:pt x="21774" y="48064"/>
                    <a:pt x="21906" y="48067"/>
                    <a:pt x="22040" y="48074"/>
                  </a:cubicBezTo>
                  <a:cubicBezTo>
                    <a:pt x="26620" y="48296"/>
                    <a:pt x="29724" y="52658"/>
                    <a:pt x="30974" y="52658"/>
                  </a:cubicBezTo>
                  <a:cubicBezTo>
                    <a:pt x="31080" y="52658"/>
                    <a:pt x="31173" y="52627"/>
                    <a:pt x="31252" y="52559"/>
                  </a:cubicBezTo>
                  <a:cubicBezTo>
                    <a:pt x="32409" y="51595"/>
                    <a:pt x="28310" y="45614"/>
                    <a:pt x="29757" y="44312"/>
                  </a:cubicBezTo>
                  <a:cubicBezTo>
                    <a:pt x="29955" y="44131"/>
                    <a:pt x="30224" y="44060"/>
                    <a:pt x="30535" y="44060"/>
                  </a:cubicBezTo>
                  <a:cubicBezTo>
                    <a:pt x="31719" y="44060"/>
                    <a:pt x="33517" y="45094"/>
                    <a:pt x="34373" y="45094"/>
                  </a:cubicBezTo>
                  <a:cubicBezTo>
                    <a:pt x="34552" y="45094"/>
                    <a:pt x="34690" y="45049"/>
                    <a:pt x="34772" y="44939"/>
                  </a:cubicBezTo>
                  <a:cubicBezTo>
                    <a:pt x="35351" y="44264"/>
                    <a:pt x="32361" y="42431"/>
                    <a:pt x="31879" y="39296"/>
                  </a:cubicBezTo>
                  <a:cubicBezTo>
                    <a:pt x="31493" y="36692"/>
                    <a:pt x="33181" y="35969"/>
                    <a:pt x="34579" y="31387"/>
                  </a:cubicBezTo>
                  <a:cubicBezTo>
                    <a:pt x="35448" y="28493"/>
                    <a:pt x="36701" y="24394"/>
                    <a:pt x="34772" y="21645"/>
                  </a:cubicBezTo>
                  <a:cubicBezTo>
                    <a:pt x="34579" y="21356"/>
                    <a:pt x="33277" y="20295"/>
                    <a:pt x="30721" y="18124"/>
                  </a:cubicBezTo>
                  <a:cubicBezTo>
                    <a:pt x="28117" y="16002"/>
                    <a:pt x="27731" y="15761"/>
                    <a:pt x="27779" y="15375"/>
                  </a:cubicBezTo>
                  <a:cubicBezTo>
                    <a:pt x="28069" y="13639"/>
                    <a:pt x="40656" y="14941"/>
                    <a:pt x="40994" y="13061"/>
                  </a:cubicBezTo>
                  <a:cubicBezTo>
                    <a:pt x="41138" y="12385"/>
                    <a:pt x="39692" y="11614"/>
                    <a:pt x="39065" y="11276"/>
                  </a:cubicBezTo>
                  <a:cubicBezTo>
                    <a:pt x="37184" y="10267"/>
                    <a:pt x="35497" y="9975"/>
                    <a:pt x="33905" y="9975"/>
                  </a:cubicBezTo>
                  <a:cubicBezTo>
                    <a:pt x="31721" y="9975"/>
                    <a:pt x="29715" y="10523"/>
                    <a:pt x="27628" y="10523"/>
                  </a:cubicBezTo>
                  <a:cubicBezTo>
                    <a:pt x="26435" y="10523"/>
                    <a:pt x="25215" y="10344"/>
                    <a:pt x="23921" y="9781"/>
                  </a:cubicBezTo>
                  <a:cubicBezTo>
                    <a:pt x="21269" y="8575"/>
                    <a:pt x="22137" y="7466"/>
                    <a:pt x="15192" y="2306"/>
                  </a:cubicBezTo>
                  <a:cubicBezTo>
                    <a:pt x="12990" y="704"/>
                    <a:pt x="11785" y="0"/>
                    <a:pt x="10777" y="0"/>
                  </a:cubicBezTo>
                  <a:close/>
                </a:path>
              </a:pathLst>
            </a:custGeom>
            <a:solidFill>
              <a:srgbClr val="F4BDA4">
                <a:alpha val="223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37"/>
            <p:cNvSpPr/>
            <p:nvPr/>
          </p:nvSpPr>
          <p:spPr>
            <a:xfrm>
              <a:off x="2253801" y="835981"/>
              <a:ext cx="1486904" cy="1030576"/>
            </a:xfrm>
            <a:custGeom>
              <a:avLst/>
              <a:gdLst/>
              <a:ahLst/>
              <a:cxnLst/>
              <a:rect l="l" t="t" r="r" b="b"/>
              <a:pathLst>
                <a:path w="35432" h="24558" extrusionOk="0">
                  <a:moveTo>
                    <a:pt x="17749" y="1"/>
                  </a:moveTo>
                  <a:cubicBezTo>
                    <a:pt x="14783" y="1"/>
                    <a:pt x="10348" y="818"/>
                    <a:pt x="3649" y="3157"/>
                  </a:cubicBezTo>
                  <a:cubicBezTo>
                    <a:pt x="3312" y="3302"/>
                    <a:pt x="2829" y="3543"/>
                    <a:pt x="2540" y="4025"/>
                  </a:cubicBezTo>
                  <a:cubicBezTo>
                    <a:pt x="2106" y="4749"/>
                    <a:pt x="2299" y="5520"/>
                    <a:pt x="2395" y="6292"/>
                  </a:cubicBezTo>
                  <a:cubicBezTo>
                    <a:pt x="2636" y="8125"/>
                    <a:pt x="2347" y="9572"/>
                    <a:pt x="2058" y="10922"/>
                  </a:cubicBezTo>
                  <a:cubicBezTo>
                    <a:pt x="1720" y="12562"/>
                    <a:pt x="1238" y="12851"/>
                    <a:pt x="804" y="14153"/>
                  </a:cubicBezTo>
                  <a:cubicBezTo>
                    <a:pt x="707" y="14394"/>
                    <a:pt x="659" y="14684"/>
                    <a:pt x="611" y="14973"/>
                  </a:cubicBezTo>
                  <a:cubicBezTo>
                    <a:pt x="0" y="17745"/>
                    <a:pt x="2182" y="20380"/>
                    <a:pt x="4970" y="20380"/>
                  </a:cubicBezTo>
                  <a:cubicBezTo>
                    <a:pt x="5044" y="20380"/>
                    <a:pt x="5118" y="20378"/>
                    <a:pt x="5193" y="20375"/>
                  </a:cubicBezTo>
                  <a:cubicBezTo>
                    <a:pt x="6711" y="20327"/>
                    <a:pt x="8121" y="20304"/>
                    <a:pt x="9430" y="20304"/>
                  </a:cubicBezTo>
                  <a:cubicBezTo>
                    <a:pt x="18676" y="20304"/>
                    <a:pt x="22872" y="21434"/>
                    <a:pt x="24773" y="22786"/>
                  </a:cubicBezTo>
                  <a:cubicBezTo>
                    <a:pt x="25257" y="23149"/>
                    <a:pt x="27158" y="24558"/>
                    <a:pt x="29121" y="24558"/>
                  </a:cubicBezTo>
                  <a:cubicBezTo>
                    <a:pt x="29505" y="24558"/>
                    <a:pt x="29892" y="24504"/>
                    <a:pt x="30271" y="24378"/>
                  </a:cubicBezTo>
                  <a:cubicBezTo>
                    <a:pt x="31139" y="24088"/>
                    <a:pt x="31766" y="23509"/>
                    <a:pt x="32152" y="23075"/>
                  </a:cubicBezTo>
                  <a:cubicBezTo>
                    <a:pt x="32489" y="22304"/>
                    <a:pt x="32827" y="21532"/>
                    <a:pt x="33165" y="20664"/>
                  </a:cubicBezTo>
                  <a:cubicBezTo>
                    <a:pt x="35431" y="14491"/>
                    <a:pt x="34708" y="8607"/>
                    <a:pt x="33743" y="4652"/>
                  </a:cubicBezTo>
                  <a:cubicBezTo>
                    <a:pt x="33309" y="4411"/>
                    <a:pt x="32634" y="4025"/>
                    <a:pt x="31766" y="3688"/>
                  </a:cubicBezTo>
                  <a:cubicBezTo>
                    <a:pt x="29355" y="2723"/>
                    <a:pt x="27860" y="3157"/>
                    <a:pt x="25545" y="2530"/>
                  </a:cubicBezTo>
                  <a:cubicBezTo>
                    <a:pt x="23712" y="2048"/>
                    <a:pt x="22603" y="1228"/>
                    <a:pt x="21976" y="891"/>
                  </a:cubicBezTo>
                  <a:cubicBezTo>
                    <a:pt x="21066" y="368"/>
                    <a:pt x="19737" y="1"/>
                    <a:pt x="1774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37"/>
            <p:cNvSpPr/>
            <p:nvPr/>
          </p:nvSpPr>
          <p:spPr>
            <a:xfrm>
              <a:off x="2423125" y="933547"/>
              <a:ext cx="922894" cy="748907"/>
            </a:xfrm>
            <a:custGeom>
              <a:avLst/>
              <a:gdLst/>
              <a:ahLst/>
              <a:cxnLst/>
              <a:rect l="l" t="t" r="r" b="b"/>
              <a:pathLst>
                <a:path w="21992" h="17846" extrusionOk="0">
                  <a:moveTo>
                    <a:pt x="9613" y="0"/>
                  </a:moveTo>
                  <a:cubicBezTo>
                    <a:pt x="6870" y="0"/>
                    <a:pt x="4655" y="789"/>
                    <a:pt x="4389" y="1797"/>
                  </a:cubicBezTo>
                  <a:cubicBezTo>
                    <a:pt x="4196" y="2761"/>
                    <a:pt x="5787" y="3726"/>
                    <a:pt x="5402" y="4305"/>
                  </a:cubicBezTo>
                  <a:cubicBezTo>
                    <a:pt x="5314" y="4445"/>
                    <a:pt x="5136" y="4499"/>
                    <a:pt x="4899" y="4499"/>
                  </a:cubicBezTo>
                  <a:cubicBezTo>
                    <a:pt x="4107" y="4499"/>
                    <a:pt x="2650" y="3897"/>
                    <a:pt x="1648" y="3897"/>
                  </a:cubicBezTo>
                  <a:cubicBezTo>
                    <a:pt x="1303" y="3897"/>
                    <a:pt x="1012" y="3968"/>
                    <a:pt x="820" y="4160"/>
                  </a:cubicBezTo>
                  <a:cubicBezTo>
                    <a:pt x="0" y="5028"/>
                    <a:pt x="1399" y="7825"/>
                    <a:pt x="2701" y="9754"/>
                  </a:cubicBezTo>
                  <a:cubicBezTo>
                    <a:pt x="6002" y="14665"/>
                    <a:pt x="11316" y="17846"/>
                    <a:pt x="13627" y="17846"/>
                  </a:cubicBezTo>
                  <a:cubicBezTo>
                    <a:pt x="14017" y="17846"/>
                    <a:pt x="14322" y="17755"/>
                    <a:pt x="14517" y="17567"/>
                  </a:cubicBezTo>
                  <a:cubicBezTo>
                    <a:pt x="15240" y="16844"/>
                    <a:pt x="14034" y="15156"/>
                    <a:pt x="15047" y="14143"/>
                  </a:cubicBezTo>
                  <a:cubicBezTo>
                    <a:pt x="15491" y="13680"/>
                    <a:pt x="16135" y="13580"/>
                    <a:pt x="16770" y="13580"/>
                  </a:cubicBezTo>
                  <a:cubicBezTo>
                    <a:pt x="17256" y="13580"/>
                    <a:pt x="17736" y="13639"/>
                    <a:pt x="18117" y="13639"/>
                  </a:cubicBezTo>
                  <a:cubicBezTo>
                    <a:pt x="18483" y="13639"/>
                    <a:pt x="18758" y="13584"/>
                    <a:pt x="18857" y="13371"/>
                  </a:cubicBezTo>
                  <a:cubicBezTo>
                    <a:pt x="19243" y="12600"/>
                    <a:pt x="16397" y="11249"/>
                    <a:pt x="16012" y="8500"/>
                  </a:cubicBezTo>
                  <a:cubicBezTo>
                    <a:pt x="15963" y="8066"/>
                    <a:pt x="15819" y="6909"/>
                    <a:pt x="16494" y="6378"/>
                  </a:cubicBezTo>
                  <a:cubicBezTo>
                    <a:pt x="16708" y="6204"/>
                    <a:pt x="16976" y="6133"/>
                    <a:pt x="17277" y="6133"/>
                  </a:cubicBezTo>
                  <a:cubicBezTo>
                    <a:pt x="18660" y="6133"/>
                    <a:pt x="20736" y="7641"/>
                    <a:pt x="21396" y="7641"/>
                  </a:cubicBezTo>
                  <a:cubicBezTo>
                    <a:pt x="21467" y="7641"/>
                    <a:pt x="21522" y="7624"/>
                    <a:pt x="21558" y="7584"/>
                  </a:cubicBezTo>
                  <a:cubicBezTo>
                    <a:pt x="21992" y="7054"/>
                    <a:pt x="19484" y="2906"/>
                    <a:pt x="15047" y="1073"/>
                  </a:cubicBezTo>
                  <a:cubicBezTo>
                    <a:pt x="13262" y="311"/>
                    <a:pt x="11333" y="0"/>
                    <a:pt x="9613"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37"/>
            <p:cNvSpPr/>
            <p:nvPr/>
          </p:nvSpPr>
          <p:spPr>
            <a:xfrm>
              <a:off x="3219052" y="1299178"/>
              <a:ext cx="481129" cy="461237"/>
            </a:xfrm>
            <a:custGeom>
              <a:avLst/>
              <a:gdLst/>
              <a:ahLst/>
              <a:cxnLst/>
              <a:rect l="l" t="t" r="r" b="b"/>
              <a:pathLst>
                <a:path w="11465" h="10991" extrusionOk="0">
                  <a:moveTo>
                    <a:pt x="7712" y="0"/>
                  </a:moveTo>
                  <a:cubicBezTo>
                    <a:pt x="7272" y="0"/>
                    <a:pt x="6650" y="229"/>
                    <a:pt x="4279" y="1138"/>
                  </a:cubicBezTo>
                  <a:cubicBezTo>
                    <a:pt x="2543" y="1813"/>
                    <a:pt x="2350" y="1861"/>
                    <a:pt x="2157" y="2199"/>
                  </a:cubicBezTo>
                  <a:cubicBezTo>
                    <a:pt x="1530" y="3163"/>
                    <a:pt x="2350" y="4417"/>
                    <a:pt x="1578" y="5189"/>
                  </a:cubicBezTo>
                  <a:cubicBezTo>
                    <a:pt x="1144" y="5671"/>
                    <a:pt x="710" y="5430"/>
                    <a:pt x="517" y="5720"/>
                  </a:cubicBezTo>
                  <a:lnTo>
                    <a:pt x="565" y="5720"/>
                  </a:lnTo>
                  <a:cubicBezTo>
                    <a:pt x="0" y="6807"/>
                    <a:pt x="4962" y="10991"/>
                    <a:pt x="7076" y="10991"/>
                  </a:cubicBezTo>
                  <a:cubicBezTo>
                    <a:pt x="7306" y="10991"/>
                    <a:pt x="7503" y="10941"/>
                    <a:pt x="7655" y="10832"/>
                  </a:cubicBezTo>
                  <a:cubicBezTo>
                    <a:pt x="7992" y="10591"/>
                    <a:pt x="7848" y="10205"/>
                    <a:pt x="8475" y="9481"/>
                  </a:cubicBezTo>
                  <a:cubicBezTo>
                    <a:pt x="9150" y="8613"/>
                    <a:pt x="9729" y="8661"/>
                    <a:pt x="10259" y="8083"/>
                  </a:cubicBezTo>
                  <a:cubicBezTo>
                    <a:pt x="11465" y="6829"/>
                    <a:pt x="11031" y="4080"/>
                    <a:pt x="10307" y="3887"/>
                  </a:cubicBezTo>
                  <a:cubicBezTo>
                    <a:pt x="10267" y="3874"/>
                    <a:pt x="10225" y="3869"/>
                    <a:pt x="10183" y="3869"/>
                  </a:cubicBezTo>
                  <a:cubicBezTo>
                    <a:pt x="9618" y="3869"/>
                    <a:pt x="8943" y="4918"/>
                    <a:pt x="8634" y="4918"/>
                  </a:cubicBezTo>
                  <a:cubicBezTo>
                    <a:pt x="8611" y="4918"/>
                    <a:pt x="8590" y="4912"/>
                    <a:pt x="8571" y="4900"/>
                  </a:cubicBezTo>
                  <a:cubicBezTo>
                    <a:pt x="8378" y="4803"/>
                    <a:pt x="8571" y="4080"/>
                    <a:pt x="8812" y="3549"/>
                  </a:cubicBezTo>
                  <a:cubicBezTo>
                    <a:pt x="9294" y="2633"/>
                    <a:pt x="9825" y="2585"/>
                    <a:pt x="9921" y="2102"/>
                  </a:cubicBezTo>
                  <a:cubicBezTo>
                    <a:pt x="10066" y="1379"/>
                    <a:pt x="9102" y="318"/>
                    <a:pt x="7992" y="29"/>
                  </a:cubicBezTo>
                  <a:cubicBezTo>
                    <a:pt x="7896" y="11"/>
                    <a:pt x="7809" y="0"/>
                    <a:pt x="7712"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37"/>
            <p:cNvSpPr/>
            <p:nvPr/>
          </p:nvSpPr>
          <p:spPr>
            <a:xfrm>
              <a:off x="2680111" y="1069636"/>
              <a:ext cx="208524" cy="382553"/>
            </a:xfrm>
            <a:custGeom>
              <a:avLst/>
              <a:gdLst/>
              <a:ahLst/>
              <a:cxnLst/>
              <a:rect l="l" t="t" r="r" b="b"/>
              <a:pathLst>
                <a:path w="4969" h="9116" extrusionOk="0">
                  <a:moveTo>
                    <a:pt x="3329" y="1"/>
                  </a:moveTo>
                  <a:cubicBezTo>
                    <a:pt x="2219" y="1496"/>
                    <a:pt x="1110" y="2943"/>
                    <a:pt x="1" y="4389"/>
                  </a:cubicBezTo>
                  <a:cubicBezTo>
                    <a:pt x="966" y="5981"/>
                    <a:pt x="1978" y="7572"/>
                    <a:pt x="2943" y="9116"/>
                  </a:cubicBezTo>
                  <a:cubicBezTo>
                    <a:pt x="3377" y="8103"/>
                    <a:pt x="3763" y="7042"/>
                    <a:pt x="4197" y="6029"/>
                  </a:cubicBezTo>
                  <a:cubicBezTo>
                    <a:pt x="4438" y="5402"/>
                    <a:pt x="4679" y="4727"/>
                    <a:pt x="4968" y="4100"/>
                  </a:cubicBezTo>
                  <a:cubicBezTo>
                    <a:pt x="4679" y="4004"/>
                    <a:pt x="4004" y="3714"/>
                    <a:pt x="3522" y="3039"/>
                  </a:cubicBezTo>
                  <a:cubicBezTo>
                    <a:pt x="2605" y="1689"/>
                    <a:pt x="3280" y="145"/>
                    <a:pt x="332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37"/>
            <p:cNvSpPr/>
            <p:nvPr/>
          </p:nvSpPr>
          <p:spPr>
            <a:xfrm>
              <a:off x="2807639" y="1197164"/>
              <a:ext cx="80992" cy="125517"/>
            </a:xfrm>
            <a:custGeom>
              <a:avLst/>
              <a:gdLst/>
              <a:ahLst/>
              <a:cxnLst/>
              <a:rect l="l" t="t" r="r" b="b"/>
              <a:pathLst>
                <a:path w="1930" h="2991" extrusionOk="0">
                  <a:moveTo>
                    <a:pt x="483" y="0"/>
                  </a:moveTo>
                  <a:cubicBezTo>
                    <a:pt x="0" y="1302"/>
                    <a:pt x="290" y="2604"/>
                    <a:pt x="1158" y="2990"/>
                  </a:cubicBezTo>
                  <a:cubicBezTo>
                    <a:pt x="1399" y="2363"/>
                    <a:pt x="1640" y="1688"/>
                    <a:pt x="1929" y="1061"/>
                  </a:cubicBezTo>
                  <a:cubicBezTo>
                    <a:pt x="1447" y="675"/>
                    <a:pt x="965" y="338"/>
                    <a:pt x="531"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37"/>
            <p:cNvSpPr/>
            <p:nvPr/>
          </p:nvSpPr>
          <p:spPr>
            <a:xfrm>
              <a:off x="2378601" y="1253815"/>
              <a:ext cx="584908" cy="1161759"/>
            </a:xfrm>
            <a:custGeom>
              <a:avLst/>
              <a:gdLst/>
              <a:ahLst/>
              <a:cxnLst/>
              <a:rect l="l" t="t" r="r" b="b"/>
              <a:pathLst>
                <a:path w="13938" h="27684" extrusionOk="0">
                  <a:moveTo>
                    <a:pt x="7138" y="0"/>
                  </a:moveTo>
                  <a:cubicBezTo>
                    <a:pt x="6800" y="193"/>
                    <a:pt x="6270" y="531"/>
                    <a:pt x="5691" y="965"/>
                  </a:cubicBezTo>
                  <a:cubicBezTo>
                    <a:pt x="5691" y="965"/>
                    <a:pt x="4582" y="1833"/>
                    <a:pt x="3762" y="3183"/>
                  </a:cubicBezTo>
                  <a:cubicBezTo>
                    <a:pt x="2074" y="5739"/>
                    <a:pt x="2026" y="9549"/>
                    <a:pt x="2026" y="9984"/>
                  </a:cubicBezTo>
                  <a:cubicBezTo>
                    <a:pt x="1350" y="13070"/>
                    <a:pt x="675" y="16157"/>
                    <a:pt x="0" y="19243"/>
                  </a:cubicBezTo>
                  <a:cubicBezTo>
                    <a:pt x="1592" y="22041"/>
                    <a:pt x="3231" y="24886"/>
                    <a:pt x="4823" y="27683"/>
                  </a:cubicBezTo>
                  <a:cubicBezTo>
                    <a:pt x="6270" y="24259"/>
                    <a:pt x="7716" y="20738"/>
                    <a:pt x="9163" y="17266"/>
                  </a:cubicBezTo>
                  <a:cubicBezTo>
                    <a:pt x="9935" y="15385"/>
                    <a:pt x="10707" y="13504"/>
                    <a:pt x="11478" y="11623"/>
                  </a:cubicBezTo>
                  <a:cubicBezTo>
                    <a:pt x="12009" y="11045"/>
                    <a:pt x="12298" y="10466"/>
                    <a:pt x="12491" y="9984"/>
                  </a:cubicBezTo>
                  <a:cubicBezTo>
                    <a:pt x="13938" y="6270"/>
                    <a:pt x="10707" y="2315"/>
                    <a:pt x="10417" y="1978"/>
                  </a:cubicBezTo>
                  <a:cubicBezTo>
                    <a:pt x="9308" y="1303"/>
                    <a:pt x="8247" y="676"/>
                    <a:pt x="7138"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37"/>
            <p:cNvSpPr/>
            <p:nvPr/>
          </p:nvSpPr>
          <p:spPr>
            <a:xfrm>
              <a:off x="2799540" y="3113695"/>
              <a:ext cx="354227" cy="270548"/>
            </a:xfrm>
            <a:custGeom>
              <a:avLst/>
              <a:gdLst/>
              <a:ahLst/>
              <a:cxnLst/>
              <a:rect l="l" t="t" r="r" b="b"/>
              <a:pathLst>
                <a:path w="8441" h="6447" extrusionOk="0">
                  <a:moveTo>
                    <a:pt x="2171" y="1"/>
                  </a:moveTo>
                  <a:cubicBezTo>
                    <a:pt x="1640" y="1014"/>
                    <a:pt x="1158" y="1496"/>
                    <a:pt x="820" y="1785"/>
                  </a:cubicBezTo>
                  <a:cubicBezTo>
                    <a:pt x="772" y="1833"/>
                    <a:pt x="627" y="1930"/>
                    <a:pt x="483" y="2123"/>
                  </a:cubicBezTo>
                  <a:cubicBezTo>
                    <a:pt x="0" y="2653"/>
                    <a:pt x="242" y="3521"/>
                    <a:pt x="917" y="3811"/>
                  </a:cubicBezTo>
                  <a:cubicBezTo>
                    <a:pt x="965" y="3811"/>
                    <a:pt x="1061" y="3859"/>
                    <a:pt x="1110" y="3859"/>
                  </a:cubicBezTo>
                  <a:cubicBezTo>
                    <a:pt x="2267" y="4390"/>
                    <a:pt x="2556" y="4486"/>
                    <a:pt x="3183" y="4727"/>
                  </a:cubicBezTo>
                  <a:cubicBezTo>
                    <a:pt x="4920" y="5499"/>
                    <a:pt x="4920" y="5885"/>
                    <a:pt x="5981" y="6222"/>
                  </a:cubicBezTo>
                  <a:cubicBezTo>
                    <a:pt x="6392" y="6334"/>
                    <a:pt x="6976" y="6446"/>
                    <a:pt x="7712" y="6446"/>
                  </a:cubicBezTo>
                  <a:cubicBezTo>
                    <a:pt x="7926" y="6446"/>
                    <a:pt x="8153" y="6437"/>
                    <a:pt x="8392" y="6415"/>
                  </a:cubicBezTo>
                  <a:cubicBezTo>
                    <a:pt x="8440" y="6319"/>
                    <a:pt x="8440" y="6174"/>
                    <a:pt x="8392" y="6029"/>
                  </a:cubicBezTo>
                  <a:cubicBezTo>
                    <a:pt x="8247" y="5692"/>
                    <a:pt x="7862" y="5595"/>
                    <a:pt x="7572" y="5499"/>
                  </a:cubicBezTo>
                  <a:cubicBezTo>
                    <a:pt x="7138" y="5306"/>
                    <a:pt x="6801" y="4920"/>
                    <a:pt x="6318" y="4775"/>
                  </a:cubicBezTo>
                  <a:cubicBezTo>
                    <a:pt x="5643" y="4582"/>
                    <a:pt x="4727" y="3618"/>
                    <a:pt x="3714" y="145"/>
                  </a:cubicBezTo>
                  <a:cubicBezTo>
                    <a:pt x="2991" y="49"/>
                    <a:pt x="2894" y="49"/>
                    <a:pt x="217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37"/>
            <p:cNvSpPr/>
            <p:nvPr/>
          </p:nvSpPr>
          <p:spPr>
            <a:xfrm>
              <a:off x="2392743" y="2075467"/>
              <a:ext cx="856128" cy="493299"/>
            </a:xfrm>
            <a:custGeom>
              <a:avLst/>
              <a:gdLst/>
              <a:ahLst/>
              <a:cxnLst/>
              <a:rect l="l" t="t" r="r" b="b"/>
              <a:pathLst>
                <a:path w="20401" h="11755" extrusionOk="0">
                  <a:moveTo>
                    <a:pt x="1" y="1"/>
                  </a:moveTo>
                  <a:cubicBezTo>
                    <a:pt x="145" y="2846"/>
                    <a:pt x="290" y="5692"/>
                    <a:pt x="435" y="8537"/>
                  </a:cubicBezTo>
                  <a:cubicBezTo>
                    <a:pt x="5354" y="8827"/>
                    <a:pt x="10273" y="9116"/>
                    <a:pt x="15144" y="9357"/>
                  </a:cubicBezTo>
                  <a:cubicBezTo>
                    <a:pt x="16366" y="10894"/>
                    <a:pt x="17781" y="11755"/>
                    <a:pt x="18758" y="11755"/>
                  </a:cubicBezTo>
                  <a:cubicBezTo>
                    <a:pt x="18976" y="11755"/>
                    <a:pt x="19172" y="11712"/>
                    <a:pt x="19340" y="11624"/>
                  </a:cubicBezTo>
                  <a:cubicBezTo>
                    <a:pt x="20401" y="10997"/>
                    <a:pt x="20256" y="8296"/>
                    <a:pt x="19147" y="6560"/>
                  </a:cubicBezTo>
                  <a:cubicBezTo>
                    <a:pt x="18231" y="5209"/>
                    <a:pt x="16929" y="4631"/>
                    <a:pt x="16302" y="4390"/>
                  </a:cubicBezTo>
                  <a:lnTo>
                    <a:pt x="16302" y="4438"/>
                  </a:lnTo>
                  <a:cubicBezTo>
                    <a:pt x="13938" y="2991"/>
                    <a:pt x="10321" y="1207"/>
                    <a:pt x="5595" y="435"/>
                  </a:cubicBezTo>
                  <a:cubicBezTo>
                    <a:pt x="3521" y="97"/>
                    <a:pt x="1592" y="1"/>
                    <a:pt x="1"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37"/>
            <p:cNvSpPr/>
            <p:nvPr/>
          </p:nvSpPr>
          <p:spPr>
            <a:xfrm>
              <a:off x="2283469" y="2020369"/>
              <a:ext cx="386582" cy="444241"/>
            </a:xfrm>
            <a:custGeom>
              <a:avLst/>
              <a:gdLst/>
              <a:ahLst/>
              <a:cxnLst/>
              <a:rect l="l" t="t" r="r" b="b"/>
              <a:pathLst>
                <a:path w="9212" h="10586" extrusionOk="0">
                  <a:moveTo>
                    <a:pt x="4488" y="0"/>
                  </a:moveTo>
                  <a:cubicBezTo>
                    <a:pt x="4391" y="0"/>
                    <a:pt x="4294" y="4"/>
                    <a:pt x="4196" y="12"/>
                  </a:cubicBezTo>
                  <a:cubicBezTo>
                    <a:pt x="1785" y="205"/>
                    <a:pt x="0" y="2712"/>
                    <a:pt x="242" y="5654"/>
                  </a:cubicBezTo>
                  <a:cubicBezTo>
                    <a:pt x="473" y="8431"/>
                    <a:pt x="2435" y="10585"/>
                    <a:pt x="4724" y="10585"/>
                  </a:cubicBezTo>
                  <a:cubicBezTo>
                    <a:pt x="4821" y="10585"/>
                    <a:pt x="4918" y="10581"/>
                    <a:pt x="5016" y="10574"/>
                  </a:cubicBezTo>
                  <a:cubicBezTo>
                    <a:pt x="7427" y="10429"/>
                    <a:pt x="9212" y="7873"/>
                    <a:pt x="8971" y="4979"/>
                  </a:cubicBezTo>
                  <a:cubicBezTo>
                    <a:pt x="8786" y="2157"/>
                    <a:pt x="6780" y="0"/>
                    <a:pt x="4488"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4" name="Google Shape;1044;p37"/>
            <p:cNvSpPr/>
            <p:nvPr/>
          </p:nvSpPr>
          <p:spPr>
            <a:xfrm>
              <a:off x="2285484" y="2233335"/>
              <a:ext cx="414950" cy="892470"/>
            </a:xfrm>
            <a:custGeom>
              <a:avLst/>
              <a:gdLst/>
              <a:ahLst/>
              <a:cxnLst/>
              <a:rect l="l" t="t" r="r" b="b"/>
              <a:pathLst>
                <a:path w="9888" h="21267" extrusionOk="0">
                  <a:moveTo>
                    <a:pt x="9501" y="1"/>
                  </a:moveTo>
                  <a:cubicBezTo>
                    <a:pt x="6704" y="531"/>
                    <a:pt x="3907" y="1110"/>
                    <a:pt x="1110" y="1640"/>
                  </a:cubicBezTo>
                  <a:cubicBezTo>
                    <a:pt x="1496" y="6511"/>
                    <a:pt x="1881" y="11431"/>
                    <a:pt x="2267" y="16302"/>
                  </a:cubicBezTo>
                  <a:cubicBezTo>
                    <a:pt x="628" y="18038"/>
                    <a:pt x="1" y="19919"/>
                    <a:pt x="579" y="20739"/>
                  </a:cubicBezTo>
                  <a:cubicBezTo>
                    <a:pt x="856" y="21101"/>
                    <a:pt x="1373" y="21266"/>
                    <a:pt x="1995" y="21266"/>
                  </a:cubicBezTo>
                  <a:cubicBezTo>
                    <a:pt x="3109" y="21266"/>
                    <a:pt x="4556" y="20737"/>
                    <a:pt x="5547" y="19871"/>
                  </a:cubicBezTo>
                  <a:cubicBezTo>
                    <a:pt x="6801" y="18810"/>
                    <a:pt x="7187" y="17411"/>
                    <a:pt x="7331" y="16784"/>
                  </a:cubicBezTo>
                  <a:cubicBezTo>
                    <a:pt x="8392" y="14228"/>
                    <a:pt x="9646" y="10418"/>
                    <a:pt x="9839" y="5643"/>
                  </a:cubicBezTo>
                  <a:cubicBezTo>
                    <a:pt x="9887" y="3521"/>
                    <a:pt x="9743" y="1640"/>
                    <a:pt x="9501" y="1"/>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37"/>
            <p:cNvSpPr/>
            <p:nvPr/>
          </p:nvSpPr>
          <p:spPr>
            <a:xfrm>
              <a:off x="2864290" y="2322383"/>
              <a:ext cx="344113" cy="868298"/>
            </a:xfrm>
            <a:custGeom>
              <a:avLst/>
              <a:gdLst/>
              <a:ahLst/>
              <a:cxnLst/>
              <a:rect l="l" t="t" r="r" b="b"/>
              <a:pathLst>
                <a:path w="8200" h="20691" extrusionOk="0">
                  <a:moveTo>
                    <a:pt x="6463" y="1"/>
                  </a:moveTo>
                  <a:cubicBezTo>
                    <a:pt x="6077" y="821"/>
                    <a:pt x="5450" y="2074"/>
                    <a:pt x="4486" y="3377"/>
                  </a:cubicBezTo>
                  <a:cubicBezTo>
                    <a:pt x="3762" y="4341"/>
                    <a:pt x="3280" y="4823"/>
                    <a:pt x="2846" y="5258"/>
                  </a:cubicBezTo>
                  <a:cubicBezTo>
                    <a:pt x="2364" y="5836"/>
                    <a:pt x="1351" y="7235"/>
                    <a:pt x="531" y="13022"/>
                  </a:cubicBezTo>
                  <a:cubicBezTo>
                    <a:pt x="290" y="14758"/>
                    <a:pt x="49" y="17122"/>
                    <a:pt x="1" y="19919"/>
                  </a:cubicBezTo>
                  <a:lnTo>
                    <a:pt x="2171" y="20690"/>
                  </a:lnTo>
                  <a:cubicBezTo>
                    <a:pt x="3087" y="16880"/>
                    <a:pt x="4486" y="12685"/>
                    <a:pt x="6753" y="8344"/>
                  </a:cubicBezTo>
                  <a:cubicBezTo>
                    <a:pt x="7235" y="7428"/>
                    <a:pt x="7717" y="6608"/>
                    <a:pt x="8199" y="5740"/>
                  </a:cubicBezTo>
                  <a:cubicBezTo>
                    <a:pt x="7621" y="3859"/>
                    <a:pt x="7042" y="1930"/>
                    <a:pt x="646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37"/>
            <p:cNvSpPr/>
            <p:nvPr/>
          </p:nvSpPr>
          <p:spPr>
            <a:xfrm>
              <a:off x="1904998" y="3621667"/>
              <a:ext cx="323886" cy="311758"/>
            </a:xfrm>
            <a:custGeom>
              <a:avLst/>
              <a:gdLst/>
              <a:ahLst/>
              <a:cxnLst/>
              <a:rect l="l" t="t" r="r" b="b"/>
              <a:pathLst>
                <a:path w="7718" h="7429" extrusionOk="0">
                  <a:moveTo>
                    <a:pt x="2653" y="1"/>
                  </a:moveTo>
                  <a:cubicBezTo>
                    <a:pt x="1930" y="917"/>
                    <a:pt x="1351" y="1303"/>
                    <a:pt x="965" y="1544"/>
                  </a:cubicBezTo>
                  <a:cubicBezTo>
                    <a:pt x="917" y="1592"/>
                    <a:pt x="772" y="1641"/>
                    <a:pt x="580" y="1785"/>
                  </a:cubicBezTo>
                  <a:cubicBezTo>
                    <a:pt x="1" y="2268"/>
                    <a:pt x="97" y="3136"/>
                    <a:pt x="724" y="3522"/>
                  </a:cubicBezTo>
                  <a:cubicBezTo>
                    <a:pt x="772" y="3570"/>
                    <a:pt x="821" y="3618"/>
                    <a:pt x="869" y="3666"/>
                  </a:cubicBezTo>
                  <a:cubicBezTo>
                    <a:pt x="1930" y="4341"/>
                    <a:pt x="2219" y="4486"/>
                    <a:pt x="2750" y="4872"/>
                  </a:cubicBezTo>
                  <a:cubicBezTo>
                    <a:pt x="4341" y="5933"/>
                    <a:pt x="4245" y="6319"/>
                    <a:pt x="5306" y="6801"/>
                  </a:cubicBezTo>
                  <a:cubicBezTo>
                    <a:pt x="5788" y="7090"/>
                    <a:pt x="6512" y="7380"/>
                    <a:pt x="7621" y="7428"/>
                  </a:cubicBezTo>
                  <a:cubicBezTo>
                    <a:pt x="7669" y="7332"/>
                    <a:pt x="7717" y="7187"/>
                    <a:pt x="7669" y="7042"/>
                  </a:cubicBezTo>
                  <a:cubicBezTo>
                    <a:pt x="7621" y="6705"/>
                    <a:pt x="7283" y="6560"/>
                    <a:pt x="6994" y="6415"/>
                  </a:cubicBezTo>
                  <a:cubicBezTo>
                    <a:pt x="6560" y="6174"/>
                    <a:pt x="6319" y="5692"/>
                    <a:pt x="5885" y="5451"/>
                  </a:cubicBezTo>
                  <a:cubicBezTo>
                    <a:pt x="5258" y="5161"/>
                    <a:pt x="4486" y="4052"/>
                    <a:pt x="4100" y="435"/>
                  </a:cubicBezTo>
                  <a:cubicBezTo>
                    <a:pt x="3377" y="242"/>
                    <a:pt x="3329" y="242"/>
                    <a:pt x="26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37"/>
            <p:cNvSpPr/>
            <p:nvPr/>
          </p:nvSpPr>
          <p:spPr>
            <a:xfrm>
              <a:off x="1981918" y="2887048"/>
              <a:ext cx="465518" cy="821717"/>
            </a:xfrm>
            <a:custGeom>
              <a:avLst/>
              <a:gdLst/>
              <a:ahLst/>
              <a:cxnLst/>
              <a:rect l="l" t="t" r="r" b="b"/>
              <a:pathLst>
                <a:path w="11093" h="19581" extrusionOk="0">
                  <a:moveTo>
                    <a:pt x="9887" y="0"/>
                  </a:moveTo>
                  <a:cubicBezTo>
                    <a:pt x="9357" y="772"/>
                    <a:pt x="8537" y="1881"/>
                    <a:pt x="7331" y="2990"/>
                  </a:cubicBezTo>
                  <a:cubicBezTo>
                    <a:pt x="6415" y="3810"/>
                    <a:pt x="5884" y="4148"/>
                    <a:pt x="5402" y="4582"/>
                  </a:cubicBezTo>
                  <a:cubicBezTo>
                    <a:pt x="4775" y="5064"/>
                    <a:pt x="3521" y="6222"/>
                    <a:pt x="1737" y="11768"/>
                  </a:cubicBezTo>
                  <a:cubicBezTo>
                    <a:pt x="1206" y="13456"/>
                    <a:pt x="531" y="15723"/>
                    <a:pt x="0" y="18472"/>
                  </a:cubicBezTo>
                  <a:cubicBezTo>
                    <a:pt x="676" y="18857"/>
                    <a:pt x="1303" y="19243"/>
                    <a:pt x="1978" y="19581"/>
                  </a:cubicBezTo>
                  <a:cubicBezTo>
                    <a:pt x="3569" y="16060"/>
                    <a:pt x="5740" y="12202"/>
                    <a:pt x="8681" y="8295"/>
                  </a:cubicBezTo>
                  <a:cubicBezTo>
                    <a:pt x="9501" y="7234"/>
                    <a:pt x="10273" y="6222"/>
                    <a:pt x="11093" y="5305"/>
                  </a:cubicBezTo>
                  <a:cubicBezTo>
                    <a:pt x="10659" y="3521"/>
                    <a:pt x="10273" y="1785"/>
                    <a:pt x="98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37"/>
            <p:cNvSpPr/>
            <p:nvPr/>
          </p:nvSpPr>
          <p:spPr>
            <a:xfrm>
              <a:off x="2789427" y="902620"/>
              <a:ext cx="338028" cy="407270"/>
            </a:xfrm>
            <a:custGeom>
              <a:avLst/>
              <a:gdLst/>
              <a:ahLst/>
              <a:cxnLst/>
              <a:rect l="l" t="t" r="r" b="b"/>
              <a:pathLst>
                <a:path w="8055" h="9705" extrusionOk="0">
                  <a:moveTo>
                    <a:pt x="3776" y="0"/>
                  </a:moveTo>
                  <a:cubicBezTo>
                    <a:pt x="3106" y="0"/>
                    <a:pt x="2396" y="175"/>
                    <a:pt x="1736" y="605"/>
                  </a:cubicBezTo>
                  <a:cubicBezTo>
                    <a:pt x="0" y="1762"/>
                    <a:pt x="0" y="3788"/>
                    <a:pt x="0" y="3932"/>
                  </a:cubicBezTo>
                  <a:cubicBezTo>
                    <a:pt x="49" y="6344"/>
                    <a:pt x="868" y="7742"/>
                    <a:pt x="1351" y="8418"/>
                  </a:cubicBezTo>
                  <a:cubicBezTo>
                    <a:pt x="1862" y="9099"/>
                    <a:pt x="2560" y="9705"/>
                    <a:pt x="2983" y="9705"/>
                  </a:cubicBezTo>
                  <a:cubicBezTo>
                    <a:pt x="3039" y="9705"/>
                    <a:pt x="3090" y="9694"/>
                    <a:pt x="3135" y="9672"/>
                  </a:cubicBezTo>
                  <a:cubicBezTo>
                    <a:pt x="3424" y="9527"/>
                    <a:pt x="3666" y="8852"/>
                    <a:pt x="3810" y="8852"/>
                  </a:cubicBezTo>
                  <a:cubicBezTo>
                    <a:pt x="3858" y="8852"/>
                    <a:pt x="3858" y="8900"/>
                    <a:pt x="3955" y="8900"/>
                  </a:cubicBezTo>
                  <a:cubicBezTo>
                    <a:pt x="3955" y="8900"/>
                    <a:pt x="4003" y="8900"/>
                    <a:pt x="4051" y="8852"/>
                  </a:cubicBezTo>
                  <a:cubicBezTo>
                    <a:pt x="4098" y="8805"/>
                    <a:pt x="4088" y="8712"/>
                    <a:pt x="4065" y="8629"/>
                  </a:cubicBezTo>
                  <a:lnTo>
                    <a:pt x="4065" y="8629"/>
                  </a:lnTo>
                  <a:cubicBezTo>
                    <a:pt x="4126" y="8700"/>
                    <a:pt x="4225" y="8715"/>
                    <a:pt x="4298" y="8715"/>
                  </a:cubicBezTo>
                  <a:cubicBezTo>
                    <a:pt x="4350" y="8715"/>
                    <a:pt x="4389" y="8707"/>
                    <a:pt x="4389" y="8707"/>
                  </a:cubicBezTo>
                  <a:cubicBezTo>
                    <a:pt x="4437" y="8707"/>
                    <a:pt x="4630" y="8659"/>
                    <a:pt x="4630" y="8611"/>
                  </a:cubicBezTo>
                  <a:cubicBezTo>
                    <a:pt x="4630" y="8562"/>
                    <a:pt x="4582" y="8514"/>
                    <a:pt x="4582" y="8466"/>
                  </a:cubicBezTo>
                  <a:cubicBezTo>
                    <a:pt x="4582" y="8418"/>
                    <a:pt x="4630" y="8418"/>
                    <a:pt x="4630" y="8418"/>
                  </a:cubicBezTo>
                  <a:cubicBezTo>
                    <a:pt x="4727" y="8369"/>
                    <a:pt x="4823" y="8273"/>
                    <a:pt x="4919" y="8080"/>
                  </a:cubicBezTo>
                  <a:cubicBezTo>
                    <a:pt x="4919" y="8032"/>
                    <a:pt x="4968" y="8032"/>
                    <a:pt x="4968" y="8032"/>
                  </a:cubicBezTo>
                  <a:cubicBezTo>
                    <a:pt x="5016" y="7887"/>
                    <a:pt x="5305" y="7550"/>
                    <a:pt x="6029" y="6730"/>
                  </a:cubicBezTo>
                  <a:cubicBezTo>
                    <a:pt x="6173" y="6633"/>
                    <a:pt x="6318" y="6537"/>
                    <a:pt x="6463" y="6488"/>
                  </a:cubicBezTo>
                  <a:cubicBezTo>
                    <a:pt x="6463" y="6440"/>
                    <a:pt x="6511" y="6440"/>
                    <a:pt x="6511" y="6440"/>
                  </a:cubicBezTo>
                  <a:cubicBezTo>
                    <a:pt x="6559" y="6392"/>
                    <a:pt x="6607" y="6344"/>
                    <a:pt x="6607" y="6344"/>
                  </a:cubicBezTo>
                  <a:cubicBezTo>
                    <a:pt x="6607" y="6296"/>
                    <a:pt x="6897" y="5813"/>
                    <a:pt x="7572" y="4704"/>
                  </a:cubicBezTo>
                  <a:cubicBezTo>
                    <a:pt x="7620" y="4608"/>
                    <a:pt x="7717" y="4415"/>
                    <a:pt x="7765" y="4222"/>
                  </a:cubicBezTo>
                  <a:cubicBezTo>
                    <a:pt x="8054" y="3064"/>
                    <a:pt x="6993" y="894"/>
                    <a:pt x="5064" y="219"/>
                  </a:cubicBezTo>
                  <a:cubicBezTo>
                    <a:pt x="4673" y="82"/>
                    <a:pt x="4234" y="0"/>
                    <a:pt x="377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37"/>
            <p:cNvSpPr/>
            <p:nvPr/>
          </p:nvSpPr>
          <p:spPr>
            <a:xfrm>
              <a:off x="2991818" y="1180966"/>
              <a:ext cx="52624" cy="71173"/>
            </a:xfrm>
            <a:custGeom>
              <a:avLst/>
              <a:gdLst/>
              <a:ahLst/>
              <a:cxnLst/>
              <a:rect l="l" t="t" r="r" b="b"/>
              <a:pathLst>
                <a:path w="1254" h="1696" extrusionOk="0">
                  <a:moveTo>
                    <a:pt x="1254" y="0"/>
                  </a:moveTo>
                  <a:lnTo>
                    <a:pt x="1254" y="0"/>
                  </a:lnTo>
                  <a:cubicBezTo>
                    <a:pt x="1013" y="241"/>
                    <a:pt x="723" y="482"/>
                    <a:pt x="434" y="772"/>
                  </a:cubicBezTo>
                  <a:cubicBezTo>
                    <a:pt x="386" y="917"/>
                    <a:pt x="338" y="1013"/>
                    <a:pt x="289" y="1061"/>
                  </a:cubicBezTo>
                  <a:cubicBezTo>
                    <a:pt x="193" y="1109"/>
                    <a:pt x="96" y="1109"/>
                    <a:pt x="48" y="1206"/>
                  </a:cubicBezTo>
                  <a:cubicBezTo>
                    <a:pt x="0" y="1302"/>
                    <a:pt x="0" y="1399"/>
                    <a:pt x="0" y="1495"/>
                  </a:cubicBezTo>
                  <a:cubicBezTo>
                    <a:pt x="48" y="1543"/>
                    <a:pt x="193" y="1688"/>
                    <a:pt x="434" y="1688"/>
                  </a:cubicBezTo>
                  <a:cubicBezTo>
                    <a:pt x="473" y="1688"/>
                    <a:pt x="527" y="1696"/>
                    <a:pt x="587" y="1696"/>
                  </a:cubicBezTo>
                  <a:cubicBezTo>
                    <a:pt x="677" y="1696"/>
                    <a:pt x="781" y="1679"/>
                    <a:pt x="868" y="1592"/>
                  </a:cubicBezTo>
                  <a:cubicBezTo>
                    <a:pt x="965" y="1495"/>
                    <a:pt x="916" y="1399"/>
                    <a:pt x="965" y="1158"/>
                  </a:cubicBezTo>
                  <a:cubicBezTo>
                    <a:pt x="965" y="1013"/>
                    <a:pt x="965" y="1013"/>
                    <a:pt x="1109" y="579"/>
                  </a:cubicBezTo>
                  <a:cubicBezTo>
                    <a:pt x="1158" y="434"/>
                    <a:pt x="1206" y="241"/>
                    <a:pt x="1254" y="0"/>
                  </a:cubicBezTo>
                  <a:close/>
                </a:path>
              </a:pathLst>
            </a:custGeom>
            <a:solidFill>
              <a:srgbClr val="FF898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37"/>
            <p:cNvSpPr/>
            <p:nvPr/>
          </p:nvSpPr>
          <p:spPr>
            <a:xfrm>
              <a:off x="2985734" y="1138457"/>
              <a:ext cx="44567" cy="50652"/>
            </a:xfrm>
            <a:custGeom>
              <a:avLst/>
              <a:gdLst/>
              <a:ahLst/>
              <a:cxnLst/>
              <a:rect l="l" t="t" r="r" b="b"/>
              <a:pathLst>
                <a:path w="1062" h="1207" extrusionOk="0">
                  <a:moveTo>
                    <a:pt x="145" y="0"/>
                  </a:moveTo>
                  <a:cubicBezTo>
                    <a:pt x="97" y="0"/>
                    <a:pt x="49" y="49"/>
                    <a:pt x="49" y="97"/>
                  </a:cubicBezTo>
                  <a:cubicBezTo>
                    <a:pt x="49" y="193"/>
                    <a:pt x="0" y="434"/>
                    <a:pt x="145" y="724"/>
                  </a:cubicBezTo>
                  <a:cubicBezTo>
                    <a:pt x="434" y="1158"/>
                    <a:pt x="965" y="1206"/>
                    <a:pt x="965" y="1206"/>
                  </a:cubicBezTo>
                  <a:cubicBezTo>
                    <a:pt x="1013" y="1206"/>
                    <a:pt x="1061" y="1158"/>
                    <a:pt x="1061" y="1110"/>
                  </a:cubicBezTo>
                  <a:cubicBezTo>
                    <a:pt x="1061" y="1061"/>
                    <a:pt x="1013" y="1013"/>
                    <a:pt x="965" y="1013"/>
                  </a:cubicBezTo>
                  <a:cubicBezTo>
                    <a:pt x="965" y="1013"/>
                    <a:pt x="531" y="1013"/>
                    <a:pt x="290" y="627"/>
                  </a:cubicBezTo>
                  <a:cubicBezTo>
                    <a:pt x="145" y="434"/>
                    <a:pt x="193" y="193"/>
                    <a:pt x="193" y="97"/>
                  </a:cubicBezTo>
                  <a:cubicBezTo>
                    <a:pt x="193" y="49"/>
                    <a:pt x="193" y="0"/>
                    <a:pt x="14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37"/>
            <p:cNvSpPr/>
            <p:nvPr/>
          </p:nvSpPr>
          <p:spPr>
            <a:xfrm>
              <a:off x="2975620" y="1082309"/>
              <a:ext cx="101220" cy="60220"/>
            </a:xfrm>
            <a:custGeom>
              <a:avLst/>
              <a:gdLst/>
              <a:ahLst/>
              <a:cxnLst/>
              <a:rect l="l" t="t" r="r" b="b"/>
              <a:pathLst>
                <a:path w="2412" h="1435" extrusionOk="0">
                  <a:moveTo>
                    <a:pt x="597" y="0"/>
                  </a:moveTo>
                  <a:cubicBezTo>
                    <a:pt x="555" y="0"/>
                    <a:pt x="531" y="12"/>
                    <a:pt x="531" y="36"/>
                  </a:cubicBezTo>
                  <a:cubicBezTo>
                    <a:pt x="241" y="36"/>
                    <a:pt x="48" y="326"/>
                    <a:pt x="0" y="374"/>
                  </a:cubicBezTo>
                  <a:cubicBezTo>
                    <a:pt x="97" y="422"/>
                    <a:pt x="241" y="422"/>
                    <a:pt x="434" y="470"/>
                  </a:cubicBezTo>
                  <a:cubicBezTo>
                    <a:pt x="434" y="470"/>
                    <a:pt x="579" y="470"/>
                    <a:pt x="724" y="567"/>
                  </a:cubicBezTo>
                  <a:cubicBezTo>
                    <a:pt x="1013" y="663"/>
                    <a:pt x="1447" y="953"/>
                    <a:pt x="2026" y="1435"/>
                  </a:cubicBezTo>
                  <a:cubicBezTo>
                    <a:pt x="2122" y="1435"/>
                    <a:pt x="2267" y="1338"/>
                    <a:pt x="2315" y="1145"/>
                  </a:cubicBezTo>
                  <a:cubicBezTo>
                    <a:pt x="2412" y="1001"/>
                    <a:pt x="2412" y="856"/>
                    <a:pt x="2412" y="808"/>
                  </a:cubicBezTo>
                  <a:cubicBezTo>
                    <a:pt x="1978" y="615"/>
                    <a:pt x="1640" y="422"/>
                    <a:pt x="1447" y="277"/>
                  </a:cubicBezTo>
                  <a:cubicBezTo>
                    <a:pt x="1351" y="229"/>
                    <a:pt x="1109" y="84"/>
                    <a:pt x="772" y="36"/>
                  </a:cubicBezTo>
                  <a:cubicBezTo>
                    <a:pt x="700" y="12"/>
                    <a:pt x="639" y="0"/>
                    <a:pt x="5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37"/>
            <p:cNvSpPr/>
            <p:nvPr/>
          </p:nvSpPr>
          <p:spPr>
            <a:xfrm>
              <a:off x="2933111" y="1232036"/>
              <a:ext cx="28368" cy="33950"/>
            </a:xfrm>
            <a:custGeom>
              <a:avLst/>
              <a:gdLst/>
              <a:ahLst/>
              <a:cxnLst/>
              <a:rect l="l" t="t" r="r" b="b"/>
              <a:pathLst>
                <a:path w="676" h="809" extrusionOk="0">
                  <a:moveTo>
                    <a:pt x="73" y="1"/>
                  </a:moveTo>
                  <a:cubicBezTo>
                    <a:pt x="49" y="1"/>
                    <a:pt x="25" y="13"/>
                    <a:pt x="0" y="37"/>
                  </a:cubicBezTo>
                  <a:cubicBezTo>
                    <a:pt x="0" y="37"/>
                    <a:pt x="0" y="85"/>
                    <a:pt x="0" y="134"/>
                  </a:cubicBezTo>
                  <a:lnTo>
                    <a:pt x="531" y="809"/>
                  </a:lnTo>
                  <a:lnTo>
                    <a:pt x="676" y="809"/>
                  </a:lnTo>
                  <a:cubicBezTo>
                    <a:pt x="676" y="761"/>
                    <a:pt x="676" y="712"/>
                    <a:pt x="676" y="712"/>
                  </a:cubicBezTo>
                  <a:lnTo>
                    <a:pt x="145" y="37"/>
                  </a:lnTo>
                  <a:cubicBezTo>
                    <a:pt x="121" y="13"/>
                    <a:pt x="97" y="1"/>
                    <a:pt x="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37"/>
            <p:cNvSpPr/>
            <p:nvPr/>
          </p:nvSpPr>
          <p:spPr>
            <a:xfrm>
              <a:off x="1949522" y="2257632"/>
              <a:ext cx="756965" cy="1420809"/>
            </a:xfrm>
            <a:custGeom>
              <a:avLst/>
              <a:gdLst/>
              <a:ahLst/>
              <a:cxnLst/>
              <a:rect l="l" t="t" r="r" b="b"/>
              <a:pathLst>
                <a:path w="18038" h="33857" extrusionOk="0">
                  <a:moveTo>
                    <a:pt x="8200" y="0"/>
                  </a:moveTo>
                  <a:cubicBezTo>
                    <a:pt x="8344" y="4727"/>
                    <a:pt x="8537" y="9501"/>
                    <a:pt x="8682" y="14276"/>
                  </a:cubicBezTo>
                  <a:cubicBezTo>
                    <a:pt x="7380" y="15530"/>
                    <a:pt x="5933" y="17170"/>
                    <a:pt x="4582" y="19195"/>
                  </a:cubicBezTo>
                  <a:cubicBezTo>
                    <a:pt x="1592" y="23777"/>
                    <a:pt x="483" y="28262"/>
                    <a:pt x="1" y="31156"/>
                  </a:cubicBezTo>
                  <a:cubicBezTo>
                    <a:pt x="387" y="31541"/>
                    <a:pt x="869" y="31975"/>
                    <a:pt x="1448" y="32361"/>
                  </a:cubicBezTo>
                  <a:cubicBezTo>
                    <a:pt x="2894" y="33326"/>
                    <a:pt x="4293" y="33712"/>
                    <a:pt x="5258" y="33856"/>
                  </a:cubicBezTo>
                  <a:lnTo>
                    <a:pt x="16784" y="15096"/>
                  </a:lnTo>
                  <a:cubicBezTo>
                    <a:pt x="17218" y="13215"/>
                    <a:pt x="17604" y="10996"/>
                    <a:pt x="17797" y="8488"/>
                  </a:cubicBezTo>
                  <a:cubicBezTo>
                    <a:pt x="18038" y="5305"/>
                    <a:pt x="17893" y="2460"/>
                    <a:pt x="17604" y="97"/>
                  </a:cubicBezTo>
                  <a:cubicBezTo>
                    <a:pt x="14469" y="49"/>
                    <a:pt x="11334" y="0"/>
                    <a:pt x="82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37"/>
            <p:cNvSpPr/>
            <p:nvPr/>
          </p:nvSpPr>
          <p:spPr>
            <a:xfrm>
              <a:off x="2263243" y="2024901"/>
              <a:ext cx="999816" cy="1137881"/>
            </a:xfrm>
            <a:custGeom>
              <a:avLst/>
              <a:gdLst/>
              <a:ahLst/>
              <a:cxnLst/>
              <a:rect l="l" t="t" r="r" b="b"/>
              <a:pathLst>
                <a:path w="23825" h="27115" extrusionOk="0">
                  <a:moveTo>
                    <a:pt x="2894" y="0"/>
                  </a:moveTo>
                  <a:cubicBezTo>
                    <a:pt x="2363" y="482"/>
                    <a:pt x="1350" y="1495"/>
                    <a:pt x="772" y="3183"/>
                  </a:cubicBezTo>
                  <a:cubicBezTo>
                    <a:pt x="0" y="5450"/>
                    <a:pt x="579" y="7379"/>
                    <a:pt x="820" y="8006"/>
                  </a:cubicBezTo>
                  <a:cubicBezTo>
                    <a:pt x="1592" y="8971"/>
                    <a:pt x="3376" y="10803"/>
                    <a:pt x="6173" y="11623"/>
                  </a:cubicBezTo>
                  <a:cubicBezTo>
                    <a:pt x="7090" y="11912"/>
                    <a:pt x="7958" y="12009"/>
                    <a:pt x="8633" y="12057"/>
                  </a:cubicBezTo>
                  <a:lnTo>
                    <a:pt x="8681" y="12057"/>
                  </a:lnTo>
                  <a:cubicBezTo>
                    <a:pt x="11334" y="11864"/>
                    <a:pt x="13986" y="11671"/>
                    <a:pt x="16687" y="11478"/>
                  </a:cubicBezTo>
                  <a:lnTo>
                    <a:pt x="16687" y="11478"/>
                  </a:lnTo>
                  <a:cubicBezTo>
                    <a:pt x="16494" y="11912"/>
                    <a:pt x="16349" y="12347"/>
                    <a:pt x="16205" y="12829"/>
                  </a:cubicBezTo>
                  <a:cubicBezTo>
                    <a:pt x="14806" y="16783"/>
                    <a:pt x="13359" y="20690"/>
                    <a:pt x="11816" y="24452"/>
                  </a:cubicBezTo>
                  <a:cubicBezTo>
                    <a:pt x="12105" y="24934"/>
                    <a:pt x="12636" y="25706"/>
                    <a:pt x="13552" y="26284"/>
                  </a:cubicBezTo>
                  <a:cubicBezTo>
                    <a:pt x="14660" y="26955"/>
                    <a:pt x="15785" y="27114"/>
                    <a:pt x="16608" y="27114"/>
                  </a:cubicBezTo>
                  <a:cubicBezTo>
                    <a:pt x="17147" y="27114"/>
                    <a:pt x="17557" y="27046"/>
                    <a:pt x="17748" y="27008"/>
                  </a:cubicBezTo>
                  <a:cubicBezTo>
                    <a:pt x="18327" y="25706"/>
                    <a:pt x="21992" y="17989"/>
                    <a:pt x="23342" y="12781"/>
                  </a:cubicBezTo>
                  <a:cubicBezTo>
                    <a:pt x="23535" y="11912"/>
                    <a:pt x="23825" y="10610"/>
                    <a:pt x="23439" y="9067"/>
                  </a:cubicBezTo>
                  <a:cubicBezTo>
                    <a:pt x="22860" y="7090"/>
                    <a:pt x="21461" y="5884"/>
                    <a:pt x="20642" y="5257"/>
                  </a:cubicBezTo>
                  <a:cubicBezTo>
                    <a:pt x="17314" y="4100"/>
                    <a:pt x="13986" y="2894"/>
                    <a:pt x="10658" y="1736"/>
                  </a:cubicBezTo>
                  <a:lnTo>
                    <a:pt x="289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37"/>
            <p:cNvSpPr/>
            <p:nvPr/>
          </p:nvSpPr>
          <p:spPr>
            <a:xfrm>
              <a:off x="2230847" y="1239631"/>
              <a:ext cx="661830" cy="929189"/>
            </a:xfrm>
            <a:custGeom>
              <a:avLst/>
              <a:gdLst/>
              <a:ahLst/>
              <a:cxnLst/>
              <a:rect l="l" t="t" r="r" b="b"/>
              <a:pathLst>
                <a:path w="15771" h="22142" extrusionOk="0">
                  <a:moveTo>
                    <a:pt x="10948" y="1"/>
                  </a:moveTo>
                  <a:cubicBezTo>
                    <a:pt x="10128" y="435"/>
                    <a:pt x="9067" y="1062"/>
                    <a:pt x="8054" y="1978"/>
                  </a:cubicBezTo>
                  <a:cubicBezTo>
                    <a:pt x="6463" y="3425"/>
                    <a:pt x="5547" y="4920"/>
                    <a:pt x="5064" y="5981"/>
                  </a:cubicBezTo>
                  <a:cubicBezTo>
                    <a:pt x="3376" y="10949"/>
                    <a:pt x="1688" y="15868"/>
                    <a:pt x="0" y="20835"/>
                  </a:cubicBezTo>
                  <a:cubicBezTo>
                    <a:pt x="1833" y="21462"/>
                    <a:pt x="4486" y="22089"/>
                    <a:pt x="7669" y="22137"/>
                  </a:cubicBezTo>
                  <a:cubicBezTo>
                    <a:pt x="7825" y="22140"/>
                    <a:pt x="7981" y="22141"/>
                    <a:pt x="8134" y="22141"/>
                  </a:cubicBezTo>
                  <a:cubicBezTo>
                    <a:pt x="10680" y="22141"/>
                    <a:pt x="12832" y="21775"/>
                    <a:pt x="14469" y="21366"/>
                  </a:cubicBezTo>
                  <a:lnTo>
                    <a:pt x="15482" y="8585"/>
                  </a:lnTo>
                  <a:cubicBezTo>
                    <a:pt x="15626" y="7862"/>
                    <a:pt x="15771" y="6608"/>
                    <a:pt x="15385" y="5113"/>
                  </a:cubicBezTo>
                  <a:cubicBezTo>
                    <a:pt x="15144" y="4197"/>
                    <a:pt x="14758" y="3521"/>
                    <a:pt x="14469" y="2991"/>
                  </a:cubicBezTo>
                  <a:cubicBezTo>
                    <a:pt x="13311" y="2026"/>
                    <a:pt x="12106" y="1014"/>
                    <a:pt x="1094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37"/>
            <p:cNvSpPr/>
            <p:nvPr/>
          </p:nvSpPr>
          <p:spPr>
            <a:xfrm>
              <a:off x="2342135" y="2304170"/>
              <a:ext cx="358297" cy="222666"/>
            </a:xfrm>
            <a:custGeom>
              <a:avLst/>
              <a:gdLst/>
              <a:ahLst/>
              <a:cxnLst/>
              <a:rect l="l" t="t" r="r" b="b"/>
              <a:pathLst>
                <a:path w="8538" h="5306" extrusionOk="0">
                  <a:moveTo>
                    <a:pt x="1" y="1"/>
                  </a:moveTo>
                  <a:cubicBezTo>
                    <a:pt x="242" y="965"/>
                    <a:pt x="869" y="2701"/>
                    <a:pt x="2653" y="4004"/>
                  </a:cubicBezTo>
                  <a:cubicBezTo>
                    <a:pt x="4052" y="5065"/>
                    <a:pt x="5644" y="5306"/>
                    <a:pt x="6801" y="5306"/>
                  </a:cubicBezTo>
                  <a:cubicBezTo>
                    <a:pt x="7669" y="5306"/>
                    <a:pt x="8296" y="5161"/>
                    <a:pt x="8537" y="5113"/>
                  </a:cubicBezTo>
                  <a:cubicBezTo>
                    <a:pt x="8537" y="5065"/>
                    <a:pt x="8537" y="5065"/>
                    <a:pt x="8537" y="5065"/>
                  </a:cubicBezTo>
                  <a:cubicBezTo>
                    <a:pt x="8291" y="5126"/>
                    <a:pt x="7645" y="5266"/>
                    <a:pt x="6791" y="5266"/>
                  </a:cubicBezTo>
                  <a:cubicBezTo>
                    <a:pt x="5634" y="5266"/>
                    <a:pt x="4096" y="5009"/>
                    <a:pt x="2653" y="3955"/>
                  </a:cubicBezTo>
                  <a:cubicBezTo>
                    <a:pt x="917" y="2653"/>
                    <a:pt x="290" y="917"/>
                    <a:pt x="49" y="1"/>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37"/>
            <p:cNvSpPr/>
            <p:nvPr/>
          </p:nvSpPr>
          <p:spPr>
            <a:xfrm>
              <a:off x="2969536" y="2486335"/>
              <a:ext cx="68865" cy="20269"/>
            </a:xfrm>
            <a:custGeom>
              <a:avLst/>
              <a:gdLst/>
              <a:ahLst/>
              <a:cxnLst/>
              <a:rect l="l" t="t" r="r" b="b"/>
              <a:pathLst>
                <a:path w="1641" h="483" extrusionOk="0">
                  <a:moveTo>
                    <a:pt x="1544" y="0"/>
                  </a:moveTo>
                  <a:lnTo>
                    <a:pt x="49" y="338"/>
                  </a:lnTo>
                  <a:cubicBezTo>
                    <a:pt x="1" y="338"/>
                    <a:pt x="1" y="386"/>
                    <a:pt x="1" y="434"/>
                  </a:cubicBezTo>
                  <a:cubicBezTo>
                    <a:pt x="1" y="482"/>
                    <a:pt x="49" y="482"/>
                    <a:pt x="49" y="482"/>
                  </a:cubicBezTo>
                  <a:lnTo>
                    <a:pt x="97" y="482"/>
                  </a:lnTo>
                  <a:lnTo>
                    <a:pt x="1544" y="145"/>
                  </a:lnTo>
                  <a:cubicBezTo>
                    <a:pt x="1592" y="145"/>
                    <a:pt x="1640" y="97"/>
                    <a:pt x="1640" y="48"/>
                  </a:cubicBezTo>
                  <a:cubicBezTo>
                    <a:pt x="1592" y="0"/>
                    <a:pt x="1592" y="0"/>
                    <a:pt x="1544"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37"/>
            <p:cNvSpPr/>
            <p:nvPr/>
          </p:nvSpPr>
          <p:spPr>
            <a:xfrm>
              <a:off x="2983719" y="2397792"/>
              <a:ext cx="87035" cy="92617"/>
            </a:xfrm>
            <a:custGeom>
              <a:avLst/>
              <a:gdLst/>
              <a:ahLst/>
              <a:cxnLst/>
              <a:rect l="l" t="t" r="r" b="b"/>
              <a:pathLst>
                <a:path w="2074" h="2207" extrusionOk="0">
                  <a:moveTo>
                    <a:pt x="2002" y="0"/>
                  </a:moveTo>
                  <a:cubicBezTo>
                    <a:pt x="1977" y="0"/>
                    <a:pt x="1953" y="12"/>
                    <a:pt x="1929" y="36"/>
                  </a:cubicBezTo>
                  <a:lnTo>
                    <a:pt x="48" y="2062"/>
                  </a:lnTo>
                  <a:cubicBezTo>
                    <a:pt x="0" y="2110"/>
                    <a:pt x="0" y="2158"/>
                    <a:pt x="48" y="2207"/>
                  </a:cubicBezTo>
                  <a:lnTo>
                    <a:pt x="145" y="2207"/>
                  </a:lnTo>
                  <a:lnTo>
                    <a:pt x="2074" y="133"/>
                  </a:lnTo>
                  <a:cubicBezTo>
                    <a:pt x="2074" y="85"/>
                    <a:pt x="2074" y="36"/>
                    <a:pt x="2074" y="36"/>
                  </a:cubicBezTo>
                  <a:cubicBezTo>
                    <a:pt x="2050" y="12"/>
                    <a:pt x="2026" y="0"/>
                    <a:pt x="2002"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37"/>
            <p:cNvSpPr/>
            <p:nvPr/>
          </p:nvSpPr>
          <p:spPr>
            <a:xfrm>
              <a:off x="2313809" y="2860737"/>
              <a:ext cx="34453" cy="48595"/>
            </a:xfrm>
            <a:custGeom>
              <a:avLst/>
              <a:gdLst/>
              <a:ahLst/>
              <a:cxnLst/>
              <a:rect l="l" t="t" r="r" b="b"/>
              <a:pathLst>
                <a:path w="821" h="1158" extrusionOk="0">
                  <a:moveTo>
                    <a:pt x="49" y="0"/>
                  </a:moveTo>
                  <a:cubicBezTo>
                    <a:pt x="1" y="49"/>
                    <a:pt x="1" y="97"/>
                    <a:pt x="1" y="97"/>
                  </a:cubicBezTo>
                  <a:lnTo>
                    <a:pt x="628" y="1110"/>
                  </a:lnTo>
                  <a:cubicBezTo>
                    <a:pt x="676" y="1158"/>
                    <a:pt x="724" y="1158"/>
                    <a:pt x="724" y="1158"/>
                  </a:cubicBezTo>
                  <a:lnTo>
                    <a:pt x="772" y="1158"/>
                  </a:lnTo>
                  <a:cubicBezTo>
                    <a:pt x="772" y="1110"/>
                    <a:pt x="821" y="1061"/>
                    <a:pt x="772" y="1061"/>
                  </a:cubicBezTo>
                  <a:lnTo>
                    <a:pt x="145" y="49"/>
                  </a:lnTo>
                  <a:cubicBezTo>
                    <a:pt x="145" y="0"/>
                    <a:pt x="97" y="0"/>
                    <a:pt x="49"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37"/>
            <p:cNvSpPr/>
            <p:nvPr/>
          </p:nvSpPr>
          <p:spPr>
            <a:xfrm>
              <a:off x="2297611" y="2884195"/>
              <a:ext cx="20311" cy="63619"/>
            </a:xfrm>
            <a:custGeom>
              <a:avLst/>
              <a:gdLst/>
              <a:ahLst/>
              <a:cxnLst/>
              <a:rect l="l" t="t" r="r" b="b"/>
              <a:pathLst>
                <a:path w="484" h="1516" extrusionOk="0">
                  <a:moveTo>
                    <a:pt x="90" y="0"/>
                  </a:moveTo>
                  <a:cubicBezTo>
                    <a:pt x="77" y="0"/>
                    <a:pt x="63" y="6"/>
                    <a:pt x="49" y="20"/>
                  </a:cubicBezTo>
                  <a:cubicBezTo>
                    <a:pt x="49" y="20"/>
                    <a:pt x="1" y="68"/>
                    <a:pt x="1" y="68"/>
                  </a:cubicBezTo>
                  <a:lnTo>
                    <a:pt x="339" y="1467"/>
                  </a:lnTo>
                  <a:cubicBezTo>
                    <a:pt x="339" y="1515"/>
                    <a:pt x="387" y="1515"/>
                    <a:pt x="387" y="1515"/>
                  </a:cubicBezTo>
                  <a:lnTo>
                    <a:pt x="435" y="1515"/>
                  </a:lnTo>
                  <a:cubicBezTo>
                    <a:pt x="483" y="1515"/>
                    <a:pt x="483" y="1467"/>
                    <a:pt x="483" y="1419"/>
                  </a:cubicBezTo>
                  <a:lnTo>
                    <a:pt x="146" y="68"/>
                  </a:lnTo>
                  <a:cubicBezTo>
                    <a:pt x="146" y="34"/>
                    <a:pt x="122" y="0"/>
                    <a:pt x="90" y="0"/>
                  </a:cubicBezTo>
                  <a:close/>
                </a:path>
              </a:pathLst>
            </a:custGeom>
            <a:solidFill>
              <a:srgbClr val="38388E">
                <a:alpha val="21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37"/>
            <p:cNvSpPr/>
            <p:nvPr/>
          </p:nvSpPr>
          <p:spPr>
            <a:xfrm>
              <a:off x="2680111" y="1393471"/>
              <a:ext cx="396737" cy="475631"/>
            </a:xfrm>
            <a:custGeom>
              <a:avLst/>
              <a:gdLst/>
              <a:ahLst/>
              <a:cxnLst/>
              <a:rect l="l" t="t" r="r" b="b"/>
              <a:pathLst>
                <a:path w="9454" h="11334" extrusionOk="0">
                  <a:moveTo>
                    <a:pt x="1448" y="0"/>
                  </a:moveTo>
                  <a:cubicBezTo>
                    <a:pt x="1400" y="0"/>
                    <a:pt x="1351" y="48"/>
                    <a:pt x="1351" y="48"/>
                  </a:cubicBezTo>
                  <a:cubicBezTo>
                    <a:pt x="290" y="1061"/>
                    <a:pt x="1" y="2701"/>
                    <a:pt x="531" y="4292"/>
                  </a:cubicBezTo>
                  <a:lnTo>
                    <a:pt x="531" y="4244"/>
                  </a:lnTo>
                  <a:cubicBezTo>
                    <a:pt x="1158" y="5016"/>
                    <a:pt x="1882" y="5884"/>
                    <a:pt x="2750" y="6897"/>
                  </a:cubicBezTo>
                  <a:cubicBezTo>
                    <a:pt x="2991" y="7186"/>
                    <a:pt x="3280" y="7524"/>
                    <a:pt x="3618" y="7861"/>
                  </a:cubicBezTo>
                  <a:cubicBezTo>
                    <a:pt x="3811" y="8102"/>
                    <a:pt x="4052" y="8344"/>
                    <a:pt x="4293" y="8585"/>
                  </a:cubicBezTo>
                  <a:cubicBezTo>
                    <a:pt x="4534" y="8874"/>
                    <a:pt x="4776" y="9115"/>
                    <a:pt x="5017" y="9356"/>
                  </a:cubicBezTo>
                  <a:cubicBezTo>
                    <a:pt x="5595" y="9983"/>
                    <a:pt x="6271" y="10658"/>
                    <a:pt x="6946" y="11334"/>
                  </a:cubicBezTo>
                  <a:lnTo>
                    <a:pt x="9454" y="9115"/>
                  </a:lnTo>
                  <a:cubicBezTo>
                    <a:pt x="9164" y="8681"/>
                    <a:pt x="8923" y="8295"/>
                    <a:pt x="8634" y="7909"/>
                  </a:cubicBezTo>
                  <a:cubicBezTo>
                    <a:pt x="8344" y="7475"/>
                    <a:pt x="8055" y="7041"/>
                    <a:pt x="7766" y="6607"/>
                  </a:cubicBezTo>
                  <a:cubicBezTo>
                    <a:pt x="6753" y="5064"/>
                    <a:pt x="5692" y="3521"/>
                    <a:pt x="4679" y="1977"/>
                  </a:cubicBezTo>
                  <a:cubicBezTo>
                    <a:pt x="3570" y="1302"/>
                    <a:pt x="2509" y="675"/>
                    <a:pt x="144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37"/>
            <p:cNvSpPr/>
            <p:nvPr/>
          </p:nvSpPr>
          <p:spPr>
            <a:xfrm>
              <a:off x="2971550" y="1524986"/>
              <a:ext cx="489815" cy="373614"/>
            </a:xfrm>
            <a:custGeom>
              <a:avLst/>
              <a:gdLst/>
              <a:ahLst/>
              <a:cxnLst/>
              <a:rect l="l" t="t" r="r" b="b"/>
              <a:pathLst>
                <a:path w="11672" h="8903" extrusionOk="0">
                  <a:moveTo>
                    <a:pt x="10611" y="1"/>
                  </a:moveTo>
                  <a:cubicBezTo>
                    <a:pt x="10370" y="242"/>
                    <a:pt x="9936" y="676"/>
                    <a:pt x="9357" y="1110"/>
                  </a:cubicBezTo>
                  <a:cubicBezTo>
                    <a:pt x="6946" y="2895"/>
                    <a:pt x="5113" y="2798"/>
                    <a:pt x="2267" y="4438"/>
                  </a:cubicBezTo>
                  <a:cubicBezTo>
                    <a:pt x="1785" y="4727"/>
                    <a:pt x="965" y="5210"/>
                    <a:pt x="49" y="5933"/>
                  </a:cubicBezTo>
                  <a:cubicBezTo>
                    <a:pt x="49" y="6705"/>
                    <a:pt x="1" y="7428"/>
                    <a:pt x="1" y="8200"/>
                  </a:cubicBezTo>
                  <a:cubicBezTo>
                    <a:pt x="145" y="8296"/>
                    <a:pt x="387" y="8489"/>
                    <a:pt x="724" y="8634"/>
                  </a:cubicBezTo>
                  <a:cubicBezTo>
                    <a:pt x="1175" y="8832"/>
                    <a:pt x="1633" y="8902"/>
                    <a:pt x="2058" y="8902"/>
                  </a:cubicBezTo>
                  <a:cubicBezTo>
                    <a:pt x="2767" y="8902"/>
                    <a:pt x="3382" y="8706"/>
                    <a:pt x="3714" y="8585"/>
                  </a:cubicBezTo>
                  <a:cubicBezTo>
                    <a:pt x="5595" y="8007"/>
                    <a:pt x="6367" y="6849"/>
                    <a:pt x="8923" y="4486"/>
                  </a:cubicBezTo>
                  <a:cubicBezTo>
                    <a:pt x="9550" y="3907"/>
                    <a:pt x="10466" y="3039"/>
                    <a:pt x="11672" y="2123"/>
                  </a:cubicBezTo>
                  <a:cubicBezTo>
                    <a:pt x="11334" y="1400"/>
                    <a:pt x="10997" y="724"/>
                    <a:pt x="1061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37"/>
            <p:cNvSpPr/>
            <p:nvPr/>
          </p:nvSpPr>
          <p:spPr>
            <a:xfrm>
              <a:off x="3351448" y="1332455"/>
              <a:ext cx="302190" cy="300973"/>
            </a:xfrm>
            <a:custGeom>
              <a:avLst/>
              <a:gdLst/>
              <a:ahLst/>
              <a:cxnLst/>
              <a:rect l="l" t="t" r="r" b="b"/>
              <a:pathLst>
                <a:path w="7201" h="7172" extrusionOk="0">
                  <a:moveTo>
                    <a:pt x="5218" y="1"/>
                  </a:moveTo>
                  <a:cubicBezTo>
                    <a:pt x="4834" y="1"/>
                    <a:pt x="4305" y="928"/>
                    <a:pt x="4259" y="1020"/>
                  </a:cubicBezTo>
                  <a:cubicBezTo>
                    <a:pt x="3728" y="1599"/>
                    <a:pt x="3246" y="2178"/>
                    <a:pt x="3246" y="2178"/>
                  </a:cubicBezTo>
                  <a:cubicBezTo>
                    <a:pt x="1916" y="3799"/>
                    <a:pt x="1445" y="4023"/>
                    <a:pt x="1279" y="4023"/>
                  </a:cubicBezTo>
                  <a:cubicBezTo>
                    <a:pt x="1252" y="4023"/>
                    <a:pt x="1234" y="4017"/>
                    <a:pt x="1220" y="4010"/>
                  </a:cubicBezTo>
                  <a:cubicBezTo>
                    <a:pt x="1172" y="3962"/>
                    <a:pt x="1076" y="3914"/>
                    <a:pt x="1027" y="3624"/>
                  </a:cubicBezTo>
                  <a:cubicBezTo>
                    <a:pt x="1076" y="3287"/>
                    <a:pt x="1076" y="2997"/>
                    <a:pt x="1076" y="2804"/>
                  </a:cubicBezTo>
                  <a:cubicBezTo>
                    <a:pt x="1027" y="2274"/>
                    <a:pt x="931" y="2129"/>
                    <a:pt x="883" y="2081"/>
                  </a:cubicBezTo>
                  <a:cubicBezTo>
                    <a:pt x="841" y="2040"/>
                    <a:pt x="728" y="1927"/>
                    <a:pt x="636" y="1927"/>
                  </a:cubicBezTo>
                  <a:cubicBezTo>
                    <a:pt x="621" y="1927"/>
                    <a:pt x="607" y="1930"/>
                    <a:pt x="593" y="1936"/>
                  </a:cubicBezTo>
                  <a:cubicBezTo>
                    <a:pt x="449" y="1985"/>
                    <a:pt x="111" y="2563"/>
                    <a:pt x="159" y="3865"/>
                  </a:cubicBezTo>
                  <a:cubicBezTo>
                    <a:pt x="159" y="3865"/>
                    <a:pt x="256" y="5843"/>
                    <a:pt x="159" y="6518"/>
                  </a:cubicBezTo>
                  <a:cubicBezTo>
                    <a:pt x="0" y="6677"/>
                    <a:pt x="806" y="7172"/>
                    <a:pt x="1789" y="7172"/>
                  </a:cubicBezTo>
                  <a:cubicBezTo>
                    <a:pt x="2296" y="7172"/>
                    <a:pt x="2850" y="7040"/>
                    <a:pt x="3342" y="6663"/>
                  </a:cubicBezTo>
                  <a:cubicBezTo>
                    <a:pt x="3535" y="6518"/>
                    <a:pt x="3632" y="6422"/>
                    <a:pt x="3632" y="6422"/>
                  </a:cubicBezTo>
                  <a:cubicBezTo>
                    <a:pt x="3776" y="6277"/>
                    <a:pt x="3776" y="6277"/>
                    <a:pt x="3921" y="6132"/>
                  </a:cubicBezTo>
                  <a:cubicBezTo>
                    <a:pt x="4017" y="6084"/>
                    <a:pt x="4114" y="5988"/>
                    <a:pt x="4114" y="5988"/>
                  </a:cubicBezTo>
                  <a:cubicBezTo>
                    <a:pt x="4162" y="5939"/>
                    <a:pt x="4210" y="5939"/>
                    <a:pt x="4210" y="5891"/>
                  </a:cubicBezTo>
                  <a:cubicBezTo>
                    <a:pt x="4210" y="5891"/>
                    <a:pt x="4355" y="5843"/>
                    <a:pt x="4452" y="5746"/>
                  </a:cubicBezTo>
                  <a:cubicBezTo>
                    <a:pt x="4596" y="5698"/>
                    <a:pt x="5223" y="5361"/>
                    <a:pt x="6091" y="4927"/>
                  </a:cubicBezTo>
                  <a:cubicBezTo>
                    <a:pt x="6477" y="4734"/>
                    <a:pt x="6718" y="4541"/>
                    <a:pt x="6815" y="4251"/>
                  </a:cubicBezTo>
                  <a:cubicBezTo>
                    <a:pt x="6815" y="4251"/>
                    <a:pt x="6911" y="4010"/>
                    <a:pt x="6815" y="3914"/>
                  </a:cubicBezTo>
                  <a:cubicBezTo>
                    <a:pt x="6800" y="3899"/>
                    <a:pt x="6778" y="3892"/>
                    <a:pt x="6750" y="3892"/>
                  </a:cubicBezTo>
                  <a:cubicBezTo>
                    <a:pt x="6600" y="3892"/>
                    <a:pt x="6280" y="4096"/>
                    <a:pt x="5995" y="4300"/>
                  </a:cubicBezTo>
                  <a:cubicBezTo>
                    <a:pt x="5657" y="4492"/>
                    <a:pt x="5127" y="4782"/>
                    <a:pt x="4500" y="5071"/>
                  </a:cubicBezTo>
                  <a:cubicBezTo>
                    <a:pt x="4452" y="4975"/>
                    <a:pt x="4452" y="4830"/>
                    <a:pt x="4403" y="4685"/>
                  </a:cubicBezTo>
                  <a:cubicBezTo>
                    <a:pt x="5127" y="4107"/>
                    <a:pt x="5850" y="3576"/>
                    <a:pt x="6574" y="2997"/>
                  </a:cubicBezTo>
                  <a:cubicBezTo>
                    <a:pt x="7008" y="2804"/>
                    <a:pt x="7200" y="2467"/>
                    <a:pt x="7152" y="2226"/>
                  </a:cubicBezTo>
                  <a:cubicBezTo>
                    <a:pt x="7104" y="2178"/>
                    <a:pt x="7104" y="2129"/>
                    <a:pt x="6959" y="2033"/>
                  </a:cubicBezTo>
                  <a:cubicBezTo>
                    <a:pt x="6574" y="2322"/>
                    <a:pt x="6139" y="2612"/>
                    <a:pt x="5705" y="2901"/>
                  </a:cubicBezTo>
                  <a:cubicBezTo>
                    <a:pt x="5175" y="3287"/>
                    <a:pt x="4693" y="3624"/>
                    <a:pt x="4162" y="3962"/>
                  </a:cubicBezTo>
                  <a:cubicBezTo>
                    <a:pt x="4741" y="3239"/>
                    <a:pt x="5271" y="2804"/>
                    <a:pt x="5657" y="2467"/>
                  </a:cubicBezTo>
                  <a:cubicBezTo>
                    <a:pt x="6188" y="2033"/>
                    <a:pt x="6815" y="1647"/>
                    <a:pt x="6815" y="1068"/>
                  </a:cubicBezTo>
                  <a:cubicBezTo>
                    <a:pt x="6815" y="1020"/>
                    <a:pt x="6815" y="875"/>
                    <a:pt x="6766" y="827"/>
                  </a:cubicBezTo>
                  <a:cubicBezTo>
                    <a:pt x="6745" y="814"/>
                    <a:pt x="6719" y="808"/>
                    <a:pt x="6689" y="808"/>
                  </a:cubicBezTo>
                  <a:cubicBezTo>
                    <a:pt x="6383" y="808"/>
                    <a:pt x="5675" y="1440"/>
                    <a:pt x="5368" y="1792"/>
                  </a:cubicBezTo>
                  <a:cubicBezTo>
                    <a:pt x="4531" y="2582"/>
                    <a:pt x="4098" y="3193"/>
                    <a:pt x="3765" y="3193"/>
                  </a:cubicBezTo>
                  <a:cubicBezTo>
                    <a:pt x="3753" y="3193"/>
                    <a:pt x="3740" y="3192"/>
                    <a:pt x="3728" y="3190"/>
                  </a:cubicBezTo>
                  <a:cubicBezTo>
                    <a:pt x="3680" y="3190"/>
                    <a:pt x="3583" y="3142"/>
                    <a:pt x="3583" y="3094"/>
                  </a:cubicBezTo>
                  <a:cubicBezTo>
                    <a:pt x="3776" y="2660"/>
                    <a:pt x="3969" y="2322"/>
                    <a:pt x="4114" y="2129"/>
                  </a:cubicBezTo>
                  <a:cubicBezTo>
                    <a:pt x="4403" y="1647"/>
                    <a:pt x="4741" y="1309"/>
                    <a:pt x="4934" y="1020"/>
                  </a:cubicBezTo>
                  <a:cubicBezTo>
                    <a:pt x="5175" y="731"/>
                    <a:pt x="5320" y="441"/>
                    <a:pt x="5368" y="152"/>
                  </a:cubicBezTo>
                  <a:cubicBezTo>
                    <a:pt x="5320" y="55"/>
                    <a:pt x="5271" y="55"/>
                    <a:pt x="5271" y="7"/>
                  </a:cubicBezTo>
                  <a:cubicBezTo>
                    <a:pt x="5254" y="3"/>
                    <a:pt x="5236" y="1"/>
                    <a:pt x="52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37"/>
            <p:cNvSpPr/>
            <p:nvPr/>
          </p:nvSpPr>
          <p:spPr>
            <a:xfrm>
              <a:off x="2621446" y="1348947"/>
              <a:ext cx="388638" cy="437191"/>
            </a:xfrm>
            <a:custGeom>
              <a:avLst/>
              <a:gdLst/>
              <a:ahLst/>
              <a:cxnLst/>
              <a:rect l="l" t="t" r="r" b="b"/>
              <a:pathLst>
                <a:path w="9261" h="10418" extrusionOk="0">
                  <a:moveTo>
                    <a:pt x="4100" y="0"/>
                  </a:moveTo>
                  <a:cubicBezTo>
                    <a:pt x="3376" y="48"/>
                    <a:pt x="2894" y="338"/>
                    <a:pt x="2701" y="482"/>
                  </a:cubicBezTo>
                  <a:cubicBezTo>
                    <a:pt x="2605" y="675"/>
                    <a:pt x="2460" y="916"/>
                    <a:pt x="2219" y="1206"/>
                  </a:cubicBezTo>
                  <a:cubicBezTo>
                    <a:pt x="1061" y="2894"/>
                    <a:pt x="386" y="2894"/>
                    <a:pt x="97" y="3858"/>
                  </a:cubicBezTo>
                  <a:cubicBezTo>
                    <a:pt x="0" y="4196"/>
                    <a:pt x="49" y="4823"/>
                    <a:pt x="145" y="6125"/>
                  </a:cubicBezTo>
                  <a:cubicBezTo>
                    <a:pt x="145" y="6463"/>
                    <a:pt x="193" y="7138"/>
                    <a:pt x="290" y="7427"/>
                  </a:cubicBezTo>
                  <a:cubicBezTo>
                    <a:pt x="579" y="9067"/>
                    <a:pt x="3135" y="10031"/>
                    <a:pt x="4341" y="10417"/>
                  </a:cubicBezTo>
                  <a:cubicBezTo>
                    <a:pt x="4775" y="10176"/>
                    <a:pt x="5257" y="9935"/>
                    <a:pt x="5691" y="9646"/>
                  </a:cubicBezTo>
                  <a:lnTo>
                    <a:pt x="9164" y="7717"/>
                  </a:lnTo>
                  <a:cubicBezTo>
                    <a:pt x="9212" y="7668"/>
                    <a:pt x="9260" y="7668"/>
                    <a:pt x="9260" y="7620"/>
                  </a:cubicBezTo>
                  <a:cubicBezTo>
                    <a:pt x="8247" y="5498"/>
                    <a:pt x="7090" y="3328"/>
                    <a:pt x="5691" y="1109"/>
                  </a:cubicBezTo>
                  <a:cubicBezTo>
                    <a:pt x="5547" y="820"/>
                    <a:pt x="5354" y="531"/>
                    <a:pt x="5161" y="241"/>
                  </a:cubicBezTo>
                  <a:cubicBezTo>
                    <a:pt x="4920" y="145"/>
                    <a:pt x="4582" y="0"/>
                    <a:pt x="410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37"/>
            <p:cNvSpPr/>
            <p:nvPr/>
          </p:nvSpPr>
          <p:spPr>
            <a:xfrm>
              <a:off x="2676083" y="1538288"/>
              <a:ext cx="117418" cy="235675"/>
            </a:xfrm>
            <a:custGeom>
              <a:avLst/>
              <a:gdLst/>
              <a:ahLst/>
              <a:cxnLst/>
              <a:rect l="l" t="t" r="r" b="b"/>
              <a:pathLst>
                <a:path w="2798" h="5616" extrusionOk="0">
                  <a:moveTo>
                    <a:pt x="95" y="0"/>
                  </a:moveTo>
                  <a:cubicBezTo>
                    <a:pt x="81" y="0"/>
                    <a:pt x="65" y="5"/>
                    <a:pt x="49" y="22"/>
                  </a:cubicBezTo>
                  <a:cubicBezTo>
                    <a:pt x="1" y="22"/>
                    <a:pt x="1" y="70"/>
                    <a:pt x="1" y="118"/>
                  </a:cubicBezTo>
                  <a:lnTo>
                    <a:pt x="2653" y="5568"/>
                  </a:lnTo>
                  <a:cubicBezTo>
                    <a:pt x="2653" y="5616"/>
                    <a:pt x="2701" y="5616"/>
                    <a:pt x="2701" y="5616"/>
                  </a:cubicBezTo>
                  <a:lnTo>
                    <a:pt x="2750" y="5616"/>
                  </a:lnTo>
                  <a:cubicBezTo>
                    <a:pt x="2798" y="5616"/>
                    <a:pt x="2798" y="5568"/>
                    <a:pt x="2798" y="5519"/>
                  </a:cubicBezTo>
                  <a:lnTo>
                    <a:pt x="145" y="22"/>
                  </a:lnTo>
                  <a:cubicBezTo>
                    <a:pt x="145" y="22"/>
                    <a:pt x="124" y="0"/>
                    <a:pt x="95" y="0"/>
                  </a:cubicBezTo>
                  <a:close/>
                </a:path>
              </a:pathLst>
            </a:custGeom>
            <a:solidFill>
              <a:srgbClr val="C5D3FF">
                <a:alpha val="251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37"/>
            <p:cNvSpPr/>
            <p:nvPr/>
          </p:nvSpPr>
          <p:spPr>
            <a:xfrm>
              <a:off x="2755017" y="884953"/>
              <a:ext cx="463503" cy="227702"/>
            </a:xfrm>
            <a:custGeom>
              <a:avLst/>
              <a:gdLst/>
              <a:ahLst/>
              <a:cxnLst/>
              <a:rect l="l" t="t" r="r" b="b"/>
              <a:pathLst>
                <a:path w="11045" h="5426" extrusionOk="0">
                  <a:moveTo>
                    <a:pt x="4541" y="1"/>
                  </a:moveTo>
                  <a:cubicBezTo>
                    <a:pt x="3403" y="1"/>
                    <a:pt x="2266" y="251"/>
                    <a:pt x="1447" y="1122"/>
                  </a:cubicBezTo>
                  <a:cubicBezTo>
                    <a:pt x="0" y="2617"/>
                    <a:pt x="242" y="5270"/>
                    <a:pt x="772" y="5414"/>
                  </a:cubicBezTo>
                  <a:cubicBezTo>
                    <a:pt x="790" y="5422"/>
                    <a:pt x="809" y="5425"/>
                    <a:pt x="830" y="5425"/>
                  </a:cubicBezTo>
                  <a:cubicBezTo>
                    <a:pt x="1321" y="5425"/>
                    <a:pt x="2344" y="3330"/>
                    <a:pt x="2794" y="3330"/>
                  </a:cubicBezTo>
                  <a:cubicBezTo>
                    <a:pt x="2812" y="3330"/>
                    <a:pt x="2829" y="3333"/>
                    <a:pt x="2846" y="3341"/>
                  </a:cubicBezTo>
                  <a:cubicBezTo>
                    <a:pt x="3135" y="3485"/>
                    <a:pt x="2701" y="4498"/>
                    <a:pt x="3087" y="4787"/>
                  </a:cubicBezTo>
                  <a:cubicBezTo>
                    <a:pt x="3143" y="4825"/>
                    <a:pt x="3207" y="4841"/>
                    <a:pt x="3277" y="4841"/>
                  </a:cubicBezTo>
                  <a:cubicBezTo>
                    <a:pt x="3863" y="4841"/>
                    <a:pt x="4929" y="3708"/>
                    <a:pt x="5890" y="3708"/>
                  </a:cubicBezTo>
                  <a:cubicBezTo>
                    <a:pt x="6019" y="3708"/>
                    <a:pt x="6146" y="3728"/>
                    <a:pt x="6270" y="3775"/>
                  </a:cubicBezTo>
                  <a:cubicBezTo>
                    <a:pt x="6704" y="3968"/>
                    <a:pt x="6608" y="4257"/>
                    <a:pt x="7186" y="4691"/>
                  </a:cubicBezTo>
                  <a:cubicBezTo>
                    <a:pt x="7779" y="5136"/>
                    <a:pt x="8511" y="5264"/>
                    <a:pt x="9084" y="5264"/>
                  </a:cubicBezTo>
                  <a:cubicBezTo>
                    <a:pt x="9630" y="5264"/>
                    <a:pt x="10032" y="5147"/>
                    <a:pt x="10032" y="5077"/>
                  </a:cubicBezTo>
                  <a:cubicBezTo>
                    <a:pt x="10032" y="4980"/>
                    <a:pt x="9501" y="4932"/>
                    <a:pt x="9453" y="4739"/>
                  </a:cubicBezTo>
                  <a:cubicBezTo>
                    <a:pt x="9453" y="4402"/>
                    <a:pt x="11045" y="4016"/>
                    <a:pt x="11045" y="3871"/>
                  </a:cubicBezTo>
                  <a:cubicBezTo>
                    <a:pt x="11038" y="3858"/>
                    <a:pt x="11008" y="3853"/>
                    <a:pt x="10960" y="3853"/>
                  </a:cubicBezTo>
                  <a:cubicBezTo>
                    <a:pt x="10805" y="3853"/>
                    <a:pt x="10465" y="3906"/>
                    <a:pt x="10150" y="3906"/>
                  </a:cubicBezTo>
                  <a:cubicBezTo>
                    <a:pt x="9855" y="3906"/>
                    <a:pt x="9582" y="3859"/>
                    <a:pt x="9501" y="3678"/>
                  </a:cubicBezTo>
                  <a:cubicBezTo>
                    <a:pt x="9357" y="3389"/>
                    <a:pt x="9839" y="3099"/>
                    <a:pt x="9694" y="2665"/>
                  </a:cubicBezTo>
                  <a:cubicBezTo>
                    <a:pt x="9549" y="2087"/>
                    <a:pt x="8440" y="2038"/>
                    <a:pt x="8440" y="1653"/>
                  </a:cubicBezTo>
                  <a:cubicBezTo>
                    <a:pt x="8440" y="1363"/>
                    <a:pt x="9067" y="1315"/>
                    <a:pt x="9067" y="1074"/>
                  </a:cubicBezTo>
                  <a:cubicBezTo>
                    <a:pt x="9067" y="785"/>
                    <a:pt x="8199" y="447"/>
                    <a:pt x="7186" y="302"/>
                  </a:cubicBezTo>
                  <a:cubicBezTo>
                    <a:pt x="6423" y="171"/>
                    <a:pt x="5481" y="1"/>
                    <a:pt x="4541"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ransition spd="slow">
    <p:push dir="u"/>
  </p:transition>
</p:sld>
</file>

<file path=ppt/theme/theme1.xml><?xml version="1.0" encoding="utf-8"?>
<a:theme xmlns:a="http://schemas.openxmlformats.org/drawingml/2006/main" name="Sleep &amp; Emotions Processing Breakthrough by Slidesgo">
  <a:themeElements>
    <a:clrScheme name="Simple Light">
      <a:dk1>
        <a:srgbClr val="D9ABFE"/>
      </a:dk1>
      <a:lt1>
        <a:srgbClr val="C5D3FF"/>
      </a:lt1>
      <a:dk2>
        <a:srgbClr val="F4F9FF"/>
      </a:dk2>
      <a:lt2>
        <a:srgbClr val="38388E"/>
      </a:lt2>
      <a:accent1>
        <a:srgbClr val="4A4AAF"/>
      </a:accent1>
      <a:accent2>
        <a:srgbClr val="FF8983"/>
      </a:accent2>
      <a:accent3>
        <a:srgbClr val="E29D81"/>
      </a:accent3>
      <a:accent4>
        <a:srgbClr val="F4BDA4"/>
      </a:accent4>
      <a:accent5>
        <a:srgbClr val="FFFFFF"/>
      </a:accent5>
      <a:accent6>
        <a:srgbClr val="FFFFFF"/>
      </a:accent6>
      <a:hlink>
        <a:srgbClr val="F4F9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268</Words>
  <Application>Microsoft Office PowerPoint</Application>
  <PresentationFormat>Экран (16:9)</PresentationFormat>
  <Paragraphs>67</Paragraphs>
  <Slides>30</Slides>
  <Notes>10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30</vt:i4>
      </vt:variant>
    </vt:vector>
  </HeadingPairs>
  <TitlesOfParts>
    <vt:vector size="34" baseType="lpstr">
      <vt:lpstr>Mogra</vt:lpstr>
      <vt:lpstr>Nanum Gothic</vt:lpstr>
      <vt:lpstr>Arial</vt:lpstr>
      <vt:lpstr>Sleep &amp; Emotions Processing Breakthrough by Slidesgo</vt:lpstr>
      <vt:lpstr>Sleep Deprivation</vt:lpstr>
      <vt:lpstr>Презентация PowerPoint</vt:lpstr>
      <vt:lpstr>What is sleep deprivation?</vt:lpstr>
      <vt:lpstr>Презентация PowerPoint</vt:lpstr>
      <vt:lpstr>What are the symptoms?</vt:lpstr>
      <vt:lpstr>Symptoms</vt:lpstr>
      <vt:lpstr>Symptoms</vt:lpstr>
      <vt:lpstr>Презентация PowerPoint</vt:lpstr>
      <vt:lpstr>Other Symptoms</vt:lpstr>
      <vt:lpstr>What are the causes?</vt:lpstr>
      <vt:lpstr>Causes</vt:lpstr>
      <vt:lpstr>What are the effects?</vt:lpstr>
      <vt:lpstr>Effects</vt:lpstr>
      <vt:lpstr>Effects</vt:lpstr>
      <vt:lpstr>Long-term health complications</vt:lpstr>
      <vt:lpstr>Презентация PowerPoint</vt:lpstr>
      <vt:lpstr>How much sleep is enough?</vt:lpstr>
      <vt:lpstr>Презентация PowerPoint</vt:lpstr>
      <vt:lpstr>Презентация PowerPoint</vt:lpstr>
      <vt:lpstr>Preventing sleep issues</vt:lpstr>
      <vt:lpstr>Make sleep a priority</vt:lpstr>
      <vt:lpstr>Combat stress</vt:lpstr>
      <vt:lpstr>Time your light exposure</vt:lpstr>
      <vt:lpstr>Watch your caffeine intake</vt:lpstr>
      <vt:lpstr>Nap wisely</vt:lpstr>
      <vt:lpstr>Stay active</vt:lpstr>
      <vt:lpstr>Презентация PowerPoint</vt:lpstr>
      <vt:lpstr>“Prioritize sleep and your bed. Your bed will never criticize or judge you. It will never set deadlines. It will never make you stressed or angry. It will love you and cherish you as nobody in your life will. Love your bed. Be with your bed. Marry your bed”</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Sleep Deprivation</dc:title>
  <cp:lastModifiedBy>Анастасия Митяева</cp:lastModifiedBy>
  <cp:revision>2</cp:revision>
  <dcterms:modified xsi:type="dcterms:W3CDTF">2024-07-29T21:48:32Z</dcterms:modified>
</cp:coreProperties>
</file>