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7" r:id="rId3"/>
    <p:sldId id="268" r:id="rId4"/>
    <p:sldId id="274" r:id="rId5"/>
    <p:sldId id="258" r:id="rId6"/>
    <p:sldId id="260" r:id="rId7"/>
    <p:sldId id="270" r:id="rId8"/>
    <p:sldId id="273" r:id="rId9"/>
    <p:sldId id="264" r:id="rId10"/>
    <p:sldId id="257" r:id="rId11"/>
    <p:sldId id="265" r:id="rId12"/>
    <p:sldId id="279" r:id="rId13"/>
    <p:sldId id="266" r:id="rId14"/>
    <p:sldId id="263" r:id="rId15"/>
    <p:sldId id="276" r:id="rId16"/>
    <p:sldId id="280" r:id="rId17"/>
    <p:sldId id="275" r:id="rId18"/>
    <p:sldId id="269" r:id="rId19"/>
    <p:sldId id="267" r:id="rId20"/>
    <p:sldId id="272" r:id="rId2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64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2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4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4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773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7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6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02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33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EE136-FA5C-4C6C-97E4-1E5D8FABE1E3}" type="datetimeFigureOut">
              <a:rPr lang="ru-RU" smtClean="0"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CB95A-4C8B-4A91-A713-3B5044BB8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53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b445095-c3ca-412d-b54a-62699514e17f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650" y="0"/>
            <a:ext cx="53467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09841" y="4941168"/>
            <a:ext cx="5324317" cy="8617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урока: преподаватель ДХШ</a:t>
            </a:r>
          </a:p>
          <a:p>
            <a:pPr algn="ctr"/>
            <a:r>
              <a:rPr lang="ru-RU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Вертепная Алевтина Владимировна</a:t>
            </a:r>
            <a:endParaRPr lang="ru-RU" sz="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183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cccb93-3b84-4998-8cba-a7602f9938fd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975" y="0"/>
            <a:ext cx="52244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868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6e3c23f-ff80-4b7f-a2f1-58035f6c607f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1473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ea3a78-0346-4da7-a55b-64b85f1dc57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5" y="0"/>
            <a:ext cx="54657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245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1c00fa-aff6-4e3b-84e2-2f190a34393f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50" y="0"/>
            <a:ext cx="53197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9772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de574e2-e111-4811-a240-d54c88f23f6b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325" y="0"/>
            <a:ext cx="52133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4457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6164d56-b01a-4142-a761-b60262b698b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425" y="0"/>
            <a:ext cx="53895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4601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1f95257-4850-470e-8206-fc5163392ddc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975" y="0"/>
            <a:ext cx="57324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342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f71b523-315f-4f38-91d9-8bdc6bac3a4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13" y="0"/>
            <a:ext cx="53371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0459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21c3bf-26fb-4303-a90a-8d99cd7ce9a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38" y="0"/>
            <a:ext cx="53689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2646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2b57ea-a242-45a0-89e8-cd92a36b55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838" y="0"/>
            <a:ext cx="51387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7520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867c3a-524a-430f-b3d2-dfabe4ee325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25" y="0"/>
            <a:ext cx="551815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75764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37fc183-ac9e-4492-b279-2a0601f840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748"/>
            <a:ext cx="4644008" cy="5499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4f2fba90-b7ce-4f21-afb1-44e3e45fec0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-27384"/>
            <a:ext cx="4407412" cy="55575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444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1f9d5-aab2-4ffc-953f-826e42a346b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0"/>
            <a:ext cx="80391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3487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7b93d57-73c8-4512-8242-199ee5fbea9f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70"/>
            <a:ext cx="4497613" cy="5898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05aea3c3-008e-4d78-9fe6-06767089d57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11" y="6069"/>
            <a:ext cx="4557690" cy="58985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3447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f4b6180-8046-406e-865c-7e864d63377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7385"/>
            <a:ext cx="4482500" cy="597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d9667fb7-3c6a-465a-b0a1-71076ab64c2f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715" y="-2135"/>
            <a:ext cx="4579285" cy="5951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167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ceb05a0-a937-459e-9112-b28502a98caf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585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9724edfb-a307-47ff-8d0d-000587578e6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561" y="1"/>
            <a:ext cx="4462272" cy="5852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857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21c5ec-e00e-4913-9d4f-e00e945f52cb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518423" cy="594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e7233372-5c73-49d5-94be-edd28ef7c0dc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805" y="0"/>
            <a:ext cx="4532195" cy="5949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871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167a2bc-3748-4713-bba3-3dfab283fe5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-1"/>
            <a:ext cx="5148064" cy="68640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580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a8bd861-814e-41f2-8493-225e096c5b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0"/>
            <a:ext cx="5524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141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PREP</dc:creator>
  <cp:lastModifiedBy>PREP</cp:lastModifiedBy>
  <cp:revision>2</cp:revision>
  <dcterms:created xsi:type="dcterms:W3CDTF">2022-02-07T02:36:36Z</dcterms:created>
  <dcterms:modified xsi:type="dcterms:W3CDTF">2022-02-07T02:49:25Z</dcterms:modified>
</cp:coreProperties>
</file>