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933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26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44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14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95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46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784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512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06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07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89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39F5D-A2AD-4123-AAA8-DEDFD19212C4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45D5C-FF96-4047-8869-932A572B3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456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056888" y="5949280"/>
            <a:ext cx="5030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Автор урока: преподаватель ДХШ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Вертепная Алевтина Владимировна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07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4436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а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7496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2725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8568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2232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7428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131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830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79521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8453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8" y="531421"/>
            <a:ext cx="4721814" cy="5851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3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395" y="531420"/>
            <a:ext cx="4388605" cy="5851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1466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7920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1" y="332656"/>
            <a:ext cx="4523249" cy="6030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5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2655"/>
            <a:ext cx="4523249" cy="6030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1187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4259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638" y="0"/>
            <a:ext cx="55467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9471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4515966" cy="6021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9а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968" y="404664"/>
            <a:ext cx="4515966" cy="602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4058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9395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0"/>
            <a:ext cx="50276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7700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23771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</Words>
  <Application>Microsoft Office PowerPoint</Application>
  <PresentationFormat>Экран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PREP</dc:creator>
  <cp:lastModifiedBy>PREP</cp:lastModifiedBy>
  <cp:revision>3</cp:revision>
  <dcterms:created xsi:type="dcterms:W3CDTF">2021-08-25T01:10:51Z</dcterms:created>
  <dcterms:modified xsi:type="dcterms:W3CDTF">2021-08-25T01:17:17Z</dcterms:modified>
</cp:coreProperties>
</file>