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278" r:id="rId3"/>
    <p:sldId id="280" r:id="rId4"/>
    <p:sldId id="281" r:id="rId5"/>
    <p:sldId id="282" r:id="rId6"/>
    <p:sldId id="283" r:id="rId7"/>
    <p:sldId id="284" r:id="rId8"/>
    <p:sldId id="257" r:id="rId9"/>
    <p:sldId id="258" r:id="rId10"/>
    <p:sldId id="259" r:id="rId11"/>
    <p:sldId id="264" r:id="rId12"/>
    <p:sldId id="265" r:id="rId13"/>
    <p:sldId id="263" r:id="rId14"/>
    <p:sldId id="260" r:id="rId15"/>
    <p:sldId id="262" r:id="rId16"/>
    <p:sldId id="261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6" r:id="rId27"/>
    <p:sldId id="277" r:id="rId28"/>
    <p:sldId id="275" r:id="rId29"/>
  </p:sldIdLst>
  <p:sldSz cx="9144000" cy="6858000" type="screen4x3"/>
  <p:notesSz cx="6858000" cy="9144000"/>
  <p:photoAlbum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34287-736A-45D0-9795-586F84439291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B15D0-752D-42BF-977F-72C53665DC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74811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34287-736A-45D0-9795-586F84439291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B15D0-752D-42BF-977F-72C53665DC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32901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34287-736A-45D0-9795-586F84439291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B15D0-752D-42BF-977F-72C53665DC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31941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34287-736A-45D0-9795-586F84439291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B15D0-752D-42BF-977F-72C53665DC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86147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34287-736A-45D0-9795-586F84439291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B15D0-752D-42BF-977F-72C53665DC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958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34287-736A-45D0-9795-586F84439291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B15D0-752D-42BF-977F-72C53665DC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5838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34287-736A-45D0-9795-586F84439291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B15D0-752D-42BF-977F-72C53665DC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68117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34287-736A-45D0-9795-586F84439291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B15D0-752D-42BF-977F-72C53665DC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11403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34287-736A-45D0-9795-586F84439291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B15D0-752D-42BF-977F-72C53665DC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7085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34287-736A-45D0-9795-586F84439291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B15D0-752D-42BF-977F-72C53665DC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7570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34287-736A-45D0-9795-586F84439291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B15D0-752D-42BF-977F-72C53665DC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87876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334287-736A-45D0-9795-586F84439291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B15D0-752D-42BF-977F-72C53665DC5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2254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210920_14552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674632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210920_14474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729340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210920_14495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120104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210920_14500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313394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210920_14493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419750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210920_14482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085626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210920_14490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527053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210920_14483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989027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210920_14502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714727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210920_14503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781674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210920_14505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287350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210920_1453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211128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210920_14511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711771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210920_14512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820847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210920_14513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728733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210920_14514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042160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210920_14515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731169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210920_14520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5607721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210920_14523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0874668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210920_14524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785963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210920_14521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631467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210920_1456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331369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210920_1456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962090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210920_1456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883737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210920_14564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249004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210920_14565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812442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210920_14471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371530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210920_14472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521885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Экран (4:3)</PresentationFormat>
  <Paragraphs>0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PREP</dc:creator>
  <cp:lastModifiedBy>PREP</cp:lastModifiedBy>
  <cp:revision>1</cp:revision>
  <dcterms:created xsi:type="dcterms:W3CDTF">2021-10-12T04:54:12Z</dcterms:created>
  <dcterms:modified xsi:type="dcterms:W3CDTF">2021-10-12T04:59:54Z</dcterms:modified>
</cp:coreProperties>
</file>