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2" r:id="rId6"/>
    <p:sldId id="261" r:id="rId7"/>
    <p:sldId id="264" r:id="rId8"/>
    <p:sldId id="260" r:id="rId9"/>
    <p:sldId id="263" r:id="rId10"/>
    <p:sldId id="265" r:id="rId11"/>
    <p:sldId id="266" r:id="rId12"/>
    <p:sldId id="267" r:id="rId13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1426B-2299-401A-82BF-7A44A5845D55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7076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5E3F7-062B-41AD-BADF-153F064F4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3601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484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673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84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006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11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58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344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948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850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48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29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0ECFF43-3E75-456B-8DF9-01783C85F5C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25103B91-CDF7-434C-9CE9-8362DA5766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30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3979" y="1427017"/>
            <a:ext cx="7315200" cy="2614075"/>
          </a:xfrm>
        </p:spPr>
        <p:txBody>
          <a:bodyPr/>
          <a:lstStyle/>
          <a:p>
            <a:r>
              <a:rPr lang="ru-RU" b="1" dirty="0"/>
              <a:t>«Н и НН в суффиксах разных частей речи»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1578" y="4781082"/>
            <a:ext cx="7315200" cy="91440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Подготовила</a:t>
            </a:r>
            <a:r>
              <a:rPr lang="ru-RU" dirty="0"/>
              <a:t>: учитель русского языка и литературы МБОУ «Лопатинская средняя общеобразовательная школа» Екатерина Сергеевна </a:t>
            </a:r>
            <a:r>
              <a:rPr lang="ru-RU" dirty="0" err="1"/>
              <a:t>Казыханова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48912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Домашнее задание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 задание по выбору: </a:t>
            </a: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	Составить словарный диктант по теме «Правописание Н и НН в суффиксах разных частей речи» (20 слов).</a:t>
            </a:r>
            <a:endParaRPr lang="ru-RU" sz="2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	Написать мини-сочинение на тему «Моя малая Родина», используя прилагательные и причастия с изученной орфограммой (10-15 предложений)</a:t>
            </a:r>
            <a:endParaRPr lang="ru-RU" sz="2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654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Рефлексия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зеленый —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отличное настроение, было очень интересно; </a:t>
            </a:r>
            <a:endParaRPr lang="ru-RU" sz="2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оранжевый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настроение обычное, на уроке не скучал</a:t>
            </a:r>
            <a:r>
              <a:rPr lang="en-US" sz="2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розовый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 в следующий раз постараюсь быть более заинтересованным.</a:t>
            </a:r>
            <a:endParaRPr lang="ru-RU" sz="2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46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07157" y="1340012"/>
            <a:ext cx="7315200" cy="3255264"/>
          </a:xfrm>
        </p:spPr>
        <p:txBody>
          <a:bodyPr/>
          <a:lstStyle/>
          <a:p>
            <a:r>
              <a:rPr lang="ru-RU" dirty="0"/>
              <a:t>Спасибо за урок!</a:t>
            </a:r>
            <a:br>
              <a:rPr lang="ru-RU" dirty="0"/>
            </a:br>
            <a:br>
              <a:rPr lang="ru-RU" dirty="0"/>
            </a:br>
            <a:r>
              <a:rPr lang="ru-RU" dirty="0"/>
              <a:t>  Хорошего дня!  </a:t>
            </a:r>
          </a:p>
        </p:txBody>
      </p:sp>
    </p:spTree>
    <p:extLst>
      <p:ext uri="{BB962C8B-B14F-4D97-AF65-F5344CB8AC3E}">
        <p14:creationId xmlns:p14="http://schemas.microsoft.com/office/powerpoint/2010/main" val="382855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-166260"/>
            <a:ext cx="10056793" cy="710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434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dirty="0"/>
              <a:t>Цели </a:t>
            </a:r>
            <a:br>
              <a:rPr lang="ru-RU" sz="5000" dirty="0"/>
            </a:br>
            <a:endParaRPr lang="ru-RU" sz="5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7" y="864108"/>
            <a:ext cx="7837823" cy="5120640"/>
          </a:xfrm>
        </p:spPr>
        <p:txBody>
          <a:bodyPr>
            <a:noAutofit/>
          </a:bodyPr>
          <a:lstStyle/>
          <a:p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40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Цели: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повторить изученное ранее правило Н и НН в суффиксах разных частей речи;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закрепить навыки правописания Н и НН в разных частях речи).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697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000" dirty="0"/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7" y="864108"/>
            <a:ext cx="7837823" cy="5120640"/>
          </a:xfrm>
        </p:spPr>
        <p:txBody>
          <a:bodyPr>
            <a:noAutofit/>
          </a:bodyPr>
          <a:lstStyle/>
          <a:p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4000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Задачи:</a:t>
            </a:r>
          </a:p>
          <a:p>
            <a:pPr marL="0" indent="0">
              <a:buNone/>
            </a:pP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— отработать умение отличать прилагательное и причастие</a:t>
            </a: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</a:p>
          <a:p>
            <a:pPr marL="0" indent="0">
              <a:buNone/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—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отработать алгоритм работы по схеме «Н и НН в суффиксах разных частей речи». </a:t>
            </a:r>
          </a:p>
        </p:txBody>
      </p:sp>
    </p:spTree>
    <p:extLst>
      <p:ext uri="{BB962C8B-B14F-4D97-AF65-F5344CB8AC3E}">
        <p14:creationId xmlns:p14="http://schemas.microsoft.com/office/powerpoint/2010/main" val="1040119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B83280-94AB-40F6-8F7C-36EA511B2BA5}"/>
              </a:ext>
            </a:extLst>
          </p:cNvPr>
          <p:cNvSpPr txBox="1"/>
          <p:nvPr/>
        </p:nvSpPr>
        <p:spPr>
          <a:xfrm>
            <a:off x="2394408" y="2771480"/>
            <a:ext cx="4506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ЧАТ класса не включен в презентацию, т.к. в файле присутствуют реальные фотографии и имена детей</a:t>
            </a:r>
          </a:p>
        </p:txBody>
      </p:sp>
    </p:spTree>
    <p:extLst>
      <p:ext uri="{BB962C8B-B14F-4D97-AF65-F5344CB8AC3E}">
        <p14:creationId xmlns:p14="http://schemas.microsoft.com/office/powerpoint/2010/main" val="3159326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Эталон выполнения задания «Чат класса»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2900" y="1123837"/>
            <a:ext cx="8779935" cy="512064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задано – краткое причастие 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записанную — причастие совершенного вида, образованное от глагола с приставкой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электронном — имя прил. с суффиксом -ОНН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написано — краткое причастие 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неслыханный — запомнить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необыкновенным — имя прил. с суффиксом -ЕНН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деревянными — исключение 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длинные — прил., образованное от сущ. с основой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Н + суффикс Н</a:t>
            </a:r>
            <a:endParaRPr lang="ru-RU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630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Задание №1</a:t>
            </a:r>
            <a:br>
              <a:rPr lang="ru-RU" sz="4000" dirty="0"/>
            </a:br>
            <a:r>
              <a:rPr lang="ru-RU" sz="4000" dirty="0"/>
              <a:t> (рабочий  лист) 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2908" y="1123837"/>
            <a:ext cx="8215745" cy="512064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руже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баржа;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разгруже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баржа; баржа,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груже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арбузами;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негруже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баржа;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неразгруже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баржа;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вскипяче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вода;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некипяче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вода;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выкраше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пол;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некраше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пол;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запута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история;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ответ; жаре..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грибы; гусь, жаре..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масле;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поджаре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пирожки;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бето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бетонирова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ю..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багря..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выуче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переведе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..а (стрелка часов);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выуче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стены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украше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..ы;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деревя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ветре..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нежда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947508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err="1"/>
              <a:t>Физминутка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6763" y="864108"/>
            <a:ext cx="8215745" cy="5120640"/>
          </a:xfrm>
        </p:spPr>
        <p:txBody>
          <a:bodyPr>
            <a:noAutofit/>
          </a:bodyPr>
          <a:lstStyle/>
          <a:p>
            <a:r>
              <a:rPr lang="ru-RU" sz="4500" dirty="0">
                <a:solidFill>
                  <a:schemeClr val="tx1"/>
                </a:solidFill>
              </a:rPr>
              <a:t>Слово с одной Н – хлопаем</a:t>
            </a:r>
          </a:p>
          <a:p>
            <a:r>
              <a:rPr lang="ru-RU" sz="4500" dirty="0">
                <a:solidFill>
                  <a:schemeClr val="tx1"/>
                </a:solidFill>
              </a:rPr>
              <a:t>Слово с двумя Н (НН) - топаем</a:t>
            </a:r>
          </a:p>
        </p:txBody>
      </p:sp>
    </p:spTree>
    <p:extLst>
      <p:ext uri="{BB962C8B-B14F-4D97-AF65-F5344CB8AC3E}">
        <p14:creationId xmlns:p14="http://schemas.microsoft.com/office/powerpoint/2010/main" val="1833279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Задание «Мой идеальный Новый год»</a:t>
            </a:r>
            <a:br>
              <a:rPr lang="ru-RU" dirty="0"/>
            </a:br>
            <a:r>
              <a:rPr lang="ru-RU" dirty="0"/>
              <a:t>(слова-подсказки)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Загада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Необыкнове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Стекля..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Дикови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Украше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Усыпа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Упакова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Освеще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Заказа..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Торжестве..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ru-RU" sz="35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Вруче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Наряже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Подготовле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Испече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Приготовле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Зажаре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Жаре..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Соле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Расставле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Убра</a:t>
            </a:r>
            <a:r>
              <a:rPr lang="ru-RU" sz="35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  <a:r>
              <a:rPr lang="ru-RU" sz="35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ый</a:t>
            </a:r>
            <a:endParaRPr lang="ru-RU" sz="3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219360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Рамк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65</TotalTime>
  <Words>488</Words>
  <Application>Microsoft Office PowerPoint</Application>
  <PresentationFormat>Широкоэкранный</PresentationFormat>
  <Paragraphs>59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Corbel</vt:lpstr>
      <vt:lpstr>Times New Roman</vt:lpstr>
      <vt:lpstr>Wingdings 2</vt:lpstr>
      <vt:lpstr>Рамка</vt:lpstr>
      <vt:lpstr>«Н и НН в суффиксах разных частей речи»</vt:lpstr>
      <vt:lpstr>Презентация PowerPoint</vt:lpstr>
      <vt:lpstr>Цели  </vt:lpstr>
      <vt:lpstr>Задачи</vt:lpstr>
      <vt:lpstr>Презентация PowerPoint</vt:lpstr>
      <vt:lpstr>Эталон выполнения задания «Чат класса»</vt:lpstr>
      <vt:lpstr>Задание №1  (рабочий  лист)  </vt:lpstr>
      <vt:lpstr>Физминутка </vt:lpstr>
      <vt:lpstr>Задание «Мой идеальный Новый год» (слова-подсказки)</vt:lpstr>
      <vt:lpstr>Домашнее задание </vt:lpstr>
      <vt:lpstr>Рефлексия </vt:lpstr>
      <vt:lpstr>Спасибо за урок!    Хорошего дня!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 и НН в суффиксах разных частей речи»</dc:title>
  <dc:creator>Админ</dc:creator>
  <cp:lastModifiedBy>Админ</cp:lastModifiedBy>
  <cp:revision>26</cp:revision>
  <cp:lastPrinted>2023-12-14T20:47:10Z</cp:lastPrinted>
  <dcterms:created xsi:type="dcterms:W3CDTF">2023-12-14T19:47:01Z</dcterms:created>
  <dcterms:modified xsi:type="dcterms:W3CDTF">2024-07-31T12:52:04Z</dcterms:modified>
</cp:coreProperties>
</file>