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85" r:id="rId2"/>
    <p:sldId id="274" r:id="rId3"/>
    <p:sldId id="275" r:id="rId4"/>
    <p:sldId id="276" r:id="rId5"/>
    <p:sldId id="277" r:id="rId6"/>
    <p:sldId id="278" r:id="rId7"/>
    <p:sldId id="280" r:id="rId8"/>
    <p:sldId id="258" r:id="rId9"/>
    <p:sldId id="259" r:id="rId10"/>
    <p:sldId id="260" r:id="rId11"/>
    <p:sldId id="261" r:id="rId12"/>
    <p:sldId id="281" r:id="rId13"/>
    <p:sldId id="284" r:id="rId14"/>
    <p:sldId id="273" r:id="rId15"/>
    <p:sldId id="286" r:id="rId16"/>
    <p:sldId id="287" r:id="rId17"/>
    <p:sldId id="266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61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8395C-27A1-4701-A129-D6157AEAE1D1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83296-36A6-4F97-88D7-08B215EFCC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2503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1824EFE-40B0-4F4A-91FC-A7D3073199D5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1346AE-003A-43B0-8D53-3516BA37D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It’s time to say Hello!</a:t>
            </a:r>
            <a:br>
              <a:rPr lang="en-US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937"/>
            <a:ext cx="2771800" cy="254596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8375" y="0"/>
            <a:ext cx="3095625" cy="2492896"/>
          </a:xfrm>
        </p:spPr>
      </p:pic>
      <p:pic>
        <p:nvPicPr>
          <p:cNvPr id="5122" name="Picture 2" descr="C:\Users\Елена\Desktop\аттестация\презентации\кукольный театр\Без назван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433637"/>
            <a:ext cx="23050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Елена\Desktop\аттестация\презентации\кукольный театр\images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84984"/>
            <a:ext cx="226695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Елена\Desktop\аттестация\презентации\кукольный театр\images (3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420" y="3372007"/>
            <a:ext cx="2409825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00298" y="5715016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glove puppets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243912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87927"/>
            <a:ext cx="2160240" cy="30480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4304" y="476672"/>
            <a:ext cx="1762125" cy="2600325"/>
          </a:xfrm>
        </p:spPr>
      </p:pic>
      <p:pic>
        <p:nvPicPr>
          <p:cNvPr id="6146" name="Picture 2" descr="C:\Users\Елена\Desktop\аттестация\презентации\кукольный театр\images (6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1244" y="3088293"/>
            <a:ext cx="3960440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Елена\Desktop\аттестация\презентации\кукольный театр\Без названия (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20688"/>
            <a:ext cx="2304256" cy="289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924" y="3653401"/>
            <a:ext cx="1958812" cy="32045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8638" y="4085449"/>
            <a:ext cx="2539263" cy="18638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00298" y="5715016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/>
              <a:t>marrionettes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698698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Купить итальянские ткани в магазине «Ткани VALENTINA» в Санкт-Петербург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857232"/>
            <a:ext cx="1968461" cy="196846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2786058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cloth</a:t>
            </a:r>
            <a:endParaRPr lang="ru-RU" sz="3600" b="1" dirty="0"/>
          </a:p>
        </p:txBody>
      </p:sp>
      <p:pic>
        <p:nvPicPr>
          <p:cNvPr id="49156" name="Picture 4" descr="Зебрано: описание дерева, фото, текстура и свойства | Строительство.  Деревянные и др. материал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857232"/>
            <a:ext cx="3086122" cy="19288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43306" y="271462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wood</a:t>
            </a:r>
            <a:endParaRPr lang="ru-RU" sz="3600" b="1" dirty="0"/>
          </a:p>
        </p:txBody>
      </p:sp>
      <p:pic>
        <p:nvPicPr>
          <p:cNvPr id="49158" name="Picture 6" descr="VINTERFINT String, red, 25 m - IK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642918"/>
            <a:ext cx="2643206" cy="2643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43636" y="271462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string</a:t>
            </a:r>
            <a:endParaRPr lang="ru-RU" sz="3600" b="1" dirty="0"/>
          </a:p>
        </p:txBody>
      </p:sp>
      <p:pic>
        <p:nvPicPr>
          <p:cNvPr id="49160" name="Picture 8" descr="Brown leather texture . background фотография Stock | Adobe Stoc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643314"/>
            <a:ext cx="2893203" cy="192880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57224" y="578645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leather</a:t>
            </a:r>
            <a:endParaRPr lang="ru-RU" sz="3600" b="1" dirty="0"/>
          </a:p>
        </p:txBody>
      </p:sp>
      <p:pic>
        <p:nvPicPr>
          <p:cNvPr id="49162" name="Picture 10" descr="Buy Неопреновый резиновый лист, рулоны, полоски 1/8 ( .125 ) Толстый x 6  Широкий x 10 'Длинная твердая резина Online at Lowest Price in Ubuy Russia.  B016C5G7I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643314"/>
            <a:ext cx="2389948" cy="195257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71868" y="571501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rubber</a:t>
            </a:r>
            <a:endParaRPr lang="ru-RU" sz="3600" b="1" dirty="0"/>
          </a:p>
        </p:txBody>
      </p:sp>
      <p:pic>
        <p:nvPicPr>
          <p:cNvPr id="49164" name="Picture 12" descr="Single-use plastic cutlery and plates to be banned in England - BBC New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46" y="3786190"/>
            <a:ext cx="2857500" cy="16002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143636" y="564357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plastic</a:t>
            </a:r>
            <a:endParaRPr lang="ru-RU" sz="3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214290"/>
            <a:ext cx="67151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 puppets are usually made of: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791746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Listening.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is the text about?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What material is a glove puppet made of?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What material is a marionette made of?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Why do we use puppets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316878" y="228600"/>
            <a:ext cx="8534400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 sz="3200" b="1" dirty="0">
                <a:solidFill>
                  <a:schemeClr val="tx1"/>
                </a:solidFill>
                <a:latin typeface="Calisto MT" pitchFamily="18" charset="0"/>
                <a:ea typeface="SimSun" pitchFamily="2" charset="-122"/>
              </a:rPr>
              <a:t>Let’s move a little!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81562" y="1268760"/>
            <a:ext cx="8229600" cy="506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71463" indent="-27146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8">
              <a:spcBef>
                <a:spcPts val="675"/>
              </a:spcBef>
              <a:buClr>
                <a:srgbClr val="D16349"/>
              </a:buClr>
              <a:buSzPct val="85000"/>
              <a:buFont typeface="Wingdings 2" pitchFamily="18" charset="2"/>
              <a:buChar char=""/>
            </a:pPr>
            <a:r>
              <a:rPr lang="en-US" altLang="ru-RU" sz="3600" b="1" dirty="0">
                <a:solidFill>
                  <a:srgbClr val="990033"/>
                </a:solidFill>
                <a:latin typeface="Comic Sans MS" pitchFamily="66" charset="0"/>
                <a:ea typeface="SimSun" pitchFamily="2" charset="-122"/>
              </a:rPr>
              <a:t>Move your body,</a:t>
            </a:r>
          </a:p>
          <a:p>
            <a:pPr algn="ctr">
              <a:spcBef>
                <a:spcPts val="675"/>
              </a:spcBef>
              <a:buClr>
                <a:srgbClr val="D16349"/>
              </a:buClr>
              <a:buSzPct val="85000"/>
              <a:buFont typeface="Wingdings 2" pitchFamily="18" charset="2"/>
              <a:buChar char=""/>
            </a:pPr>
            <a:r>
              <a:rPr lang="en-US" altLang="ru-RU" sz="3600" b="1" dirty="0">
                <a:solidFill>
                  <a:srgbClr val="00CC99"/>
                </a:solidFill>
                <a:latin typeface="Comic Sans MS" pitchFamily="66" charset="0"/>
                <a:ea typeface="SimSun" pitchFamily="2" charset="-122"/>
              </a:rPr>
              <a:t>Move your heads,</a:t>
            </a:r>
          </a:p>
          <a:p>
            <a:pPr algn="ctr">
              <a:spcBef>
                <a:spcPts val="675"/>
              </a:spcBef>
              <a:buClr>
                <a:srgbClr val="D16349"/>
              </a:buClr>
              <a:buSzPct val="85000"/>
              <a:buFont typeface="Wingdings 2" pitchFamily="18" charset="2"/>
              <a:buChar char=""/>
            </a:pPr>
            <a:r>
              <a:rPr lang="en-US" altLang="ru-RU" sz="3600" b="1" dirty="0">
                <a:solidFill>
                  <a:srgbClr val="FF9900"/>
                </a:solidFill>
                <a:latin typeface="Comic Sans MS" pitchFamily="66" charset="0"/>
                <a:ea typeface="SimSun" pitchFamily="2" charset="-122"/>
              </a:rPr>
              <a:t> Move your shoulders,</a:t>
            </a:r>
          </a:p>
          <a:p>
            <a:pPr algn="ctr">
              <a:spcBef>
                <a:spcPts val="675"/>
              </a:spcBef>
              <a:buClr>
                <a:srgbClr val="D16349"/>
              </a:buClr>
              <a:buSzPct val="85000"/>
              <a:buFont typeface="Wingdings 2" pitchFamily="18" charset="2"/>
              <a:buChar char=""/>
            </a:pPr>
            <a:r>
              <a:rPr lang="en-US" altLang="ru-RU" sz="3600" b="1" dirty="0">
                <a:solidFill>
                  <a:srgbClr val="9933FF"/>
                </a:solidFill>
                <a:latin typeface="Comic Sans MS" pitchFamily="66" charset="0"/>
                <a:ea typeface="SimSun" pitchFamily="2" charset="-122"/>
              </a:rPr>
              <a:t>Move your legs,</a:t>
            </a:r>
          </a:p>
          <a:p>
            <a:pPr algn="ctr">
              <a:spcBef>
                <a:spcPts val="675"/>
              </a:spcBef>
              <a:buClr>
                <a:srgbClr val="D16349"/>
              </a:buClr>
              <a:buSzPct val="85000"/>
              <a:buFont typeface="Wingdings 2" pitchFamily="18" charset="2"/>
              <a:buChar char=""/>
            </a:pPr>
            <a:r>
              <a:rPr lang="en-US" altLang="ru-RU" sz="3600" b="1" dirty="0">
                <a:solidFill>
                  <a:srgbClr val="009999"/>
                </a:solidFill>
                <a:latin typeface="Comic Sans MS" pitchFamily="66" charset="0"/>
                <a:ea typeface="SimSun" pitchFamily="2" charset="-122"/>
              </a:rPr>
              <a:t>Jump a little,</a:t>
            </a:r>
          </a:p>
          <a:p>
            <a:pPr algn="ctr">
              <a:spcBef>
                <a:spcPts val="675"/>
              </a:spcBef>
              <a:buClr>
                <a:srgbClr val="D16349"/>
              </a:buClr>
              <a:buSzPct val="85000"/>
              <a:buFont typeface="Wingdings 2" pitchFamily="18" charset="2"/>
              <a:buChar char=""/>
            </a:pPr>
            <a:r>
              <a:rPr lang="en-US" altLang="ru-RU" sz="3600" b="1" dirty="0">
                <a:solidFill>
                  <a:srgbClr val="FFC000"/>
                </a:solidFill>
                <a:latin typeface="Comic Sans MS" pitchFamily="66" charset="0"/>
                <a:ea typeface="SimSun" pitchFamily="2" charset="-122"/>
              </a:rPr>
              <a:t>Run and go,</a:t>
            </a:r>
          </a:p>
          <a:p>
            <a:pPr algn="ctr">
              <a:spcBef>
                <a:spcPts val="675"/>
              </a:spcBef>
              <a:buClr>
                <a:srgbClr val="D16349"/>
              </a:buClr>
              <a:buSzPct val="85000"/>
              <a:buFont typeface="Wingdings 2" pitchFamily="18" charset="2"/>
              <a:buChar char=""/>
            </a:pPr>
            <a:r>
              <a:rPr lang="en-US" altLang="ru-RU" sz="3600" b="1" dirty="0">
                <a:solidFill>
                  <a:srgbClr val="D60093"/>
                </a:solidFill>
                <a:latin typeface="Comic Sans MS" pitchFamily="66" charset="0"/>
                <a:ea typeface="SimSun" pitchFamily="2" charset="-122"/>
              </a:rPr>
              <a:t>Sit, stand up, </a:t>
            </a:r>
          </a:p>
          <a:p>
            <a:pPr algn="ctr">
              <a:spcBef>
                <a:spcPts val="675"/>
              </a:spcBef>
              <a:buClr>
                <a:srgbClr val="D16349"/>
              </a:buClr>
              <a:buSzPct val="85000"/>
              <a:buFont typeface="Wingdings 2" pitchFamily="18" charset="2"/>
              <a:buChar char=""/>
            </a:pPr>
            <a:r>
              <a:rPr lang="en-US" altLang="ru-RU" sz="3600" b="1" dirty="0">
                <a:solidFill>
                  <a:srgbClr val="99CC00"/>
                </a:solidFill>
                <a:latin typeface="Comic Sans MS" pitchFamily="66" charset="0"/>
                <a:ea typeface="SimSun" pitchFamily="2" charset="-122"/>
              </a:rPr>
              <a:t>And let’s go on.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0775" y="3929066"/>
            <a:ext cx="2943225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4243414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5805" t="47852" r="27525" b="13085"/>
          <a:stretch>
            <a:fillRect/>
          </a:stretch>
        </p:blipFill>
        <p:spPr bwMode="auto">
          <a:xfrm>
            <a:off x="285720" y="1071546"/>
            <a:ext cx="8518982" cy="400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Puppet show</a:t>
            </a:r>
            <a:r>
              <a:rPr lang="ru-RU" sz="2800" b="1" dirty="0" smtClean="0"/>
              <a:t> </a:t>
            </a:r>
            <a:r>
              <a:rPr lang="en-US" sz="2800" b="1" dirty="0" smtClean="0"/>
              <a:t>“Little house” </a:t>
            </a:r>
            <a:endParaRPr lang="ru-RU" sz="2800" b="1" dirty="0"/>
          </a:p>
        </p:txBody>
      </p:sp>
      <p:sp>
        <p:nvSpPr>
          <p:cNvPr id="2050" name="AutoShape 2" descr="Сказка Теремок - читать онлай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Сказка Теремок - читать онлай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Сказка Теремок русская народная текст с картин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Сказка Теремок русская народная текст с картин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Сказка Теремок русская народная текст с картин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9" name="Picture 11" descr="C:\Users\08102017\Desktop\Teremok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71546"/>
            <a:ext cx="6408920" cy="5343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1052737"/>
            <a:ext cx="3636085" cy="1080120"/>
          </a:xfrm>
        </p:spPr>
        <p:txBody>
          <a:bodyPr/>
          <a:lstStyle/>
          <a:p>
            <a:r>
              <a:rPr lang="en-US" sz="4000" dirty="0" smtClean="0"/>
              <a:t>Home task: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2708920"/>
            <a:ext cx="4068889" cy="292840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3200" dirty="0" smtClean="0"/>
              <a:t>Make a sock </a:t>
            </a:r>
            <a:r>
              <a:rPr lang="en-US" sz="3200" dirty="0" smtClean="0"/>
              <a:t>puppet</a:t>
            </a:r>
            <a:r>
              <a:rPr lang="ru-RU" sz="3200" dirty="0" smtClean="0"/>
              <a:t> </a:t>
            </a:r>
            <a:r>
              <a:rPr lang="en-US" sz="3200" dirty="0" smtClean="0"/>
              <a:t>p.63 ex.4</a:t>
            </a:r>
            <a:endParaRPr lang="en-US" sz="3200" dirty="0" smtClean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007" t="16599" r="1478" b="17854"/>
          <a:stretch/>
        </p:blipFill>
        <p:spPr>
          <a:xfrm>
            <a:off x="4531540" y="760651"/>
            <a:ext cx="3997465" cy="1974458"/>
          </a:xfrm>
        </p:spPr>
      </p:pic>
      <p:pic>
        <p:nvPicPr>
          <p:cNvPr id="8194" name="Picture 2" descr="C:\Users\Елена\Desktop\аттестация\презентации\кукольный театр\images (7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89040"/>
            <a:ext cx="410445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4328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611560" y="1241036"/>
            <a:ext cx="8424862" cy="15533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THANK YOU FOR THE LESSON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" name="Picture 23" descr="smayliki-jesty-257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149080"/>
            <a:ext cx="1531506" cy="93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76765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14290"/>
            <a:ext cx="8572560" cy="47149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your </a:t>
            </a:r>
            <a:r>
              <a:rPr lang="en-US" sz="36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free time activity? </a:t>
            </a:r>
            <a:b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am keen on….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am interested in …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am fond of…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am mad about …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am good at…</a:t>
            </a:r>
            <a:endParaRPr lang="ru-RU" sz="3600" dirty="0"/>
          </a:p>
        </p:txBody>
      </p:sp>
      <p:sp>
        <p:nvSpPr>
          <p:cNvPr id="27650" name="AutoShape 2" descr="Swimming: History, Types, Objective, &amp; Equipment - Sportsmat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Swimming: History, Types, Objective, &amp; Equipment - Sportsmat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Swimming: History, Types, Objective, &amp; Equipment - Sportsmat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Swimming: History, Types, Objective, &amp; Equipment - Sportsmat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8" name="Picture 10" descr="Swimming: History, Types, Objective, &amp; Equipment - Sportsmat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142984"/>
            <a:ext cx="2727632" cy="2143140"/>
          </a:xfrm>
          <a:prstGeom prst="rect">
            <a:avLst/>
          </a:prstGeom>
          <a:noFill/>
        </p:spPr>
      </p:pic>
      <p:pic>
        <p:nvPicPr>
          <p:cNvPr id="27660" name="Picture 12" descr="How to Fish: Fishing Tips for Beginn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214686"/>
            <a:ext cx="3071834" cy="2047890"/>
          </a:xfrm>
          <a:prstGeom prst="rect">
            <a:avLst/>
          </a:prstGeom>
          <a:noFill/>
        </p:spPr>
      </p:pic>
      <p:pic>
        <p:nvPicPr>
          <p:cNvPr id="27662" name="Picture 14" descr="Cycling for beginners | 25 essential beginner's cycling tips - BikeRad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572008"/>
            <a:ext cx="2814606" cy="210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428604"/>
            <a:ext cx="8643998" cy="59739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/>
              <a:t>What games do the Russian teens play?</a:t>
            </a:r>
          </a:p>
          <a:p>
            <a:pPr>
              <a:buNone/>
            </a:pPr>
            <a:r>
              <a:rPr lang="en-US" sz="3200" b="1" dirty="0" smtClean="0"/>
              <a:t>What games do the British teens play?</a:t>
            </a:r>
            <a:endParaRPr lang="ru-RU" sz="3200" b="1" dirty="0"/>
          </a:p>
        </p:txBody>
      </p:sp>
      <p:pic>
        <p:nvPicPr>
          <p:cNvPr id="43010" name="Picture 2" descr="24 Best Board Games of All Ti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14488"/>
            <a:ext cx="6072180" cy="4550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571480"/>
            <a:ext cx="7353328" cy="5902472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sz="4800" b="1" dirty="0" smtClean="0"/>
              <a:t>Guess the riddle.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107919" y="3392487"/>
            <a:ext cx="1643074" cy="158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8596" y="4286256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dirty="0"/>
          </a:p>
        </p:txBody>
      </p:sp>
      <p:pic>
        <p:nvPicPr>
          <p:cNvPr id="44034" name="Picture 2" descr="Домашний питомец: собака — Oplace"/>
          <p:cNvPicPr>
            <a:picLocks noChangeAspect="1" noChangeArrowheads="1"/>
          </p:cNvPicPr>
          <p:nvPr/>
        </p:nvPicPr>
        <p:blipFill>
          <a:blip r:embed="rId2" cstate="print"/>
          <a:srcRect l="28125" r="29687" b="39931"/>
          <a:stretch>
            <a:fillRect/>
          </a:stretch>
        </p:blipFill>
        <p:spPr bwMode="auto">
          <a:xfrm>
            <a:off x="1214414" y="2571744"/>
            <a:ext cx="2214578" cy="1722449"/>
          </a:xfrm>
          <a:prstGeom prst="rect">
            <a:avLst/>
          </a:prstGeom>
          <a:noFill/>
        </p:spPr>
      </p:pic>
      <p:sp>
        <p:nvSpPr>
          <p:cNvPr id="44036" name="AutoShape 4" descr="Sheep Vector Art, Icons, and Graphics f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8" name="AutoShape 6" descr="Sheep Vector Art, Icons, and Graphics f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0" name="AutoShape 8" descr="Sheep Vector Art, Icons, and Graphics f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2" name="AutoShape 10" descr="Sheep Vector Art, Icons, and Graphics f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44" name="Picture 12" descr="cartoon sheep - separate - Opencli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500306"/>
            <a:ext cx="2466975" cy="185737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786446" y="4143380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,,,</a:t>
            </a:r>
            <a:endParaRPr lang="ru-RU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000892" y="2857496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err="1" smtClean="0"/>
              <a:t>ow</a:t>
            </a:r>
            <a:endParaRPr lang="ru-RU" sz="7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4282" y="3357562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571480"/>
            <a:ext cx="7353328" cy="5902472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sz="4800" b="1" dirty="0" smtClean="0"/>
              <a:t>Guess the riddle.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107919" y="3392487"/>
            <a:ext cx="1643074" cy="158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282" y="3357562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P</a:t>
            </a:r>
            <a:endParaRPr lang="ru-RU" sz="4400" b="1" dirty="0"/>
          </a:p>
        </p:txBody>
      </p:sp>
      <p:pic>
        <p:nvPicPr>
          <p:cNvPr id="44034" name="Picture 2" descr="Домашний питомец: собака — Oplace"/>
          <p:cNvPicPr>
            <a:picLocks noChangeAspect="1" noChangeArrowheads="1"/>
          </p:cNvPicPr>
          <p:nvPr/>
        </p:nvPicPr>
        <p:blipFill>
          <a:blip r:embed="rId2" cstate="print"/>
          <a:srcRect l="28125" r="29687" b="39931"/>
          <a:stretch>
            <a:fillRect/>
          </a:stretch>
        </p:blipFill>
        <p:spPr bwMode="auto">
          <a:xfrm>
            <a:off x="1214414" y="2571744"/>
            <a:ext cx="2214578" cy="1722449"/>
          </a:xfrm>
          <a:prstGeom prst="rect">
            <a:avLst/>
          </a:prstGeom>
          <a:noFill/>
        </p:spPr>
      </p:pic>
      <p:sp>
        <p:nvSpPr>
          <p:cNvPr id="44036" name="AutoShape 4" descr="Sheep Vector Art, Icons, and Graphics f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8" name="AutoShape 6" descr="Sheep Vector Art, Icons, and Graphics f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0" name="AutoShape 8" descr="Sheep Vector Art, Icons, and Graphics f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2" name="AutoShape 10" descr="Sheep Vector Art, Icons, and Graphics f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44" name="Picture 12" descr="cartoon sheep - separate - Opencli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500306"/>
            <a:ext cx="2466975" cy="185737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786446" y="4143380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,,,</a:t>
            </a:r>
            <a:endParaRPr lang="ru-RU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000892" y="2857496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err="1" smtClean="0"/>
              <a:t>ow</a:t>
            </a:r>
            <a:endParaRPr lang="ru-RU" sz="7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71538" y="5214950"/>
            <a:ext cx="67866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Puppet  show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Минкульт России премировал Ставропольский кукольный театр за лучшую  постановку | Своё Т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51519"/>
            <a:ext cx="8215370" cy="487787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571480"/>
            <a:ext cx="35004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Puppet  show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57166"/>
            <a:ext cx="7496204" cy="611678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Puppeteer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/>
          </a:p>
        </p:txBody>
      </p:sp>
      <p:pic>
        <p:nvPicPr>
          <p:cNvPr id="47106" name="Picture 2" descr="Сюрприз&quot;, детский кукольный театр, Москва | KidsReview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7643866" cy="5095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703"/>
            <a:ext cx="6512511" cy="1915129"/>
          </a:xfrm>
        </p:spPr>
        <p:txBody>
          <a:bodyPr/>
          <a:lstStyle/>
          <a:p>
            <a:pPr algn="ctr"/>
            <a:r>
              <a:rPr lang="en-US" dirty="0" smtClean="0"/>
              <a:t>There are different types of puppets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04248" y="332656"/>
            <a:ext cx="1656184" cy="30243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5273" y="2967335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A finger puppet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A glove puppet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 smtClean="0"/>
              <a:t>A marionette</a:t>
            </a:r>
          </a:p>
        </p:txBody>
      </p:sp>
      <p:pic>
        <p:nvPicPr>
          <p:cNvPr id="3074" name="Picture 2" descr="C:\Users\Елена\Desktop\аттестация\презентации\кукольный театр\images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92452"/>
            <a:ext cx="2133600" cy="243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лена\Desktop\аттестация\презентации\кукольный театр\k06647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713177"/>
            <a:ext cx="1800200" cy="243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4777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928574"/>
            <a:ext cx="2455540" cy="216024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08" b="12647"/>
          <a:stretch/>
        </p:blipFill>
        <p:spPr>
          <a:xfrm>
            <a:off x="2627785" y="2420888"/>
            <a:ext cx="3816424" cy="2409679"/>
          </a:xfrm>
        </p:spPr>
      </p:pic>
      <p:pic>
        <p:nvPicPr>
          <p:cNvPr id="4098" name="Picture 2" descr="C:\Users\Елена\Desktop\аттестация\презентации\кукольный театр\k23046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80728"/>
            <a:ext cx="242545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Елена\Desktop\аттестация\презентации\кукольный театр\x1203212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8019" b="6316"/>
          <a:stretch/>
        </p:blipFill>
        <p:spPr bwMode="auto">
          <a:xfrm>
            <a:off x="3491880" y="1052736"/>
            <a:ext cx="2863547" cy="142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284984"/>
            <a:ext cx="2448272" cy="24482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7323" y="3429000"/>
            <a:ext cx="2531587" cy="17594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00298" y="5715016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finger puppets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59828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988</TotalTime>
  <Words>175</Words>
  <Application>Microsoft Office PowerPoint</Application>
  <PresentationFormat>Экран (4:3)</PresentationFormat>
  <Paragraphs>59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It’s time to say Hello! </vt:lpstr>
      <vt:lpstr>Слайд 2</vt:lpstr>
      <vt:lpstr>Слайд 3</vt:lpstr>
      <vt:lpstr>Слайд 4</vt:lpstr>
      <vt:lpstr>Слайд 5</vt:lpstr>
      <vt:lpstr>Слайд 6</vt:lpstr>
      <vt:lpstr>Слайд 7</vt:lpstr>
      <vt:lpstr>There are different types of puppets: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Home task: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08102017</cp:lastModifiedBy>
  <cp:revision>84</cp:revision>
  <dcterms:created xsi:type="dcterms:W3CDTF">2017-04-03T06:42:21Z</dcterms:created>
  <dcterms:modified xsi:type="dcterms:W3CDTF">2023-03-29T09:13:56Z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351857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