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slide" Target="slides/slide2.xml"/>
  <Relationship Id="rId5" Type="http://schemas.openxmlformats.org/officeDocument/2006/relationships/slide" Target="slides/slide3.xml"/>
  <Relationship Id="rId6" Type="http://schemas.openxmlformats.org/officeDocument/2006/relationships/slide" Target="slides/slide4.xml"/>
  <Relationship Id="rId7" Type="http://schemas.openxmlformats.org/officeDocument/2006/relationships/slide" Target="slides/slide5.xml"/>
  <Relationship Id="rId8" Type="http://schemas.openxmlformats.org/officeDocument/2006/relationships/slide" Target="slides/slide6.xml"/>
  <Relationship Id="rId9" Type="http://schemas.openxmlformats.org/officeDocument/2006/relationships/slide" Target="slides/slide7.xml"/>
  <Relationship Id="rId10" Type="http://schemas.openxmlformats.org/officeDocument/2006/relationships/slide" Target="slides/slide8.xml"/>
  <Relationship Id="rId11" Type="http://schemas.openxmlformats.org/officeDocument/2006/relationships/slide" Target="slides/slide9.xml"/>
  <Relationship Id="rId12" Type="http://schemas.openxmlformats.org/officeDocument/2006/relationships/slide" Target="slides/slide10.xml"/>
  <Relationship Id="rId13" Type="http://schemas.openxmlformats.org/officeDocument/2006/relationships/slide" Target="slides/slide11.xml"/>
  <Relationship Id="rId14" Type="http://schemas.openxmlformats.org/officeDocument/2006/relationships/slide" Target="slides/slide12.xml"/>
  <Relationship Id="rId15" Type="http://schemas.openxmlformats.org/officeDocument/2006/relationships/slide" Target="slides/slide13.xml"/>
  <Relationship Id="rId16" Type="http://schemas.openxmlformats.org/officeDocument/2006/relationships/slide" Target="slides/slide14.xml"/>
  <Relationship Id="rId17" Type="http://schemas.openxmlformats.org/officeDocument/2006/relationships/slide" Target="slides/slide15.xml"/>
  <Relationship Id="rId18" Type="http://schemas.openxmlformats.org/officeDocument/2006/relationships/presProps" Target="presProps.xml"/>
  <Relationship Id="rId19" Type="http://schemas.openxmlformats.org/officeDocument/2006/relationships/viewProps" Target="viewProps.xml"/>
  <Relationship Id="rId20" Type="http://schemas.openxmlformats.org/officeDocument/2006/relationships/tableStyles" Target="tableStyles.xml"/>
</Relationships>
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11448454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11.png"/>
</Relationships>
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010.png"/>
</Relationships>
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111.png"/>
</Relationships>
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212.png"/>
</Relationships>

</file>

<file path=ppt/slides/_rels/slide1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313.png"/>
</Relationships>

</file>

<file path=ppt/slides/_rels/slide1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414.png"/>
</Relationships>

</file>

<file path=ppt/slides/_rels/slide1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515.png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22.png"/>
</Relationships>
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33.png"/>
</Relationships>
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44.png"/>
</Relationships>
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55.png"/>
</Relationships>
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66.png"/>
</Relationships>
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77.png"/>
</Relationships>
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88.png"/>
</Relationships>
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99.png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42">
  <a:themeElements>
    <a:clrScheme name="Theme4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42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42">
      <a:fillStyleLst>
        <a:solidFill>
          <a:schemeClr val="phClr"/>
        </a:solidFill>
        <a:gradFill rotWithShape="1">
          <a:gsLst>
            <a:gs pos="0%">
              <a:schemeClr val="phClr">
                <a:tint val="50%"/>
                <a:satMod val="300%"/>
              </a:schemeClr>
            </a:gs>
            <a:gs pos="35%">
              <a:schemeClr val="phClr">
                <a:tint val="37%"/>
                <a:satMod val="300%"/>
              </a:schemeClr>
            </a:gs>
            <a:gs pos="100%">
              <a:schemeClr val="phClr">
                <a:tint val="15%"/>
                <a:satMod val="350%"/>
              </a:schemeClr>
            </a:gs>
          </a:gsLst>
          <a:lin ang="16200000" scaled="1"/>
        </a:gradFill>
        <a:gradFill rotWithShape="1">
          <a:gsLst>
            <a:gs pos="0%">
              <a:schemeClr val="phClr">
                <a:shade val="51%"/>
                <a:satMod val="130%"/>
              </a:schemeClr>
            </a:gs>
            <a:gs pos="80%">
              <a:schemeClr val="phClr">
                <a:shade val="93%"/>
                <a:satMod val="130%"/>
              </a:schemeClr>
            </a:gs>
            <a:gs pos="100%">
              <a:schemeClr val="phClr">
                <a:shade val="94%"/>
                <a:satMod val="135%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%"/>
              <a:satMod val="105%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40%"/>
                <a:satMod val="350%"/>
              </a:schemeClr>
            </a:gs>
            <a:gs pos="40%">
              <a:schemeClr val="phClr">
                <a:tint val="45%"/>
                <a:shade val="99%"/>
                <a:satMod val="350%"/>
              </a:schemeClr>
            </a:gs>
            <a:gs pos="100%">
              <a:schemeClr val="phClr">
                <a:shade val="20%"/>
                <a:satMod val="255%"/>
              </a:schemeClr>
            </a:gs>
          </a:gsLst>
          <a:path path="circle">
            <a:fillToRect b="180%" l="50%" r="50%" t="-80%"/>
          </a:path>
        </a:gradFill>
        <a:gradFill rotWithShape="1">
          <a:gsLst>
            <a:gs pos="0%">
              <a:schemeClr val="phClr">
                <a:tint val="80%"/>
                <a:satMod val="300%"/>
              </a:schemeClr>
            </a:gs>
            <a:gs pos="100%">
              <a:schemeClr val="phClr">
                <a:shade val="30%"/>
                <a:satMod val="200%"/>
              </a:schemeClr>
            </a:gs>
          </a:gsLst>
          <a:path path="circle">
            <a:fillToRect b="50%" l="50%" r="50%" t="50%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Slides>15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Unknown Creator</dc:creator>
  <cp:lastModifiedBy>Unknown Creator</cp:lastModifiedBy>
  <dcterms:created xsi:type="dcterms:W3CDTF">2024-07-31T13:23:01Z</dcterms:created>
  <dcterms:modified xsi:type="dcterms:W3CDTF">2024-07-31T13:23:01Z</dcterms:modified>
  <dc:title>Untitled Presentation</dc:title>
  <dc:description/>
  <dc:subject/>
  <cp:keywords/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