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  <Relationship Id="rId3" Type="http://schemas.openxmlformats.org/officeDocument/2006/relationships/extended-properties" Target="docProps/app.xml"/>
  <Relationship Id="rId4" Type="http://schemas.openxmlformats.org/officeDocument/2006/relationships/custom-properties" Target="docProps/custom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fr-FR"/>
    </a:defPPr>
    <a:lvl1pPr algn="l" defTabSz="9144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 lastView="sldView">
  <p:slideViewPr>
    <p:cSldViewPr>
      <p:cViewPr>
        <p:scale>
          <a:sx d="100" n="100"/>
          <a:sy d="100" n="100"/>
        </p:scale>
        <p:origin x="0" y="0"/>
      </p:cViewPr>
    </p:cSldViewPr>
  </p:slideViewPr>
</p:viewPr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slide" Target="slides/slide2.xml"/>
  <Relationship Id="rId5" Type="http://schemas.openxmlformats.org/officeDocument/2006/relationships/slide" Target="slides/slide3.xml"/>
  <Relationship Id="rId6" Type="http://schemas.openxmlformats.org/officeDocument/2006/relationships/slide" Target="slides/slide4.xml"/>
  <Relationship Id="rId7" Type="http://schemas.openxmlformats.org/officeDocument/2006/relationships/slide" Target="slides/slide5.xml"/>
  <Relationship Id="rId8" Type="http://schemas.openxmlformats.org/officeDocument/2006/relationships/slide" Target="slides/slide6.xml"/>
  <Relationship Id="rId9" Type="http://schemas.openxmlformats.org/officeDocument/2006/relationships/slide" Target="slides/slide7.xml"/>
  <Relationship Id="rId10" Type="http://schemas.openxmlformats.org/officeDocument/2006/relationships/slide" Target="slides/slide8.xml"/>
  <Relationship Id="rId11" Type="http://schemas.openxmlformats.org/officeDocument/2006/relationships/slide" Target="slides/slide9.xml"/>
  <Relationship Id="rId12" Type="http://schemas.openxmlformats.org/officeDocument/2006/relationships/slide" Target="slides/slide10.xml"/>
  <Relationship Id="rId13" Type="http://schemas.openxmlformats.org/officeDocument/2006/relationships/slide" Target="slides/slide11.xml"/>
  <Relationship Id="rId14" Type="http://schemas.openxmlformats.org/officeDocument/2006/relationships/slide" Target="slides/slide12.xml"/>
  <Relationship Id="rId15" Type="http://schemas.openxmlformats.org/officeDocument/2006/relationships/slide" Target="slides/slide13.xml"/>
  <Relationship Id="rId16" Type="http://schemas.openxmlformats.org/officeDocument/2006/relationships/slide" Target="slides/slide14.xml"/>
  <Relationship Id="rId17" Type="http://schemas.openxmlformats.org/officeDocument/2006/relationships/slide" Target="slides/slide15.xml"/>
  <Relationship Id="rId18" Type="http://schemas.openxmlformats.org/officeDocument/2006/relationships/slide" Target="slides/slide16.xml"/>
  <Relationship Id="rId19" Type="http://schemas.openxmlformats.org/officeDocument/2006/relationships/slide" Target="slides/slide17.xml"/>
  <Relationship Id="rId20" Type="http://schemas.openxmlformats.org/officeDocument/2006/relationships/slide" Target="slides/slide18.xml"/>
  <Relationship Id="rId21" Type="http://schemas.openxmlformats.org/officeDocument/2006/relationships/slide" Target="slides/slide19.xml"/>
  <Relationship Id="rId22" Type="http://schemas.openxmlformats.org/officeDocument/2006/relationships/slide" Target="slides/slide20.xml"/>
  <Relationship Id="rId23" Type="http://schemas.openxmlformats.org/officeDocument/2006/relationships/slide" Target="slides/slide21.xml"/>
  <Relationship Id="rId24" Type="http://schemas.openxmlformats.org/officeDocument/2006/relationships/slide" Target="slides/slide22.xml"/>
  <Relationship Id="rId25" Type="http://schemas.openxmlformats.org/officeDocument/2006/relationships/slide" Target="slides/slide23.xml"/>
  <Relationship Id="rId26" Type="http://schemas.openxmlformats.org/officeDocument/2006/relationships/presProps" Target="presProps.xml"/>
  <Relationship Id="rId27" Type="http://schemas.openxmlformats.org/officeDocument/2006/relationships/viewProps" Target="viewProps.xml"/>
  <Relationship Id="rId28" Type="http://schemas.openxmlformats.org/officeDocument/2006/relationships/tableStyles" Target="tableStyles.xml"/>
</Relationships>
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411448897" r:id="rId1"/>
  </p:sldLayoutIdLst>
  <p:txStyles>
    <p:titleStyle>
      <a:lvl1pPr algn="ctr">
        <a:defRPr sz="4400" kern="1200">
          <a:solidFill>
            <a:schemeClr val="lt1"/>
          </a:solidFill>
        </a:defRPr>
      </a:lvl1pPr>
      <a:extLst/>
    </p:titleStyle>
    <p:bodyStyle>
      <a:lvl1pPr algn="ctr" indent="-324900">
        <a:defRPr sz="3200" kern="1200">
          <a:solidFill>
            <a:schemeClr val="tx1"/>
          </a:solidFill>
        </a:defRPr>
      </a:lvl1pPr>
      <a:extLst/>
    </p:bodyStyle>
    <p:otherStyle>
      <a:defPPr algn="ctr">
        <a:defRPr kern="1200">
          <a:solidFill>
            <a:schemeClr val="tx1"/>
          </a:solidFill>
        </a:defRPr>
      </a:defPPr>
      <a:extLst/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11.png"/>
</Relationships>

</file>

<file path=ppt/slides/_rels/slide1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010.png"/>
</Relationships>

</file>

<file path=ppt/slides/_rels/slide1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111.png"/>
</Relationships>

</file>

<file path=ppt/slides/_rels/slide1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212.png"/>
</Relationships>

</file>

<file path=ppt/slides/_rels/slide1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313.png"/>
</Relationships>

</file>

<file path=ppt/slides/_rels/slide1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414.png"/>
</Relationships>

</file>

<file path=ppt/slides/_rels/slide1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515.png"/>
</Relationships>

</file>

<file path=ppt/slides/_rels/slide1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616.png"/>
</Relationships>

</file>

<file path=ppt/slides/_rels/slide1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717.png"/>
</Relationships>

</file>

<file path=ppt/slides/_rels/slide1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818.png"/>
</Relationships>

</file>

<file path=ppt/slides/_rels/slide1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1919.png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22.png"/>
</Relationships>

</file>

<file path=ppt/slides/_rels/slide20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020.png"/>
</Relationships>

</file>

<file path=ppt/slides/_rels/slide2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121.png"/>
</Relationships>

</file>

<file path=ppt/slides/_rels/slide2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222.png"/>
</Relationships>

</file>

<file path=ppt/slides/_rels/slide2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2323.png"/>
</Relationships>
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33.png"/>
</Relationships>
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44.png"/>
</Relationships>
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55.png"/>
</Relationships>
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66.png"/>
</Relationships>
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77.png"/>
</Relationships>
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88.png"/>
</Relationships>

</file>

<file path=ppt/slides/_rels/slide9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presentation-00099.png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9525"/>
          <a:ext cx="9144000" cy="6867525"/>
          <a:chOff x="0" y="9525"/>
          <a:chExt cx="9144000" cy="6867525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89">
  <a:themeElements>
    <a:clrScheme name="Theme8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heme89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heme89">
      <a:fillStyleLst>
        <a:solidFill>
          <a:schemeClr val="phClr"/>
        </a:solidFill>
        <a:gradFill rotWithShape="1">
          <a:gsLst>
            <a:gs pos="0%">
              <a:schemeClr val="phClr">
                <a:tint val="50%"/>
                <a:satMod val="300%"/>
              </a:schemeClr>
            </a:gs>
            <a:gs pos="35%">
              <a:schemeClr val="phClr">
                <a:tint val="37%"/>
                <a:satMod val="300%"/>
              </a:schemeClr>
            </a:gs>
            <a:gs pos="100%">
              <a:schemeClr val="phClr">
                <a:tint val="15%"/>
                <a:satMod val="350%"/>
              </a:schemeClr>
            </a:gs>
          </a:gsLst>
          <a:lin ang="16200000" scaled="1"/>
        </a:gradFill>
        <a:gradFill rotWithShape="1">
          <a:gsLst>
            <a:gs pos="0%">
              <a:schemeClr val="phClr">
                <a:shade val="51%"/>
                <a:satMod val="130%"/>
              </a:schemeClr>
            </a:gs>
            <a:gs pos="80%">
              <a:schemeClr val="phClr">
                <a:shade val="93%"/>
                <a:satMod val="130%"/>
              </a:schemeClr>
            </a:gs>
            <a:gs pos="100%">
              <a:schemeClr val="phClr">
                <a:shade val="94%"/>
                <a:satMod val="135%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%"/>
              <a:satMod val="105%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r="5400000" dist="20000" rotWithShape="0">
              <a:srgbClr val="000000">
                <a:alpha val="38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</a:effectStyle>
        <a:effectStyle>
          <a:effectLst>
            <a:outerShdw blurRad="40000" dir="5400000" dist="23000" rotWithShape="0">
              <a:srgbClr val="000000">
                <a:alpha val="35%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%">
              <a:schemeClr val="phClr">
                <a:tint val="40%"/>
                <a:satMod val="350%"/>
              </a:schemeClr>
            </a:gs>
            <a:gs pos="40%">
              <a:schemeClr val="phClr">
                <a:tint val="45%"/>
                <a:shade val="99%"/>
                <a:satMod val="350%"/>
              </a:schemeClr>
            </a:gs>
            <a:gs pos="100%">
              <a:schemeClr val="phClr">
                <a:shade val="20%"/>
                <a:satMod val="255%"/>
              </a:schemeClr>
            </a:gs>
          </a:gsLst>
          <a:path path="circle">
            <a:fillToRect b="180%" l="50%" r="50%" t="-80%"/>
          </a:path>
        </a:gradFill>
        <a:gradFill rotWithShape="1">
          <a:gsLst>
            <a:gs pos="0%">
              <a:schemeClr val="phClr">
                <a:tint val="80%"/>
                <a:satMod val="300%"/>
              </a:schemeClr>
            </a:gs>
            <a:gs pos="100%">
              <a:schemeClr val="phClr">
                <a:shade val="30%"/>
                <a:satMod val="200%"/>
              </a:schemeClr>
            </a:gs>
          </a:gsLst>
          <a:path path="circle">
            <a:fillToRect b="50%" l="50%" r="50%" t="50%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Slides>23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Unknown Creator</dc:creator>
  <cp:lastModifiedBy>Unknown Creator</cp:lastModifiedBy>
  <dcterms:created xsi:type="dcterms:W3CDTF">2024-07-31T13:30:24Z</dcterms:created>
  <dcterms:modified xsi:type="dcterms:W3CDTF">2024-07-31T13:30:24Z</dcterms:modified>
  <dc:title>Untitled Presentation</dc:title>
  <dc:description/>
  <dc:subject/>
  <cp:keywords/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