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1" r:id="rId3"/>
    <p:sldId id="293" r:id="rId4"/>
    <p:sldId id="289" r:id="rId5"/>
    <p:sldId id="290" r:id="rId6"/>
    <p:sldId id="259" r:id="rId7"/>
    <p:sldId id="262" r:id="rId8"/>
    <p:sldId id="266" r:id="rId9"/>
    <p:sldId id="267" r:id="rId10"/>
    <p:sldId id="269" r:id="rId11"/>
    <p:sldId id="268" r:id="rId12"/>
    <p:sldId id="271" r:id="rId13"/>
    <p:sldId id="272" r:id="rId14"/>
    <p:sldId id="276" r:id="rId15"/>
    <p:sldId id="278" r:id="rId16"/>
  </p:sldIdLst>
  <p:sldSz cx="9144000" cy="6858000" type="screen4x3"/>
  <p:notesSz cx="6858000" cy="9144000"/>
  <p:photoAlbum/>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1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9A36F8D-C7C9-4634-93B8-040B53E74958}" type="datetimeFigureOut">
              <a:rPr lang="ru-RU" smtClean="0"/>
              <a:t>21.04.2020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F3B0036-420A-4DC6-955B-1BB809DA60DD}" type="slidenum">
              <a:rPr lang="ru-RU" smtClean="0"/>
              <a:t>‹#›</a:t>
            </a:fld>
            <a:endParaRPr lang="ru-RU"/>
          </a:p>
        </p:txBody>
      </p:sp>
    </p:spTree>
    <p:extLst>
      <p:ext uri="{BB962C8B-B14F-4D97-AF65-F5344CB8AC3E}">
        <p14:creationId xmlns:p14="http://schemas.microsoft.com/office/powerpoint/2010/main" val="1068330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A36F8D-C7C9-4634-93B8-040B53E74958}" type="datetimeFigureOut">
              <a:rPr lang="ru-RU" smtClean="0"/>
              <a:t>21.04.2020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F3B0036-420A-4DC6-955B-1BB809DA60DD}" type="slidenum">
              <a:rPr lang="ru-RU" smtClean="0"/>
              <a:t>‹#›</a:t>
            </a:fld>
            <a:endParaRPr lang="ru-RU"/>
          </a:p>
        </p:txBody>
      </p:sp>
    </p:spTree>
    <p:extLst>
      <p:ext uri="{BB962C8B-B14F-4D97-AF65-F5344CB8AC3E}">
        <p14:creationId xmlns:p14="http://schemas.microsoft.com/office/powerpoint/2010/main" val="1028471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A36F8D-C7C9-4634-93B8-040B53E74958}" type="datetimeFigureOut">
              <a:rPr lang="ru-RU" smtClean="0"/>
              <a:t>21.04.2020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F3B0036-420A-4DC6-955B-1BB809DA60DD}" type="slidenum">
              <a:rPr lang="ru-RU" smtClean="0"/>
              <a:t>‹#›</a:t>
            </a:fld>
            <a:endParaRPr lang="ru-RU"/>
          </a:p>
        </p:txBody>
      </p:sp>
    </p:spTree>
    <p:extLst>
      <p:ext uri="{BB962C8B-B14F-4D97-AF65-F5344CB8AC3E}">
        <p14:creationId xmlns:p14="http://schemas.microsoft.com/office/powerpoint/2010/main" val="1949467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A36F8D-C7C9-4634-93B8-040B53E74958}" type="datetimeFigureOut">
              <a:rPr lang="ru-RU" smtClean="0"/>
              <a:t>21.04.2020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F3B0036-420A-4DC6-955B-1BB809DA60DD}" type="slidenum">
              <a:rPr lang="ru-RU" smtClean="0"/>
              <a:t>‹#›</a:t>
            </a:fld>
            <a:endParaRPr lang="ru-RU"/>
          </a:p>
        </p:txBody>
      </p:sp>
    </p:spTree>
    <p:extLst>
      <p:ext uri="{BB962C8B-B14F-4D97-AF65-F5344CB8AC3E}">
        <p14:creationId xmlns:p14="http://schemas.microsoft.com/office/powerpoint/2010/main" val="3437528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9A36F8D-C7C9-4634-93B8-040B53E74958}" type="datetimeFigureOut">
              <a:rPr lang="ru-RU" smtClean="0"/>
              <a:t>21.04.2020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F3B0036-420A-4DC6-955B-1BB809DA60DD}" type="slidenum">
              <a:rPr lang="ru-RU" smtClean="0"/>
              <a:t>‹#›</a:t>
            </a:fld>
            <a:endParaRPr lang="ru-RU"/>
          </a:p>
        </p:txBody>
      </p:sp>
    </p:spTree>
    <p:extLst>
      <p:ext uri="{BB962C8B-B14F-4D97-AF65-F5344CB8AC3E}">
        <p14:creationId xmlns:p14="http://schemas.microsoft.com/office/powerpoint/2010/main" val="12738784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9A36F8D-C7C9-4634-93B8-040B53E74958}" type="datetimeFigureOut">
              <a:rPr lang="ru-RU" smtClean="0"/>
              <a:t>21.04.2020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F3B0036-420A-4DC6-955B-1BB809DA60DD}" type="slidenum">
              <a:rPr lang="ru-RU" smtClean="0"/>
              <a:t>‹#›</a:t>
            </a:fld>
            <a:endParaRPr lang="ru-RU"/>
          </a:p>
        </p:txBody>
      </p:sp>
    </p:spTree>
    <p:extLst>
      <p:ext uri="{BB962C8B-B14F-4D97-AF65-F5344CB8AC3E}">
        <p14:creationId xmlns:p14="http://schemas.microsoft.com/office/powerpoint/2010/main" val="4111592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9A36F8D-C7C9-4634-93B8-040B53E74958}" type="datetimeFigureOut">
              <a:rPr lang="ru-RU" smtClean="0"/>
              <a:t>21.04.2020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F3B0036-420A-4DC6-955B-1BB809DA60DD}" type="slidenum">
              <a:rPr lang="ru-RU" smtClean="0"/>
              <a:t>‹#›</a:t>
            </a:fld>
            <a:endParaRPr lang="ru-RU"/>
          </a:p>
        </p:txBody>
      </p:sp>
    </p:spTree>
    <p:extLst>
      <p:ext uri="{BB962C8B-B14F-4D97-AF65-F5344CB8AC3E}">
        <p14:creationId xmlns:p14="http://schemas.microsoft.com/office/powerpoint/2010/main" val="25644446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9A36F8D-C7C9-4634-93B8-040B53E74958}" type="datetimeFigureOut">
              <a:rPr lang="ru-RU" smtClean="0"/>
              <a:t>21.04.2020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F3B0036-420A-4DC6-955B-1BB809DA60DD}" type="slidenum">
              <a:rPr lang="ru-RU" smtClean="0"/>
              <a:t>‹#›</a:t>
            </a:fld>
            <a:endParaRPr lang="ru-RU"/>
          </a:p>
        </p:txBody>
      </p:sp>
    </p:spTree>
    <p:extLst>
      <p:ext uri="{BB962C8B-B14F-4D97-AF65-F5344CB8AC3E}">
        <p14:creationId xmlns:p14="http://schemas.microsoft.com/office/powerpoint/2010/main" val="3100378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9A36F8D-C7C9-4634-93B8-040B53E74958}" type="datetimeFigureOut">
              <a:rPr lang="ru-RU" smtClean="0"/>
              <a:t>21.04.2020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F3B0036-420A-4DC6-955B-1BB809DA60DD}" type="slidenum">
              <a:rPr lang="ru-RU" smtClean="0"/>
              <a:t>‹#›</a:t>
            </a:fld>
            <a:endParaRPr lang="ru-RU"/>
          </a:p>
        </p:txBody>
      </p:sp>
    </p:spTree>
    <p:extLst>
      <p:ext uri="{BB962C8B-B14F-4D97-AF65-F5344CB8AC3E}">
        <p14:creationId xmlns:p14="http://schemas.microsoft.com/office/powerpoint/2010/main" val="3770363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9A36F8D-C7C9-4634-93B8-040B53E74958}" type="datetimeFigureOut">
              <a:rPr lang="ru-RU" smtClean="0"/>
              <a:t>21.04.2020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F3B0036-420A-4DC6-955B-1BB809DA60DD}" type="slidenum">
              <a:rPr lang="ru-RU" smtClean="0"/>
              <a:t>‹#›</a:t>
            </a:fld>
            <a:endParaRPr lang="ru-RU"/>
          </a:p>
        </p:txBody>
      </p:sp>
    </p:spTree>
    <p:extLst>
      <p:ext uri="{BB962C8B-B14F-4D97-AF65-F5344CB8AC3E}">
        <p14:creationId xmlns:p14="http://schemas.microsoft.com/office/powerpoint/2010/main" val="2539894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9A36F8D-C7C9-4634-93B8-040B53E74958}" type="datetimeFigureOut">
              <a:rPr lang="ru-RU" smtClean="0"/>
              <a:t>21.04.2020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F3B0036-420A-4DC6-955B-1BB809DA60DD}" type="slidenum">
              <a:rPr lang="ru-RU" smtClean="0"/>
              <a:t>‹#›</a:t>
            </a:fld>
            <a:endParaRPr lang="ru-RU"/>
          </a:p>
        </p:txBody>
      </p:sp>
    </p:spTree>
    <p:extLst>
      <p:ext uri="{BB962C8B-B14F-4D97-AF65-F5344CB8AC3E}">
        <p14:creationId xmlns:p14="http://schemas.microsoft.com/office/powerpoint/2010/main" val="618686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A36F8D-C7C9-4634-93B8-040B53E74958}" type="datetimeFigureOut">
              <a:rPr lang="ru-RU" smtClean="0"/>
              <a:t>21.04.2020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3B0036-420A-4DC6-955B-1BB809DA60DD}" type="slidenum">
              <a:rPr lang="ru-RU" smtClean="0"/>
              <a:t>‹#›</a:t>
            </a:fld>
            <a:endParaRPr lang="ru-RU"/>
          </a:p>
        </p:txBody>
      </p:sp>
    </p:spTree>
    <p:extLst>
      <p:ext uri="{BB962C8B-B14F-4D97-AF65-F5344CB8AC3E}">
        <p14:creationId xmlns:p14="http://schemas.microsoft.com/office/powerpoint/2010/main" val="38040242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75656" y="1052736"/>
            <a:ext cx="6768752" cy="1470025"/>
          </a:xfrm>
        </p:spPr>
        <p:txBody>
          <a:bodyPr>
            <a:noAutofit/>
          </a:bodyPr>
          <a:lstStyle/>
          <a:p>
            <a:r>
              <a:rPr lang="ru-RU" sz="5400" b="1" dirty="0" smtClean="0"/>
              <a:t>Рисуем двух зайчиков чёрной ручкой и белой гуашью</a:t>
            </a:r>
            <a:endParaRPr lang="ru-RU" sz="5400" b="1" dirty="0"/>
          </a:p>
        </p:txBody>
      </p:sp>
      <p:sp>
        <p:nvSpPr>
          <p:cNvPr id="3" name="Подзаголовок 2"/>
          <p:cNvSpPr>
            <a:spLocks noGrp="1"/>
          </p:cNvSpPr>
          <p:nvPr>
            <p:ph type="subTitle" idx="1"/>
          </p:nvPr>
        </p:nvSpPr>
        <p:spPr>
          <a:xfrm>
            <a:off x="1835696" y="3440602"/>
            <a:ext cx="6336704" cy="3096344"/>
          </a:xfrm>
        </p:spPr>
        <p:txBody>
          <a:bodyPr>
            <a:normAutofit/>
          </a:bodyPr>
          <a:lstStyle/>
          <a:p>
            <a:endParaRPr lang="ru-RU" sz="4000" b="1" i="1" dirty="0" smtClean="0">
              <a:solidFill>
                <a:schemeClr val="bg2">
                  <a:lumMod val="25000"/>
                </a:schemeClr>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386337">
            <a:off x="382962" y="2244536"/>
            <a:ext cx="2434895" cy="4371772"/>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96901">
            <a:off x="6444208" y="2708920"/>
            <a:ext cx="2376264" cy="3732496"/>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286000" y="3573016"/>
            <a:ext cx="4572000" cy="1323439"/>
          </a:xfrm>
          <a:prstGeom prst="rect">
            <a:avLst/>
          </a:prstGeom>
        </p:spPr>
        <p:txBody>
          <a:bodyPr>
            <a:spAutoFit/>
          </a:bodyPr>
          <a:lstStyle/>
          <a:p>
            <a:pPr lvl="0" algn="ctr">
              <a:spcBef>
                <a:spcPct val="20000"/>
              </a:spcBef>
            </a:pPr>
            <a:r>
              <a:rPr lang="ru-RU" sz="4000" b="1" i="1" dirty="0">
                <a:solidFill>
                  <a:srgbClr val="EEECE1">
                    <a:lumMod val="25000"/>
                  </a:srgbClr>
                </a:solidFill>
              </a:rPr>
              <a:t>Графическая работа</a:t>
            </a:r>
          </a:p>
        </p:txBody>
      </p:sp>
      <p:sp>
        <p:nvSpPr>
          <p:cNvPr id="5" name="Прямоугольник 4"/>
          <p:cNvSpPr/>
          <p:nvPr/>
        </p:nvSpPr>
        <p:spPr>
          <a:xfrm>
            <a:off x="2411760" y="5047167"/>
            <a:ext cx="4572000" cy="1384995"/>
          </a:xfrm>
          <a:prstGeom prst="rect">
            <a:avLst/>
          </a:prstGeom>
        </p:spPr>
        <p:txBody>
          <a:bodyPr>
            <a:spAutoFit/>
          </a:bodyPr>
          <a:lstStyle/>
          <a:p>
            <a:pPr lvl="0" algn="ctr">
              <a:spcBef>
                <a:spcPct val="20000"/>
              </a:spcBef>
            </a:pPr>
            <a:r>
              <a:rPr lang="ru-RU" sz="2800" i="1" dirty="0">
                <a:solidFill>
                  <a:srgbClr val="F79646">
                    <a:lumMod val="50000"/>
                  </a:srgbClr>
                </a:solidFill>
              </a:rPr>
              <a:t>Подготовил преподаватель ДХШ Вертепная А.В.</a:t>
            </a:r>
            <a:endParaRPr lang="ru-RU" sz="2800" dirty="0">
              <a:solidFill>
                <a:prstClr val="black">
                  <a:tint val="75000"/>
                </a:prstClr>
              </a:solidFill>
            </a:endParaRPr>
          </a:p>
        </p:txBody>
      </p:sp>
    </p:spTree>
    <p:extLst>
      <p:ext uri="{BB962C8B-B14F-4D97-AF65-F5344CB8AC3E}">
        <p14:creationId xmlns:p14="http://schemas.microsoft.com/office/powerpoint/2010/main" val="3442267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191811"/>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b="7410"/>
          <a:stretch/>
        </p:blipFill>
        <p:spPr>
          <a:xfrm rot="10800000">
            <a:off x="395536" y="73287"/>
            <a:ext cx="8352928" cy="5800476"/>
          </a:xfrm>
          <a:prstGeom prst="rect">
            <a:avLst/>
          </a:prstGeom>
          <a:noFill/>
          <a:ln>
            <a:noFill/>
          </a:ln>
        </p:spPr>
      </p:pic>
      <p:sp>
        <p:nvSpPr>
          <p:cNvPr id="3" name="TextBox 2"/>
          <p:cNvSpPr txBox="1"/>
          <p:nvPr/>
        </p:nvSpPr>
        <p:spPr>
          <a:xfrm>
            <a:off x="611560" y="5834881"/>
            <a:ext cx="7763404" cy="923330"/>
          </a:xfrm>
          <a:prstGeom prst="rect">
            <a:avLst/>
          </a:prstGeom>
          <a:noFill/>
        </p:spPr>
        <p:txBody>
          <a:bodyPr wrap="square" rtlCol="0">
            <a:spAutoFit/>
          </a:bodyPr>
          <a:lstStyle/>
          <a:p>
            <a:r>
              <a:rPr lang="ru-RU" b="1" dirty="0" smtClean="0"/>
              <a:t>    Рисуем второго зайчика так же, как и первого начиная с контуров.  Потом выполняем штриховку в тенях, а затем рисуем детали. Правда, глазик у второго зайчика я почти сразу нарисовала. Так тоже можно.</a:t>
            </a:r>
            <a:endParaRPr lang="ru-RU" b="1" dirty="0"/>
          </a:p>
        </p:txBody>
      </p:sp>
    </p:spTree>
    <p:extLst>
      <p:ext uri="{BB962C8B-B14F-4D97-AF65-F5344CB8AC3E}">
        <p14:creationId xmlns:p14="http://schemas.microsoft.com/office/powerpoint/2010/main" val="4153633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191807"/>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8694" t="1691" b="-414"/>
          <a:stretch/>
        </p:blipFill>
        <p:spPr>
          <a:xfrm rot="10800000">
            <a:off x="389134" y="-7879"/>
            <a:ext cx="8441020" cy="6845016"/>
          </a:xfrm>
          <a:prstGeom prst="rect">
            <a:avLst/>
          </a:prstGeom>
          <a:noFill/>
          <a:ln>
            <a:noFill/>
          </a:ln>
        </p:spPr>
      </p:pic>
      <p:sp>
        <p:nvSpPr>
          <p:cNvPr id="3" name="TextBox 2"/>
          <p:cNvSpPr txBox="1"/>
          <p:nvPr/>
        </p:nvSpPr>
        <p:spPr>
          <a:xfrm>
            <a:off x="2627784" y="4725144"/>
            <a:ext cx="4680520" cy="707886"/>
          </a:xfrm>
          <a:prstGeom prst="rect">
            <a:avLst/>
          </a:prstGeom>
          <a:noFill/>
        </p:spPr>
        <p:txBody>
          <a:bodyPr wrap="square" rtlCol="0">
            <a:spAutoFit/>
          </a:bodyPr>
          <a:lstStyle/>
          <a:p>
            <a:r>
              <a:rPr lang="ru-RU" sz="2000" b="1" dirty="0" smtClean="0"/>
              <a:t>Вот такой объёмный  и  совсем как настоящий у него получился глазик! </a:t>
            </a:r>
            <a:endParaRPr lang="ru-RU" sz="2000" b="1" dirty="0"/>
          </a:p>
        </p:txBody>
      </p:sp>
    </p:spTree>
    <p:extLst>
      <p:ext uri="{BB962C8B-B14F-4D97-AF65-F5344CB8AC3E}">
        <p14:creationId xmlns:p14="http://schemas.microsoft.com/office/powerpoint/2010/main" val="1647321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194718"/>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57605" t="26291" r="1409" b="2348"/>
          <a:stretch/>
        </p:blipFill>
        <p:spPr>
          <a:xfrm>
            <a:off x="3707904" y="50563"/>
            <a:ext cx="5184576" cy="6770235"/>
          </a:xfrm>
          <a:prstGeom prst="rect">
            <a:avLst/>
          </a:prstGeom>
          <a:noFill/>
          <a:ln>
            <a:noFill/>
          </a:ln>
        </p:spPr>
      </p:pic>
      <p:sp>
        <p:nvSpPr>
          <p:cNvPr id="3" name="TextBox 2"/>
          <p:cNvSpPr txBox="1"/>
          <p:nvPr/>
        </p:nvSpPr>
        <p:spPr>
          <a:xfrm>
            <a:off x="395536" y="260648"/>
            <a:ext cx="3096344" cy="6247864"/>
          </a:xfrm>
          <a:prstGeom prst="rect">
            <a:avLst/>
          </a:prstGeom>
          <a:noFill/>
        </p:spPr>
        <p:txBody>
          <a:bodyPr wrap="square" rtlCol="0">
            <a:spAutoFit/>
          </a:bodyPr>
          <a:lstStyle/>
          <a:p>
            <a:r>
              <a:rPr lang="ru-RU" sz="2000" b="1" dirty="0" smtClean="0"/>
              <a:t>   Вот таким красавцем получился второй зайчик!</a:t>
            </a:r>
          </a:p>
          <a:p>
            <a:r>
              <a:rPr lang="ru-RU" sz="2000" b="1" dirty="0" smtClean="0"/>
              <a:t>  Его я больше прорисовала, чем первого, как говорится, вошла во вкус. Он у меня вышел  лохматеньким из-за штриховки. Дальнее ушко я ему сделала темнее, так как оно за зайчиком, как бы в тени.</a:t>
            </a:r>
          </a:p>
          <a:p>
            <a:r>
              <a:rPr lang="ru-RU" sz="2000" b="1" dirty="0"/>
              <a:t> </a:t>
            </a:r>
            <a:r>
              <a:rPr lang="ru-RU" sz="2000" b="1" dirty="0" smtClean="0"/>
              <a:t>  Внизу прорисовала травку. Мелким зигзагом обозначила мелкий резной край трилистников, нарисовала прожилки. Землю вокруг них немного заштриховала, там тень.</a:t>
            </a:r>
            <a:endParaRPr lang="ru-RU" sz="2000" b="1" dirty="0"/>
          </a:p>
        </p:txBody>
      </p:sp>
    </p:spTree>
    <p:extLst>
      <p:ext uri="{BB962C8B-B14F-4D97-AF65-F5344CB8AC3E}">
        <p14:creationId xmlns:p14="http://schemas.microsoft.com/office/powerpoint/2010/main" val="12847631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194920"/>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986" t="3005" r="-986" b="24618"/>
          <a:stretch/>
        </p:blipFill>
        <p:spPr>
          <a:xfrm rot="10800000">
            <a:off x="467544" y="332656"/>
            <a:ext cx="8118536" cy="4608511"/>
          </a:xfrm>
          <a:prstGeom prst="rect">
            <a:avLst/>
          </a:prstGeom>
          <a:noFill/>
          <a:ln>
            <a:noFill/>
          </a:ln>
        </p:spPr>
      </p:pic>
      <p:sp>
        <p:nvSpPr>
          <p:cNvPr id="3" name="TextBox 2"/>
          <p:cNvSpPr txBox="1"/>
          <p:nvPr/>
        </p:nvSpPr>
        <p:spPr>
          <a:xfrm>
            <a:off x="386352" y="5085184"/>
            <a:ext cx="8280920" cy="1477328"/>
          </a:xfrm>
          <a:prstGeom prst="rect">
            <a:avLst/>
          </a:prstGeom>
          <a:noFill/>
        </p:spPr>
        <p:txBody>
          <a:bodyPr wrap="square" rtlCol="0">
            <a:spAutoFit/>
          </a:bodyPr>
          <a:lstStyle/>
          <a:p>
            <a:r>
              <a:rPr lang="ru-RU" dirty="0" smtClean="0"/>
              <a:t>    </a:t>
            </a:r>
            <a:r>
              <a:rPr lang="ru-RU" b="1" dirty="0" smtClean="0"/>
              <a:t>А теперь откроем белую гуашь и тонкую кисточку. Вначале капнем в краску немного воды и немного её размешаем с краской. Нам нужна не густая, как зубная паста, краска , а жидкая, слегка прозрачная. Белым цветом мы немного «подсветим» зайчиков со световой стороны, покажем освещенность, также придадим дополнительный объём. </a:t>
            </a:r>
            <a:endParaRPr lang="ru-RU" b="1" dirty="0"/>
          </a:p>
        </p:txBody>
      </p:sp>
    </p:spTree>
    <p:extLst>
      <p:ext uri="{BB962C8B-B14F-4D97-AF65-F5344CB8AC3E}">
        <p14:creationId xmlns:p14="http://schemas.microsoft.com/office/powerpoint/2010/main" val="4971711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200500"/>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5625" t="8564" b="23943"/>
          <a:stretch/>
        </p:blipFill>
        <p:spPr>
          <a:xfrm rot="10800000">
            <a:off x="179509" y="116630"/>
            <a:ext cx="8629637" cy="5184577"/>
          </a:xfrm>
          <a:prstGeom prst="rect">
            <a:avLst/>
          </a:prstGeom>
          <a:noFill/>
          <a:ln>
            <a:noFill/>
          </a:ln>
        </p:spPr>
      </p:pic>
      <p:sp>
        <p:nvSpPr>
          <p:cNvPr id="3" name="TextBox 2"/>
          <p:cNvSpPr txBox="1"/>
          <p:nvPr/>
        </p:nvSpPr>
        <p:spPr>
          <a:xfrm>
            <a:off x="395536" y="5301208"/>
            <a:ext cx="8221717" cy="1754326"/>
          </a:xfrm>
          <a:prstGeom prst="rect">
            <a:avLst/>
          </a:prstGeom>
          <a:noFill/>
        </p:spPr>
        <p:txBody>
          <a:bodyPr wrap="square" rtlCol="0">
            <a:spAutoFit/>
          </a:bodyPr>
          <a:lstStyle/>
          <a:p>
            <a:r>
              <a:rPr lang="ru-RU" dirty="0" smtClean="0"/>
              <a:t>   </a:t>
            </a:r>
            <a:r>
              <a:rPr lang="ru-RU" b="1" dirty="0" smtClean="0"/>
              <a:t>Вот так мы «подсвечиваем» наших зайчиков.  Наносим мазки разбавленной (не густой) белой гуашью. Если густовато и ярко выходит, то немного размываем водой. </a:t>
            </a:r>
            <a:r>
              <a:rPr lang="ru-RU" b="1" dirty="0" smtClean="0"/>
              <a:t>Не нужно полностью закрашивать  зайцев, это будет ошибка, только с освещенной стороны! Должна остаться и коричневая бумага (так как у меня фон коричневый) как полутон ( или полутень).</a:t>
            </a:r>
          </a:p>
          <a:p>
            <a:endParaRPr lang="ru-RU" dirty="0"/>
          </a:p>
        </p:txBody>
      </p:sp>
    </p:spTree>
    <p:extLst>
      <p:ext uri="{BB962C8B-B14F-4D97-AF65-F5344CB8AC3E}">
        <p14:creationId xmlns:p14="http://schemas.microsoft.com/office/powerpoint/2010/main" val="1044312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201234"/>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4226" t="16526" r="2394"/>
          <a:stretch/>
        </p:blipFill>
        <p:spPr>
          <a:xfrm>
            <a:off x="408638" y="116632"/>
            <a:ext cx="8538693" cy="5724659"/>
          </a:xfrm>
          <a:prstGeom prst="rect">
            <a:avLst/>
          </a:prstGeom>
          <a:noFill/>
          <a:ln>
            <a:noFill/>
          </a:ln>
        </p:spPr>
      </p:pic>
      <p:sp>
        <p:nvSpPr>
          <p:cNvPr id="3" name="TextBox 2"/>
          <p:cNvSpPr txBox="1"/>
          <p:nvPr/>
        </p:nvSpPr>
        <p:spPr>
          <a:xfrm>
            <a:off x="105476" y="5949280"/>
            <a:ext cx="9145016" cy="923330"/>
          </a:xfrm>
          <a:prstGeom prst="rect">
            <a:avLst/>
          </a:prstGeom>
          <a:noFill/>
        </p:spPr>
        <p:txBody>
          <a:bodyPr wrap="square" rtlCol="0">
            <a:spAutoFit/>
          </a:bodyPr>
          <a:lstStyle/>
          <a:p>
            <a:r>
              <a:rPr lang="ru-RU" dirty="0" smtClean="0"/>
              <a:t>     </a:t>
            </a:r>
            <a:r>
              <a:rPr lang="ru-RU" b="1" dirty="0" smtClean="0"/>
              <a:t>Вот такие у меня получились зайчики! Благодаря белой краске они выделяются на коричневом фоне! Как настоящие !  Разбавленной гуашью я ещё немного «подсветила» полянку. А у вас получились зайчата?</a:t>
            </a:r>
            <a:endParaRPr lang="ru-RU" b="1" dirty="0"/>
          </a:p>
        </p:txBody>
      </p:sp>
    </p:spTree>
    <p:extLst>
      <p:ext uri="{BB962C8B-B14F-4D97-AF65-F5344CB8AC3E}">
        <p14:creationId xmlns:p14="http://schemas.microsoft.com/office/powerpoint/2010/main" val="123937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6">
                    <a:lumMod val="50000"/>
                  </a:schemeClr>
                </a:solidFill>
              </a:rPr>
              <a:t>Материалы:</a:t>
            </a:r>
            <a:endParaRPr lang="ru-RU" b="1" dirty="0">
              <a:solidFill>
                <a:schemeClr val="accent6">
                  <a:lumMod val="50000"/>
                </a:schemeClr>
              </a:solidFill>
            </a:endParaRPr>
          </a:p>
        </p:txBody>
      </p:sp>
      <p:sp>
        <p:nvSpPr>
          <p:cNvPr id="3" name="Объект 2"/>
          <p:cNvSpPr>
            <a:spLocks noGrp="1"/>
          </p:cNvSpPr>
          <p:nvPr>
            <p:ph idx="1"/>
          </p:nvPr>
        </p:nvSpPr>
        <p:spPr/>
        <p:txBody>
          <a:bodyPr>
            <a:normAutofit fontScale="92500" lnSpcReduction="20000"/>
          </a:bodyPr>
          <a:lstStyle/>
          <a:p>
            <a:r>
              <a:rPr lang="ru-RU" b="1" dirty="0" smtClean="0"/>
              <a:t>Бумага тонированная (крафт-бумага или любая другая цветная) формата А4;</a:t>
            </a:r>
          </a:p>
          <a:p>
            <a:r>
              <a:rPr lang="ru-RU" b="1" dirty="0" smtClean="0"/>
              <a:t>Чёрная шариковая ручка или простой мягкий карандаш (В3, В4),</a:t>
            </a:r>
            <a:r>
              <a:rPr lang="ru-RU" b="1" dirty="0" smtClean="0"/>
              <a:t> или даже черный карандаш из набора цветных</a:t>
            </a:r>
            <a:r>
              <a:rPr lang="ru-RU" b="1" dirty="0" smtClean="0"/>
              <a:t>;</a:t>
            </a:r>
          </a:p>
          <a:p>
            <a:r>
              <a:rPr lang="ru-RU" b="1" dirty="0" smtClean="0"/>
              <a:t>Белая гуашь;</a:t>
            </a:r>
          </a:p>
          <a:p>
            <a:r>
              <a:rPr lang="ru-RU" b="1" dirty="0" smtClean="0"/>
              <a:t>Тонкая кисть (№2);</a:t>
            </a:r>
          </a:p>
          <a:p>
            <a:r>
              <a:rPr lang="ru-RU" b="1" dirty="0" smtClean="0"/>
              <a:t>Обычный простой </a:t>
            </a:r>
            <a:r>
              <a:rPr lang="ru-RU" b="1" dirty="0" smtClean="0"/>
              <a:t>карандаш </a:t>
            </a:r>
            <a:r>
              <a:rPr lang="ru-RU" b="1" dirty="0" smtClean="0"/>
              <a:t>(не мягкий, средний, НВ) и ластик.</a:t>
            </a:r>
          </a:p>
          <a:p>
            <a:r>
              <a:rPr lang="ru-RU" b="1" dirty="0" smtClean="0"/>
              <a:t>Баночка с водой.</a:t>
            </a:r>
            <a:endParaRPr lang="ru-RU" b="1" dirty="0"/>
          </a:p>
        </p:txBody>
      </p:sp>
    </p:spTree>
    <p:extLst>
      <p:ext uri="{BB962C8B-B14F-4D97-AF65-F5344CB8AC3E}">
        <p14:creationId xmlns:p14="http://schemas.microsoft.com/office/powerpoint/2010/main" val="2453020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402832" cy="634082"/>
          </a:xfrm>
        </p:spPr>
        <p:txBody>
          <a:bodyPr>
            <a:normAutofit fontScale="90000"/>
          </a:bodyPr>
          <a:lstStyle/>
          <a:p>
            <a:endParaRPr lang="ru-RU" dirty="0"/>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l="1803" t="3872" r="1649" b="1951"/>
          <a:stretch/>
        </p:blipFill>
        <p:spPr>
          <a:xfrm>
            <a:off x="0" y="-17098"/>
            <a:ext cx="5013091" cy="6875098"/>
          </a:xfrm>
        </p:spPr>
      </p:pic>
      <p:sp>
        <p:nvSpPr>
          <p:cNvPr id="5" name="TextBox 4"/>
          <p:cNvSpPr txBox="1"/>
          <p:nvPr/>
        </p:nvSpPr>
        <p:spPr>
          <a:xfrm>
            <a:off x="5580112" y="620688"/>
            <a:ext cx="2880320" cy="5632311"/>
          </a:xfrm>
          <a:prstGeom prst="rect">
            <a:avLst/>
          </a:prstGeom>
          <a:noFill/>
        </p:spPr>
        <p:txBody>
          <a:bodyPr wrap="square" rtlCol="0">
            <a:spAutoFit/>
          </a:bodyPr>
          <a:lstStyle/>
          <a:p>
            <a:r>
              <a:rPr lang="ru-RU" sz="2400" b="1" dirty="0" smtClean="0"/>
              <a:t>   Ребята, давайте мы с вами нарисуем таких  милых зайчат! Выберем двух из них.</a:t>
            </a:r>
          </a:p>
          <a:p>
            <a:r>
              <a:rPr lang="ru-RU" sz="2400" b="1" dirty="0"/>
              <a:t> </a:t>
            </a:r>
            <a:r>
              <a:rPr lang="ru-RU" sz="2400" b="1" dirty="0" smtClean="0"/>
              <a:t>   Рисовать мы будем в графической технике: простым мягким карандашом (В3, В4) или чёрной шариковой ручкой и белой гуашью.</a:t>
            </a:r>
            <a:endParaRPr lang="ru-RU" sz="2400" b="1" dirty="0"/>
          </a:p>
        </p:txBody>
      </p:sp>
    </p:spTree>
    <p:extLst>
      <p:ext uri="{BB962C8B-B14F-4D97-AF65-F5344CB8AC3E}">
        <p14:creationId xmlns:p14="http://schemas.microsoft.com/office/powerpoint/2010/main" val="1193610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182529"/>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8873" t="23285" r="1831" b="2723"/>
          <a:stretch/>
        </p:blipFill>
        <p:spPr>
          <a:xfrm>
            <a:off x="539552" y="188640"/>
            <a:ext cx="8165207" cy="5074276"/>
          </a:xfrm>
          <a:prstGeom prst="rect">
            <a:avLst/>
          </a:prstGeom>
          <a:noFill/>
          <a:ln>
            <a:noFill/>
          </a:ln>
          <a:effectLst>
            <a:outerShdw blurRad="50800" dist="38100" dir="2700000" algn="tl" rotWithShape="0">
              <a:prstClr val="black">
                <a:alpha val="40000"/>
              </a:prstClr>
            </a:outerShdw>
          </a:effectLst>
        </p:spPr>
      </p:pic>
      <p:sp>
        <p:nvSpPr>
          <p:cNvPr id="3" name="TextBox 2"/>
          <p:cNvSpPr txBox="1"/>
          <p:nvPr/>
        </p:nvSpPr>
        <p:spPr>
          <a:xfrm>
            <a:off x="179512" y="5262916"/>
            <a:ext cx="8964488" cy="1631216"/>
          </a:xfrm>
          <a:prstGeom prst="rect">
            <a:avLst/>
          </a:prstGeom>
          <a:noFill/>
        </p:spPr>
        <p:txBody>
          <a:bodyPr wrap="square" rtlCol="0">
            <a:spAutoFit/>
          </a:bodyPr>
          <a:lstStyle/>
          <a:p>
            <a:r>
              <a:rPr lang="ru-RU" sz="2000" b="1" dirty="0" smtClean="0"/>
              <a:t>   Давайте вначале подготовим стол. Уберём всё лишнее, подготовим материалы. Подготовим то, что нам будет необходимо для работы: карандаш, ластик, чёрная ручка, белая гуашь, тонкая кисть. Бумага любая тонированная (кроме глянцевой). Лучше натуральных, природных оттенков. У меня крафт-бумага в альбоме. Можно подкрасить самим  акварелью,  крепким чаем.</a:t>
            </a:r>
            <a:endParaRPr lang="ru-RU" sz="2000" b="1" dirty="0"/>
          </a:p>
        </p:txBody>
      </p:sp>
    </p:spTree>
    <p:extLst>
      <p:ext uri="{BB962C8B-B14F-4D97-AF65-F5344CB8AC3E}">
        <p14:creationId xmlns:p14="http://schemas.microsoft.com/office/powerpoint/2010/main" val="1392096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183215"/>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5634" t="11267" r="1831" b="4413"/>
          <a:stretch/>
        </p:blipFill>
        <p:spPr>
          <a:xfrm>
            <a:off x="648911" y="4431"/>
            <a:ext cx="8001784" cy="5468494"/>
          </a:xfrm>
          <a:prstGeom prst="rect">
            <a:avLst/>
          </a:prstGeom>
          <a:noFill/>
          <a:ln>
            <a:noFill/>
          </a:ln>
        </p:spPr>
      </p:pic>
      <p:sp>
        <p:nvSpPr>
          <p:cNvPr id="3" name="TextBox 2"/>
          <p:cNvSpPr txBox="1"/>
          <p:nvPr/>
        </p:nvSpPr>
        <p:spPr>
          <a:xfrm>
            <a:off x="27387" y="5423154"/>
            <a:ext cx="9036496" cy="1477328"/>
          </a:xfrm>
          <a:prstGeom prst="rect">
            <a:avLst/>
          </a:prstGeom>
          <a:noFill/>
        </p:spPr>
        <p:txBody>
          <a:bodyPr wrap="square" rtlCol="0">
            <a:spAutoFit/>
          </a:bodyPr>
          <a:lstStyle/>
          <a:p>
            <a:r>
              <a:rPr lang="ru-RU" dirty="0" smtClean="0"/>
              <a:t>  </a:t>
            </a:r>
            <a:r>
              <a:rPr lang="ru-RU" b="1" dirty="0" smtClean="0"/>
              <a:t>Приступим. Вначале мы берём в руки обычный простой карандаш и им обозначаем  обобщенные контуры  выбранных нами зайчиков. На этом этапе нам нужно «закомпоновать» зайцев, то есть определить величину , размер и пропорции, так чтобы они красиво смотрелись на листе и, чтобы, например, голова не была слишком большой или, наоборот, слишком маленькой и т.д.</a:t>
            </a:r>
            <a:endParaRPr lang="ru-RU" b="1" dirty="0"/>
          </a:p>
        </p:txBody>
      </p:sp>
    </p:spTree>
    <p:extLst>
      <p:ext uri="{BB962C8B-B14F-4D97-AF65-F5344CB8AC3E}">
        <p14:creationId xmlns:p14="http://schemas.microsoft.com/office/powerpoint/2010/main" val="3614111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185610"/>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6337" t="14648" r="1127" b="10234"/>
          <a:stretch/>
        </p:blipFill>
        <p:spPr>
          <a:xfrm>
            <a:off x="395536" y="260648"/>
            <a:ext cx="8461420" cy="5151549"/>
          </a:xfrm>
          <a:prstGeom prst="rect">
            <a:avLst/>
          </a:prstGeom>
          <a:noFill/>
          <a:ln>
            <a:noFill/>
          </a:ln>
        </p:spPr>
      </p:pic>
      <p:sp>
        <p:nvSpPr>
          <p:cNvPr id="3" name="TextBox 2"/>
          <p:cNvSpPr txBox="1"/>
          <p:nvPr/>
        </p:nvSpPr>
        <p:spPr>
          <a:xfrm>
            <a:off x="0" y="5427233"/>
            <a:ext cx="9144000" cy="1323439"/>
          </a:xfrm>
          <a:prstGeom prst="rect">
            <a:avLst/>
          </a:prstGeom>
          <a:noFill/>
        </p:spPr>
        <p:txBody>
          <a:bodyPr wrap="square" rtlCol="0">
            <a:spAutoFit/>
          </a:bodyPr>
          <a:lstStyle/>
          <a:p>
            <a:r>
              <a:rPr lang="ru-RU" sz="2000" b="1" dirty="0" smtClean="0"/>
              <a:t>   Затем мы уточняем некоторые детали. Рисуем  уши, лапки, хвостик, бугорки на спинке. Ищем расположение носа, ротика и глаз. Это не просто! Внимательно смотрите, где именно расположен  глазик, так как от этого будет зависеть его характер, эмоция и общее сходство.  Наметим травку возле зайчика.</a:t>
            </a:r>
            <a:endParaRPr lang="ru-RU" sz="2000" b="1" dirty="0"/>
          </a:p>
        </p:txBody>
      </p:sp>
    </p:spTree>
    <p:extLst>
      <p:ext uri="{BB962C8B-B14F-4D97-AF65-F5344CB8AC3E}">
        <p14:creationId xmlns:p14="http://schemas.microsoft.com/office/powerpoint/2010/main" val="1533986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190408"/>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5916" t="12019" r="4508" b="4789"/>
          <a:stretch/>
        </p:blipFill>
        <p:spPr>
          <a:xfrm rot="10800000">
            <a:off x="683565" y="34774"/>
            <a:ext cx="7870979" cy="5482458"/>
          </a:xfrm>
          <a:prstGeom prst="rect">
            <a:avLst/>
          </a:prstGeom>
          <a:noFill/>
          <a:ln>
            <a:noFill/>
          </a:ln>
        </p:spPr>
      </p:pic>
      <p:sp>
        <p:nvSpPr>
          <p:cNvPr id="3" name="TextBox 2"/>
          <p:cNvSpPr txBox="1"/>
          <p:nvPr/>
        </p:nvSpPr>
        <p:spPr>
          <a:xfrm>
            <a:off x="259702" y="5405670"/>
            <a:ext cx="8568952" cy="1477328"/>
          </a:xfrm>
          <a:prstGeom prst="rect">
            <a:avLst/>
          </a:prstGeom>
          <a:noFill/>
        </p:spPr>
        <p:txBody>
          <a:bodyPr wrap="square" rtlCol="0">
            <a:spAutoFit/>
          </a:bodyPr>
          <a:lstStyle/>
          <a:p>
            <a:r>
              <a:rPr lang="ru-RU" dirty="0" smtClean="0"/>
              <a:t>    </a:t>
            </a:r>
            <a:r>
              <a:rPr lang="ru-RU" b="1" dirty="0" smtClean="0"/>
              <a:t>Когда основные детали помечены, можно отложить обычный простой карандаш, взять чёрную шариковую ручку или наточенный мягкий простой (В3,В4) или даже черный карандаш из набора цветных.  Зигзагообразной линией мы рисуем шёрстку зайчика по контуру, а затем добавляем штриховку в теневой части, чтобы придать объём. Прорисовываем ушки и тоже тонируем их внутри.</a:t>
            </a:r>
            <a:endParaRPr lang="ru-RU" b="1" dirty="0"/>
          </a:p>
        </p:txBody>
      </p:sp>
    </p:spTree>
    <p:extLst>
      <p:ext uri="{BB962C8B-B14F-4D97-AF65-F5344CB8AC3E}">
        <p14:creationId xmlns:p14="http://schemas.microsoft.com/office/powerpoint/2010/main" val="2810294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191441"/>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27465" r="14507" b="-5352"/>
          <a:stretch/>
        </p:blipFill>
        <p:spPr>
          <a:xfrm>
            <a:off x="0" y="0"/>
            <a:ext cx="5306096" cy="7225048"/>
          </a:xfrm>
          <a:prstGeom prst="rect">
            <a:avLst/>
          </a:prstGeom>
          <a:noFill/>
          <a:ln>
            <a:noFill/>
          </a:ln>
        </p:spPr>
      </p:pic>
      <p:sp>
        <p:nvSpPr>
          <p:cNvPr id="3" name="TextBox 2"/>
          <p:cNvSpPr txBox="1"/>
          <p:nvPr/>
        </p:nvSpPr>
        <p:spPr>
          <a:xfrm>
            <a:off x="5508104" y="117693"/>
            <a:ext cx="3384376" cy="6740307"/>
          </a:xfrm>
          <a:prstGeom prst="rect">
            <a:avLst/>
          </a:prstGeom>
          <a:noFill/>
        </p:spPr>
        <p:txBody>
          <a:bodyPr wrap="square" rtlCol="0">
            <a:spAutoFit/>
          </a:bodyPr>
          <a:lstStyle/>
          <a:p>
            <a:r>
              <a:rPr lang="ru-RU" dirty="0" smtClean="0"/>
              <a:t>   </a:t>
            </a:r>
            <a:r>
              <a:rPr lang="ru-RU" b="1" dirty="0" smtClean="0"/>
              <a:t>Потом мы более подробно прорисовываем нашего зайчика, особенно стараемся </a:t>
            </a:r>
            <a:r>
              <a:rPr lang="ru-RU" b="1" dirty="0" smtClean="0"/>
              <a:t>аккуратно </a:t>
            </a:r>
            <a:r>
              <a:rPr lang="ru-RU" b="1" dirty="0" smtClean="0"/>
              <a:t>прорисовать мордочку.</a:t>
            </a:r>
          </a:p>
          <a:p>
            <a:r>
              <a:rPr lang="ru-RU" b="1" dirty="0" smtClean="0"/>
              <a:t>   Глазик у зайчика большой и тёмный.  Мы можем закрасить его полностью, не забыв предварительно отметить блик в верхней части и рефлекс в нижней части глаза.    </a:t>
            </a:r>
          </a:p>
          <a:p>
            <a:r>
              <a:rPr lang="ru-RU" b="1" dirty="0"/>
              <a:t> </a:t>
            </a:r>
            <a:r>
              <a:rPr lang="ru-RU" b="1" dirty="0" smtClean="0"/>
              <a:t>   Блик –это самое светлое место. Он обычно всегда есть у блестящих предметов.  С бликом наш глаз сразу заблестит, оживится. Блик у меня нарисован двойной, но бывает и одинарный.</a:t>
            </a:r>
          </a:p>
          <a:p>
            <a:r>
              <a:rPr lang="ru-RU" b="1" dirty="0"/>
              <a:t> </a:t>
            </a:r>
            <a:r>
              <a:rPr lang="ru-RU" b="1" dirty="0" smtClean="0"/>
              <a:t>   Рефлекс –это отражение света в теневой части, но он уже не такой светлый и чёткой как блик. Слегка затемним его.</a:t>
            </a:r>
          </a:p>
          <a:p>
            <a:r>
              <a:rPr lang="ru-RU" b="1" dirty="0"/>
              <a:t> </a:t>
            </a:r>
            <a:r>
              <a:rPr lang="ru-RU" b="1" dirty="0" smtClean="0"/>
              <a:t>Теперь глазик зайчика выглядит как настоящий.</a:t>
            </a:r>
            <a:endParaRPr lang="ru-RU" b="1" dirty="0"/>
          </a:p>
        </p:txBody>
      </p:sp>
    </p:spTree>
    <p:extLst>
      <p:ext uri="{BB962C8B-B14F-4D97-AF65-F5344CB8AC3E}">
        <p14:creationId xmlns:p14="http://schemas.microsoft.com/office/powerpoint/2010/main" val="415734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20200417_191446"/>
          <p:cNvPicPr>
            <a:picLocks noGrp="1" noChangeAspect="1"/>
          </p:cNvPicPr>
          <p:nvPr isPhoto="1"/>
        </p:nvPicPr>
        <p:blipFill rotWithShape="1">
          <a:blip r:embed="rId2" cstate="print">
            <a:lum/>
            <a:extLst>
              <a:ext uri="{28A0092B-C50C-407E-A947-70E740481C1C}">
                <a14:useLocalDpi xmlns:a14="http://schemas.microsoft.com/office/drawing/2010/main" val="0"/>
              </a:ext>
            </a:extLst>
          </a:blip>
          <a:srcRect l="1831" t="6760" r="1267" b="4790"/>
          <a:stretch/>
        </p:blipFill>
        <p:spPr>
          <a:xfrm rot="5400000">
            <a:off x="-264940" y="1146762"/>
            <a:ext cx="6471106" cy="4430074"/>
          </a:xfrm>
          <a:prstGeom prst="rect">
            <a:avLst/>
          </a:prstGeom>
          <a:noFill/>
          <a:ln>
            <a:noFill/>
          </a:ln>
        </p:spPr>
      </p:pic>
      <p:sp>
        <p:nvSpPr>
          <p:cNvPr id="3" name="TextBox 2"/>
          <p:cNvSpPr txBox="1"/>
          <p:nvPr/>
        </p:nvSpPr>
        <p:spPr>
          <a:xfrm>
            <a:off x="5940152" y="1268760"/>
            <a:ext cx="2736304" cy="1938992"/>
          </a:xfrm>
          <a:prstGeom prst="rect">
            <a:avLst/>
          </a:prstGeom>
          <a:noFill/>
        </p:spPr>
        <p:txBody>
          <a:bodyPr wrap="square" rtlCol="0">
            <a:spAutoFit/>
          </a:bodyPr>
          <a:lstStyle/>
          <a:p>
            <a:r>
              <a:rPr lang="ru-RU" sz="2000" b="1" dirty="0" smtClean="0"/>
              <a:t>Наметим штрихами падающую тень под ним.</a:t>
            </a:r>
            <a:r>
              <a:rPr lang="ru-RU" sz="2000" b="1" dirty="0" smtClean="0"/>
              <a:t> И первый наш зайчик готов!  </a:t>
            </a:r>
            <a:r>
              <a:rPr lang="ru-RU" sz="2000" b="1" dirty="0" smtClean="0"/>
              <a:t>По</a:t>
            </a:r>
            <a:r>
              <a:rPr lang="ru-RU" sz="2000" b="1" dirty="0" smtClean="0"/>
              <a:t>чти готов! Переходим ко второму зайчику.</a:t>
            </a:r>
            <a:endParaRPr lang="ru-RU" sz="2000" b="1" dirty="0"/>
          </a:p>
        </p:txBody>
      </p:sp>
    </p:spTree>
    <p:extLst>
      <p:ext uri="{BB962C8B-B14F-4D97-AF65-F5344CB8AC3E}">
        <p14:creationId xmlns:p14="http://schemas.microsoft.com/office/powerpoint/2010/main" val="328343549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TotalTime>
  <Words>786</Words>
  <Application>Microsoft Office PowerPoint</Application>
  <PresentationFormat>Экран (4:3)</PresentationFormat>
  <Paragraphs>30</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Рисуем двух зайчиков чёрной ручкой и белой гуашью</vt:lpstr>
      <vt:lpstr>Материалы: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Рисуем двух зайчиков чёрной ручкой и белой гуашью</dc:title>
  <dc:creator>Пользователь Windows</dc:creator>
  <cp:lastModifiedBy>Пользователь Windows</cp:lastModifiedBy>
  <cp:revision>31</cp:revision>
  <dcterms:created xsi:type="dcterms:W3CDTF">2020-04-21T13:05:25Z</dcterms:created>
  <dcterms:modified xsi:type="dcterms:W3CDTF">2020-04-21T15:43:24Z</dcterms:modified>
</cp:coreProperties>
</file>