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y="5143500" cx="9144000"/>
  <p:notesSz cx="6858000" cy="9144000"/>
  <p:embeddedFontLst>
    <p:embeddedFont>
      <p:font typeface="Gill Sans"/>
      <p:regular r:id="rId40"/>
      <p:bold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GillSans-regular.fntdata"/><Relationship Id="rId20" Type="http://schemas.openxmlformats.org/officeDocument/2006/relationships/slide" Target="slides/slide15.xml"/><Relationship Id="rId41" Type="http://schemas.openxmlformats.org/officeDocument/2006/relationships/font" Target="fonts/GillSans-bold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5c099acc63984d8c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5c099acc63984d8c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94248d6d52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94248d6d52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94248d6d52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94248d6d52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94248d6d52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94248d6d52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94248d6d52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94248d6d52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94248d6d52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94248d6d52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94248d6d52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94248d6d52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94248d6d52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94248d6d52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94248d6d52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94248d6d52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55c3da857c87b3c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55c3da857c87b3c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94248d6d52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94248d6d52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7a7641f263ebf77d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7a7641f263ebf77d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55c3da857c87b3c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55c3da857c87b3c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55c3da857c87b3c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55c3da857c87b3c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7a7641f263ebf77d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7a7641f263ebf77d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7a7641f263ebf77d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7a7641f263ebf77d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7a7641f263ebf77d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7a7641f263ebf77d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7a7641f263ebf77d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7a7641f263ebf77d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7a7641f263ebf77d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7a7641f263ebf77d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7a7641f263ebf77d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7a7641f263ebf77d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7a7641f263ebf77d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7a7641f263ebf77d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d813af721f4457b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d813af721f4457b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55c3da857c87b3c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55c3da857c87b3c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7a7641f263ebf77d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7a7641f263ebf77d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7a7641f263ebf77d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7a7641f263ebf77d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7a7641f263ebf77d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7a7641f263ebf77d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7a7641f263ebf77d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7a7641f263ebf77d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d813af721f4457b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d813af721f4457b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d813af721f4457b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d813af721f4457b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d813af721f4457b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d813af721f4457b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5c099acc63984d8c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5c099acc63984d8c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c099acc63984d8c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5c099acc63984d8c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5c099acc63984d8c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5c099acc63984d8c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showMasterSp="0" type="title">
  <p:cSld name="TITLE">
    <p:bg>
      <p:bgPr>
        <a:solidFill>
          <a:schemeClr val="accent1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 title="scalloped circle"/>
          <p:cNvSpPr/>
          <p:nvPr/>
        </p:nvSpPr>
        <p:spPr>
          <a:xfrm>
            <a:off x="2667762" y="473202"/>
            <a:ext cx="3926681" cy="3921919"/>
          </a:xfrm>
          <a:custGeom>
            <a:rect b="b" l="l" r="r" t="t"/>
            <a:pathLst>
              <a:path extrusionOk="0" h="3294" w="3298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</p:sp>
      <p:sp>
        <p:nvSpPr>
          <p:cNvPr id="15" name="Google Shape;15;p2"/>
          <p:cNvSpPr txBox="1"/>
          <p:nvPr>
            <p:ph type="ctrTitle"/>
          </p:nvPr>
        </p:nvSpPr>
        <p:spPr>
          <a:xfrm>
            <a:off x="808892" y="823791"/>
            <a:ext cx="7738800" cy="329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500"/>
              <a:buFont typeface="Impact"/>
              <a:buNone/>
              <a:defRPr sz="7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1661284" y="4484397"/>
            <a:ext cx="6033900" cy="5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b="1" i="0" sz="1500" cap="none">
                <a:solidFill>
                  <a:schemeClr val="dk2"/>
                </a:solidFill>
              </a:defRPr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808892" y="4781759"/>
            <a:ext cx="1747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895E0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3135249" y="4781759"/>
            <a:ext cx="30861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rgbClr val="895E0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6800413" y="4781759"/>
            <a:ext cx="17472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95E04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20" name="Google Shape;20;p2" title="left edge border"/>
          <p:cNvSpPr/>
          <p:nvPr/>
        </p:nvSpPr>
        <p:spPr>
          <a:xfrm>
            <a:off x="0" y="0"/>
            <a:ext cx="2127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showMasterSp="0" type="picTx">
  <p:cSld name="PICTURE_WITH_CAPTIO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/>
          <p:nvPr>
            <p:ph idx="2" type="pic"/>
          </p:nvPr>
        </p:nvSpPr>
        <p:spPr>
          <a:xfrm>
            <a:off x="212598" y="0"/>
            <a:ext cx="55167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11" title="right scallop background shape"/>
          <p:cNvSpPr/>
          <p:nvPr/>
        </p:nvSpPr>
        <p:spPr>
          <a:xfrm>
            <a:off x="5542359" y="0"/>
            <a:ext cx="3601641" cy="5143500"/>
          </a:xfrm>
          <a:custGeom>
            <a:rect b="b" l="l" r="r" t="t"/>
            <a:pathLst>
              <a:path extrusionOk="0" h="4320" w="3025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79" name="Google Shape;79;p11" title="left edge border"/>
          <p:cNvSpPr/>
          <p:nvPr/>
        </p:nvSpPr>
        <p:spPr>
          <a:xfrm>
            <a:off x="0" y="0"/>
            <a:ext cx="2127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1"/>
          <p:cNvSpPr txBox="1"/>
          <p:nvPr>
            <p:ph type="title"/>
          </p:nvPr>
        </p:nvSpPr>
        <p:spPr>
          <a:xfrm>
            <a:off x="6253412" y="342900"/>
            <a:ext cx="2319000" cy="897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Gill Sans"/>
              <a:buNone/>
              <a:defRPr b="1" i="0" sz="14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" type="body"/>
          </p:nvPr>
        </p:nvSpPr>
        <p:spPr>
          <a:xfrm>
            <a:off x="6253412" y="1306002"/>
            <a:ext cx="2319000" cy="3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5pPr>
            <a:lvl6pPr indent="-2286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6pPr>
            <a:lvl7pPr indent="-2286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7pPr>
            <a:lvl8pPr indent="-2286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8pPr>
            <a:lvl9pPr indent="-2286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82" name="Google Shape;82;p11"/>
          <p:cNvSpPr txBox="1"/>
          <p:nvPr>
            <p:ph idx="10" type="dt"/>
          </p:nvPr>
        </p:nvSpPr>
        <p:spPr>
          <a:xfrm>
            <a:off x="574463" y="4781759"/>
            <a:ext cx="9243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1" type="ftr"/>
          </p:nvPr>
        </p:nvSpPr>
        <p:spPr>
          <a:xfrm>
            <a:off x="1577716" y="4781759"/>
            <a:ext cx="26115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2" type="sldNum"/>
          </p:nvPr>
        </p:nvSpPr>
        <p:spPr>
          <a:xfrm>
            <a:off x="4265676" y="4781759"/>
            <a:ext cx="9258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/>
          <p:nvPr>
            <p:ph type="title"/>
          </p:nvPr>
        </p:nvSpPr>
        <p:spPr>
          <a:xfrm rot="5400000">
            <a:off x="6009190" y="1827440"/>
            <a:ext cx="4200300" cy="11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" type="body"/>
          </p:nvPr>
        </p:nvSpPr>
        <p:spPr>
          <a:xfrm rot="5400000">
            <a:off x="1990114" y="-760211"/>
            <a:ext cx="4200300" cy="62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2pPr>
            <a:lvl3pPr indent="-3175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4pPr>
            <a:lvl5pPr indent="-3175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6pPr>
            <a:lvl7pPr indent="-3175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8pPr>
            <a:lvl9pPr indent="-3175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0" type="dt"/>
          </p:nvPr>
        </p:nvSpPr>
        <p:spPr>
          <a:xfrm>
            <a:off x="938758" y="4781759"/>
            <a:ext cx="1747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1" type="ftr"/>
          </p:nvPr>
        </p:nvSpPr>
        <p:spPr>
          <a:xfrm>
            <a:off x="3028950" y="4781759"/>
            <a:ext cx="30861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2" type="sldNum"/>
          </p:nvPr>
        </p:nvSpPr>
        <p:spPr>
          <a:xfrm>
            <a:off x="6457951" y="4781759"/>
            <a:ext cx="21144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3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3" name="Google Shape;93;p1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94" name="Google Shape;94;p1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6" name="Google Shape;96;p1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7" name="Google Shape;97;p1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indent="-323850" lvl="0" marL="457200" rtl="0">
              <a:spcBef>
                <a:spcPts val="500"/>
              </a:spcBef>
              <a:spcAft>
                <a:spcPts val="0"/>
              </a:spcAft>
              <a:buSzPts val="1500"/>
              <a:buChar char="•"/>
              <a:defRPr/>
            </a:lvl1pPr>
            <a:lvl2pPr indent="-317500" lvl="1" marL="914400" rtl="0"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Char char="•"/>
              <a:defRPr/>
            </a:lvl3pPr>
            <a:lvl4pPr indent="-298450" lvl="3" marL="1828800" rtl="0">
              <a:spcBef>
                <a:spcPts val="500"/>
              </a:spcBef>
              <a:spcAft>
                <a:spcPts val="0"/>
              </a:spcAft>
              <a:buSzPts val="1100"/>
              <a:buChar char="–"/>
              <a:defRPr/>
            </a:lvl4pPr>
            <a:lvl5pPr indent="-298450" lvl="4" marL="2286000" rtl="0">
              <a:spcBef>
                <a:spcPts val="500"/>
              </a:spcBef>
              <a:spcAft>
                <a:spcPts val="0"/>
              </a:spcAft>
              <a:buSzPts val="1100"/>
              <a:buChar char="•"/>
              <a:defRPr/>
            </a:lvl5pPr>
            <a:lvl6pPr indent="-298450" lvl="5" marL="2743200" rtl="0">
              <a:spcBef>
                <a:spcPts val="500"/>
              </a:spcBef>
              <a:spcAft>
                <a:spcPts val="0"/>
              </a:spcAft>
              <a:buSzPts val="1100"/>
              <a:buChar char="–"/>
              <a:defRPr/>
            </a:lvl6pPr>
            <a:lvl7pPr indent="-298450" lvl="6" marL="3200400" rtl="0">
              <a:spcBef>
                <a:spcPts val="500"/>
              </a:spcBef>
              <a:spcAft>
                <a:spcPts val="0"/>
              </a:spcAft>
              <a:buSzPts val="1100"/>
              <a:buChar char="•"/>
              <a:defRPr/>
            </a:lvl7pPr>
            <a:lvl8pPr indent="-298450" lvl="7" marL="3657600" rtl="0">
              <a:spcBef>
                <a:spcPts val="500"/>
              </a:spcBef>
              <a:spcAft>
                <a:spcPts val="0"/>
              </a:spcAft>
              <a:buSzPts val="1100"/>
              <a:buChar char="–"/>
              <a:defRPr/>
            </a:lvl8pPr>
            <a:lvl9pPr indent="-298450" lvl="8" marL="4114800" rtl="0">
              <a:spcBef>
                <a:spcPts val="500"/>
              </a:spcBef>
              <a:spcAft>
                <a:spcPts val="0"/>
              </a:spcAft>
              <a:buSzPts val="1100"/>
              <a:buChar char="•"/>
              <a:defRPr/>
            </a:lvl9pPr>
          </a:lstStyle>
          <a:p/>
        </p:txBody>
      </p:sp>
      <p:sp>
        <p:nvSpPr>
          <p:cNvPr id="98" name="Google Shape;98;p1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HEADER_1">
  <p:cSld name="SECTION_HEADER_1">
    <p:bg>
      <p:bgPr>
        <a:solidFill>
          <a:schemeClr val="dk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01" name="Google Shape;101;p1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4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4" name="Google Shape;104;p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5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/>
            </a:lvl1pPr>
          </a:lstStyle>
          <a:p/>
        </p:txBody>
      </p:sp>
      <p:sp>
        <p:nvSpPr>
          <p:cNvPr id="107" name="Google Shape;107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938758" y="286789"/>
            <a:ext cx="7633800" cy="11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942975" y="1714500"/>
            <a:ext cx="3600600" cy="27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2pPr>
            <a:lvl3pPr indent="-3175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4pPr>
            <a:lvl5pPr indent="-3175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6pPr>
            <a:lvl7pPr indent="-3175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8pPr>
            <a:lvl9pPr indent="-3175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2" type="body"/>
          </p:nvPr>
        </p:nvSpPr>
        <p:spPr>
          <a:xfrm>
            <a:off x="4985847" y="1714500"/>
            <a:ext cx="3600600" cy="27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2pPr>
            <a:lvl3pPr indent="-3175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4pPr>
            <a:lvl5pPr indent="-3175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6pPr>
            <a:lvl7pPr indent="-3175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8pPr>
            <a:lvl9pPr indent="-3175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938758" y="4781759"/>
            <a:ext cx="1747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3028950" y="4781759"/>
            <a:ext cx="30861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6457951" y="4781759"/>
            <a:ext cx="21144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idx="10" type="dt"/>
          </p:nvPr>
        </p:nvSpPr>
        <p:spPr>
          <a:xfrm>
            <a:off x="938758" y="4781759"/>
            <a:ext cx="1747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3028950" y="4781759"/>
            <a:ext cx="30861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6457951" y="4781759"/>
            <a:ext cx="21144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bg>
      <p:bgPr>
        <a:solidFill>
          <a:schemeClr val="dk2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2432197" y="805416"/>
            <a:ext cx="6140400" cy="304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300"/>
              <a:buFont typeface="Impact"/>
              <a:buNone/>
              <a:defRPr sz="63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2432197" y="3869836"/>
            <a:ext cx="52632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b="1" i="0" sz="1500" cap="none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15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2427410" y="4781759"/>
            <a:ext cx="11205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1" type="ftr"/>
          </p:nvPr>
        </p:nvSpPr>
        <p:spPr>
          <a:xfrm>
            <a:off x="3959298" y="4781759"/>
            <a:ext cx="30861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7456826" y="4781759"/>
            <a:ext cx="11157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lt2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grpSp>
        <p:nvGrpSpPr>
          <p:cNvPr id="38" name="Google Shape;38;p5" title="left scallop shape"/>
          <p:cNvGrpSpPr/>
          <p:nvPr/>
        </p:nvGrpSpPr>
        <p:grpSpPr>
          <a:xfrm>
            <a:off x="0" y="0"/>
            <a:ext cx="2110978" cy="5143500"/>
            <a:chOff x="0" y="0"/>
            <a:chExt cx="2814638" cy="6858000"/>
          </a:xfrm>
        </p:grpSpPr>
        <p:sp>
          <p:nvSpPr>
            <p:cNvPr id="39" name="Google Shape;39;p5" title="left scallop shape"/>
            <p:cNvSpPr/>
            <p:nvPr/>
          </p:nvSpPr>
          <p:spPr>
            <a:xfrm>
              <a:off x="0" y="0"/>
              <a:ext cx="2814638" cy="6858000"/>
            </a:xfrm>
            <a:custGeom>
              <a:rect b="b" l="l" r="r" t="t"/>
              <a:pathLst>
                <a:path extrusionOk="0" h="4320" w="1773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</p:sp>
        <p:sp>
          <p:nvSpPr>
            <p:cNvPr id="40" name="Google Shape;40;p5" title="left scallop inline"/>
            <p:cNvSpPr/>
            <p:nvPr/>
          </p:nvSpPr>
          <p:spPr>
            <a:xfrm>
              <a:off x="874382" y="0"/>
              <a:ext cx="1646238" cy="6858000"/>
            </a:xfrm>
            <a:custGeom>
              <a:rect b="b" l="l" r="r" t="t"/>
              <a:pathLst>
                <a:path extrusionOk="0" h="4320" w="1037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938758" y="286789"/>
            <a:ext cx="7633800" cy="11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938758" y="1714501"/>
            <a:ext cx="7633800" cy="26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2pPr>
            <a:lvl3pPr indent="-3175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4pPr>
            <a:lvl5pPr indent="-3175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6pPr>
            <a:lvl7pPr indent="-3175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8pPr>
            <a:lvl9pPr indent="-3175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0" type="dt"/>
          </p:nvPr>
        </p:nvSpPr>
        <p:spPr>
          <a:xfrm>
            <a:off x="938758" y="4781759"/>
            <a:ext cx="1747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1" type="ftr"/>
          </p:nvPr>
        </p:nvSpPr>
        <p:spPr>
          <a:xfrm>
            <a:off x="3028950" y="4781759"/>
            <a:ext cx="30861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6457951" y="4781759"/>
            <a:ext cx="21144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showMasterSp="0" type="objTx">
  <p:cSld name="OBJECT_WITH_CAPTIO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 title="right scallop background shape"/>
          <p:cNvSpPr/>
          <p:nvPr/>
        </p:nvSpPr>
        <p:spPr>
          <a:xfrm>
            <a:off x="5542359" y="0"/>
            <a:ext cx="3601641" cy="5143500"/>
          </a:xfrm>
          <a:custGeom>
            <a:rect b="b" l="l" r="r" t="t"/>
            <a:pathLst>
              <a:path extrusionOk="0" h="4320" w="3025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49" name="Google Shape;49;p7"/>
          <p:cNvSpPr txBox="1"/>
          <p:nvPr>
            <p:ph type="title"/>
          </p:nvPr>
        </p:nvSpPr>
        <p:spPr>
          <a:xfrm>
            <a:off x="6253413" y="342899"/>
            <a:ext cx="2319000" cy="897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Gill Sans"/>
              <a:buNone/>
              <a:defRPr b="1" i="0" sz="1400" cap="none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" type="body"/>
          </p:nvPr>
        </p:nvSpPr>
        <p:spPr>
          <a:xfrm>
            <a:off x="573788" y="690283"/>
            <a:ext cx="4618800" cy="3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 sz="2400"/>
            </a:lvl1pPr>
            <a:lvl2pPr indent="-36195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2100"/>
              <a:buChar char="–"/>
              <a:defRPr sz="2100"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2385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500"/>
              <a:buChar char="–"/>
              <a:defRPr sz="1500"/>
            </a:lvl4pPr>
            <a:lvl5pPr indent="-32385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500"/>
              <a:buChar char="•"/>
              <a:defRPr sz="1500"/>
            </a:lvl5pPr>
            <a:lvl6pPr indent="-32385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500"/>
              <a:buChar char="–"/>
              <a:defRPr sz="1500"/>
            </a:lvl6pPr>
            <a:lvl7pPr indent="-32385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500"/>
              <a:buChar char="•"/>
              <a:defRPr sz="1500"/>
            </a:lvl7pPr>
            <a:lvl8pPr indent="-32385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500"/>
              <a:buChar char="–"/>
              <a:defRPr sz="1500"/>
            </a:lvl8pPr>
            <a:lvl9pPr indent="-32385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500"/>
              <a:buChar char="•"/>
              <a:defRPr sz="1500"/>
            </a:lvl9pPr>
          </a:lstStyle>
          <a:p/>
        </p:txBody>
      </p:sp>
      <p:sp>
        <p:nvSpPr>
          <p:cNvPr id="51" name="Google Shape;51;p7"/>
          <p:cNvSpPr txBox="1"/>
          <p:nvPr>
            <p:ph idx="2" type="body"/>
          </p:nvPr>
        </p:nvSpPr>
        <p:spPr>
          <a:xfrm>
            <a:off x="6253414" y="1306002"/>
            <a:ext cx="2319000" cy="3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2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5pPr>
            <a:lvl6pPr indent="-2286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6pPr>
            <a:lvl7pPr indent="-2286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7pPr>
            <a:lvl8pPr indent="-2286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8pPr>
            <a:lvl9pPr indent="-2286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9pPr>
          </a:lstStyle>
          <a:p/>
        </p:txBody>
      </p:sp>
      <p:sp>
        <p:nvSpPr>
          <p:cNvPr id="52" name="Google Shape;52;p7"/>
          <p:cNvSpPr txBox="1"/>
          <p:nvPr>
            <p:ph idx="10" type="dt"/>
          </p:nvPr>
        </p:nvSpPr>
        <p:spPr>
          <a:xfrm>
            <a:off x="573788" y="4781759"/>
            <a:ext cx="9249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1" type="ftr"/>
          </p:nvPr>
        </p:nvSpPr>
        <p:spPr>
          <a:xfrm>
            <a:off x="1577715" y="4781759"/>
            <a:ext cx="26115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4268261" y="4781759"/>
            <a:ext cx="9243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55" name="Google Shape;55;p7" title="left edge border"/>
          <p:cNvSpPr/>
          <p:nvPr/>
        </p:nvSpPr>
        <p:spPr>
          <a:xfrm>
            <a:off x="0" y="0"/>
            <a:ext cx="2127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52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/>
          <p:nvPr>
            <p:ph type="title"/>
          </p:nvPr>
        </p:nvSpPr>
        <p:spPr>
          <a:xfrm>
            <a:off x="938758" y="286789"/>
            <a:ext cx="7633800" cy="11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 rot="5400000">
            <a:off x="3408000" y="-754800"/>
            <a:ext cx="2695200" cy="76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2pPr>
            <a:lvl3pPr indent="-3175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4pPr>
            <a:lvl5pPr indent="-3175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6pPr>
            <a:lvl7pPr indent="-3175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8pPr>
            <a:lvl9pPr indent="-3175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0" type="dt"/>
          </p:nvPr>
        </p:nvSpPr>
        <p:spPr>
          <a:xfrm>
            <a:off x="938758" y="4781759"/>
            <a:ext cx="1747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1" type="ftr"/>
          </p:nvPr>
        </p:nvSpPr>
        <p:spPr>
          <a:xfrm>
            <a:off x="3028950" y="4781759"/>
            <a:ext cx="30861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2" type="sldNum"/>
          </p:nvPr>
        </p:nvSpPr>
        <p:spPr>
          <a:xfrm>
            <a:off x="6457951" y="4781759"/>
            <a:ext cx="21144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 txBox="1"/>
          <p:nvPr>
            <p:ph type="title"/>
          </p:nvPr>
        </p:nvSpPr>
        <p:spPr>
          <a:xfrm>
            <a:off x="938758" y="286789"/>
            <a:ext cx="7633800" cy="11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0" type="dt"/>
          </p:nvPr>
        </p:nvSpPr>
        <p:spPr>
          <a:xfrm>
            <a:off x="938758" y="4781759"/>
            <a:ext cx="1747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3028950" y="4781759"/>
            <a:ext cx="30861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6457951" y="4781759"/>
            <a:ext cx="21144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939546" y="285750"/>
            <a:ext cx="76296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938758" y="1649725"/>
            <a:ext cx="36006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4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4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5pPr>
            <a:lvl6pPr indent="-2286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6pPr>
            <a:lvl7pPr indent="-2286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7pPr>
            <a:lvl8pPr indent="-2286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8pPr>
            <a:lvl9pPr indent="-2286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9pPr>
          </a:lstStyle>
          <a:p/>
        </p:txBody>
      </p:sp>
      <p:sp>
        <p:nvSpPr>
          <p:cNvPr id="70" name="Google Shape;70;p10"/>
          <p:cNvSpPr txBox="1"/>
          <p:nvPr>
            <p:ph idx="2" type="body"/>
          </p:nvPr>
        </p:nvSpPr>
        <p:spPr>
          <a:xfrm>
            <a:off x="942975" y="2181827"/>
            <a:ext cx="36006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2pPr>
            <a:lvl3pPr indent="-3175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4pPr>
            <a:lvl5pPr indent="-3175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6pPr>
            <a:lvl7pPr indent="-3175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8pPr>
            <a:lvl9pPr indent="-3175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3" type="body"/>
          </p:nvPr>
        </p:nvSpPr>
        <p:spPr>
          <a:xfrm>
            <a:off x="4975398" y="1649725"/>
            <a:ext cx="3600600" cy="474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4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b="1" sz="14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5pPr>
            <a:lvl6pPr indent="-2286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6pPr>
            <a:lvl7pPr indent="-2286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7pPr>
            <a:lvl8pPr indent="-2286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8pPr>
            <a:lvl9pPr indent="-2286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b="1" sz="1200"/>
            </a:lvl9pPr>
          </a:lstStyle>
          <a:p/>
        </p:txBody>
      </p:sp>
      <p:sp>
        <p:nvSpPr>
          <p:cNvPr id="72" name="Google Shape;72;p10"/>
          <p:cNvSpPr txBox="1"/>
          <p:nvPr>
            <p:ph idx="4" type="body"/>
          </p:nvPr>
        </p:nvSpPr>
        <p:spPr>
          <a:xfrm>
            <a:off x="4975398" y="2181827"/>
            <a:ext cx="36006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1pPr>
            <a:lvl2pPr indent="-3175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2pPr>
            <a:lvl3pPr indent="-3175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3pPr>
            <a:lvl4pPr indent="-3175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4pPr>
            <a:lvl5pPr indent="-3175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6pPr>
            <a:lvl7pPr indent="-317500" lvl="6" marL="3200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–"/>
              <a:defRPr/>
            </a:lvl8pPr>
            <a:lvl9pPr indent="-317500" lvl="8" marL="4114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0" type="dt"/>
          </p:nvPr>
        </p:nvSpPr>
        <p:spPr>
          <a:xfrm>
            <a:off x="938758" y="4781759"/>
            <a:ext cx="1747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1" type="ftr"/>
          </p:nvPr>
        </p:nvSpPr>
        <p:spPr>
          <a:xfrm>
            <a:off x="3028950" y="4781759"/>
            <a:ext cx="30861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12" type="sldNum"/>
          </p:nvPr>
        </p:nvSpPr>
        <p:spPr>
          <a:xfrm>
            <a:off x="6457951" y="4781759"/>
            <a:ext cx="21144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938758" y="286789"/>
            <a:ext cx="7633800" cy="11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Impact"/>
              <a:buNone/>
              <a:defRPr b="0" i="0" sz="3800" u="none" cap="none" strike="noStrik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938758" y="1714501"/>
            <a:ext cx="7633800" cy="26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23850" lvl="0" marL="4572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17500" lvl="1" marL="9144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ill Sans"/>
              <a:buChar char="–"/>
              <a:defRPr b="0" i="0" sz="14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04800" lvl="2" marL="13716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298450" lvl="3" marL="18288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Gill Sans"/>
              <a:buChar char="–"/>
              <a:defRPr b="0" i="0" sz="11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298450" lvl="4" marL="22860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298450" lvl="5" marL="27432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Gill Sans"/>
              <a:buChar char="–"/>
              <a:defRPr b="0" i="0" sz="11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298450" lvl="6" marL="32004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298450" lvl="7" marL="36576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Gill Sans"/>
              <a:buChar char="–"/>
              <a:defRPr b="0" i="0" sz="11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298450" lvl="8" marL="41148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938758" y="4781759"/>
            <a:ext cx="1747200" cy="26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81759"/>
            <a:ext cx="30861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1" y="4781759"/>
            <a:ext cx="2114400" cy="25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11" name="Google Shape;11;p1" title="Left scallop edge"/>
          <p:cNvSpPr/>
          <p:nvPr/>
        </p:nvSpPr>
        <p:spPr>
          <a:xfrm>
            <a:off x="0" y="0"/>
            <a:ext cx="664369" cy="5143500"/>
          </a:xfrm>
          <a:custGeom>
            <a:rect b="b" l="l" r="r" t="t"/>
            <a:pathLst>
              <a:path extrusionOk="0" h="4320" w="558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12" name="Google Shape;12;p1" title="right edge border"/>
          <p:cNvSpPr/>
          <p:nvPr/>
        </p:nvSpPr>
        <p:spPr>
          <a:xfrm>
            <a:off x="8931402" y="0"/>
            <a:ext cx="2127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594">
          <p15:clr>
            <a:srgbClr val="F26B43"/>
          </p15:clr>
        </p15:guide>
        <p15:guide id="2" pos="5400">
          <p15:clr>
            <a:srgbClr val="F26B43"/>
          </p15:clr>
        </p15:guide>
        <p15:guide id="3" orient="horz" pos="3006">
          <p15:clr>
            <a:srgbClr val="F26B43"/>
          </p15:clr>
        </p15:guide>
        <p15:guide id="4" orient="horz" pos="1080">
          <p15:clr>
            <a:srgbClr val="F26B43"/>
          </p15:clr>
        </p15:guide>
        <p15:guide id="5" orient="horz" pos="2790">
          <p15:clr>
            <a:srgbClr val="F26B43"/>
          </p15:clr>
        </p15:guide>
        <p15:guide id="6" orient="horz" pos="1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7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5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>
            <p:ph type="ctrTitle"/>
          </p:nvPr>
        </p:nvSpPr>
        <p:spPr>
          <a:xfrm>
            <a:off x="834175" y="1640150"/>
            <a:ext cx="7688100" cy="1664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6000"/>
              <a:t>Правописание союзов ЗАТО, ТОЖЕ, ТАКЖЕ, ЧТОБЫ, ПРИТОМ, ПРИЧЕМ</a:t>
            </a:r>
            <a:endParaRPr sz="6000"/>
          </a:p>
        </p:txBody>
      </p:sp>
      <p:sp>
        <p:nvSpPr>
          <p:cNvPr id="113" name="Google Shape;113;p16"/>
          <p:cNvSpPr txBox="1"/>
          <p:nvPr>
            <p:ph idx="1" type="subTitle"/>
          </p:nvPr>
        </p:nvSpPr>
        <p:spPr>
          <a:xfrm>
            <a:off x="1661284" y="4484397"/>
            <a:ext cx="6033900" cy="556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77500"/>
          </a:bodyPr>
          <a:lstStyle/>
          <a:p>
            <a:pPr indent="0" lvl="0" marL="0" rtl="0" algn="ctr">
              <a:spcBef>
                <a:spcPts val="500"/>
              </a:spcBef>
              <a:spcAft>
                <a:spcPts val="0"/>
              </a:spcAft>
              <a:buNone/>
            </a:pPr>
            <a:r>
              <a:rPr b="0" lang="ru" sz="3600">
                <a:latin typeface="Impact"/>
                <a:ea typeface="Impact"/>
                <a:cs typeface="Impact"/>
                <a:sym typeface="Impact"/>
              </a:rPr>
              <a:t>СЛИТНОЕ, РАЗДЕЛЬНОЕ НАПИСАНИЕ СЛОВ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/>
          <p:nvPr>
            <p:ph type="title"/>
          </p:nvPr>
        </p:nvSpPr>
        <p:spPr>
          <a:xfrm>
            <a:off x="727650" y="550024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just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Сравните предложения:</a:t>
            </a:r>
            <a:endParaRPr b="1" sz="3600"/>
          </a:p>
        </p:txBody>
      </p:sp>
      <p:sp>
        <p:nvSpPr>
          <p:cNvPr id="167" name="Google Shape;167;p25"/>
          <p:cNvSpPr txBox="1"/>
          <p:nvPr>
            <p:ph idx="1" type="body"/>
          </p:nvPr>
        </p:nvSpPr>
        <p:spPr>
          <a:xfrm>
            <a:off x="729450" y="1714500"/>
            <a:ext cx="8033100" cy="30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lnSpcReduction="20000"/>
          </a:bodyPr>
          <a:lstStyle/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«И еще тикают ходики, ПРИЧЕМ как-то так, что кажется, что они вот-вот остановятся» (В. Шукшин).</a:t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«Раз уже ему обещали хорошее место, да пришел кто-то другой и сел на это место, так он НИ ПРИ ЧЕМ и остался» (Л. Андреев).</a:t>
            </a:r>
            <a:endParaRPr sz="2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Формулировка задания 14</a:t>
            </a:r>
            <a:endParaRPr/>
          </a:p>
        </p:txBody>
      </p:sp>
      <p:sp>
        <p:nvSpPr>
          <p:cNvPr id="173" name="Google Shape;173;p26"/>
          <p:cNvSpPr txBox="1"/>
          <p:nvPr>
            <p:ph idx="1" type="body"/>
          </p:nvPr>
        </p:nvSpPr>
        <p:spPr>
          <a:xfrm>
            <a:off x="185900" y="2078875"/>
            <a:ext cx="8799900" cy="2953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Алгоритм выполнения </a:t>
            </a:r>
            <a:endParaRPr/>
          </a:p>
        </p:txBody>
      </p:sp>
      <p:sp>
        <p:nvSpPr>
          <p:cNvPr id="179" name="Google Shape;179;p27"/>
          <p:cNvSpPr txBox="1"/>
          <p:nvPr>
            <p:ph idx="1" type="body"/>
          </p:nvPr>
        </p:nvSpPr>
        <p:spPr>
          <a:xfrm>
            <a:off x="942975" y="2094575"/>
            <a:ext cx="7893900" cy="29745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1) Определите часть речи выделенного слова.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Важно уметь различать</a:t>
            </a:r>
            <a:r>
              <a:rPr b="1"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предлоги, союзы, частицы и самостоятельные части речи: наречия, существительные, прилагательные</a:t>
            </a: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Предлоги ставят следующее слово в нужный падеж и участвуют в вопросе.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Союзы соединяют однородные члены предложения и простые предложения в составе сложного.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Частицы образуют некоторые формы слов и добавляют оттенки значения.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Наречия отвечают на вопросы КАК? ГДЕ? ПОЧЕМУ? и т.д.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Алгоритм выполнения </a:t>
            </a:r>
            <a:endParaRPr/>
          </a:p>
        </p:txBody>
      </p:sp>
      <p:sp>
        <p:nvSpPr>
          <p:cNvPr id="185" name="Google Shape;185;p28"/>
          <p:cNvSpPr txBox="1"/>
          <p:nvPr>
            <p:ph idx="1" type="body"/>
          </p:nvPr>
        </p:nvSpPr>
        <p:spPr>
          <a:xfrm>
            <a:off x="729450" y="2078875"/>
            <a:ext cx="7822500" cy="2866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lnSpcReduction="20000"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2) Особого внимания заслуживают слова </a:t>
            </a:r>
            <a:r>
              <a:rPr b="1" lang="ru" sz="1600">
                <a:solidFill>
                  <a:srgbClr val="B8312F"/>
                </a:solidFill>
                <a:latin typeface="Arial"/>
                <a:ea typeface="Arial"/>
                <a:cs typeface="Arial"/>
                <a:sym typeface="Arial"/>
              </a:rPr>
              <a:t>чтобы, тоже, также, зато, притом, причем, потому, настолько, несмотря на, невзирая на, вследствие и др.</a:t>
            </a: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имеют как слитное, так и раздельное написание. Это зависит от того, к какой части речи они относятся в конкретном предложении. 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Например, возьмем слова ЧТОБЫ, ТОЖЕ, ТАКЖЕ, ЗАТО: Если это союзы, их можно заменить другими союзами (Чтобы=для того чтобы. Тоже, также = и), и они пишутся слитно. Пример: Я пришел, чтобы (для того чтобы) победить. (И) Я тоже хочу в парк. (И)Он также был там. Он был не очень красивым, зато (но) хорошим.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Алгоритм выполнения </a:t>
            </a:r>
            <a:endParaRPr/>
          </a:p>
        </p:txBody>
      </p:sp>
      <p:sp>
        <p:nvSpPr>
          <p:cNvPr id="191" name="Google Shape;191;p29"/>
          <p:cNvSpPr txBox="1"/>
          <p:nvPr>
            <p:ph idx="1" type="body"/>
          </p:nvPr>
        </p:nvSpPr>
        <p:spPr>
          <a:xfrm>
            <a:off x="729450" y="1967325"/>
            <a:ext cx="8095200" cy="280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85000" lnSpcReduction="20000"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3) Союз </a:t>
            </a:r>
            <a:r>
              <a:rPr b="1"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ТО ЕСТЬ</a:t>
            </a: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всегда пишется раздельно, союз</a:t>
            </a:r>
            <a:r>
              <a:rPr b="1"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БУДТО</a:t>
            </a: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всегда слитно.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4) Частицы </a:t>
            </a:r>
            <a:r>
              <a:rPr b="1"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бы, ли, же</a:t>
            </a: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(если они частицы) пишутся всегда раздельно. 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(Что_бы, то_же) Как распознать частицы? Да, их можно просто опустить. 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Пример: Что (бы) мне почитать?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Частицы </a:t>
            </a:r>
            <a:r>
              <a:rPr b="1"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ТО, ЛИБО, НИБУДЬ, ТАКИ, КА, КОЕ</a:t>
            </a: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пишутся через дефис, если слово, к которому примыкают эти частицы существует и без них.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Например, что-то (пишем через дефис), будто - здесь нет частицы, это союз.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Частицы </a:t>
            </a:r>
            <a:r>
              <a:rPr b="1"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да(же), разве, неуже(ли)</a:t>
            </a: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пишутся СЛИТНО (даже, разве, неужели)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Алгоритм выполнения </a:t>
            </a:r>
            <a:endParaRPr/>
          </a:p>
        </p:txBody>
      </p:sp>
      <p:sp>
        <p:nvSpPr>
          <p:cNvPr id="197" name="Google Shape;197;p30"/>
          <p:cNvSpPr txBox="1"/>
          <p:nvPr>
            <p:ph idx="1" type="body"/>
          </p:nvPr>
        </p:nvSpPr>
        <p:spPr>
          <a:xfrm>
            <a:off x="729450" y="2078875"/>
            <a:ext cx="7933800" cy="2692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5) Предлоги </a:t>
            </a:r>
            <a:r>
              <a:rPr b="1"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течениЕ, в продолжениЕ, в заключениЕ, в отличиЕ</a:t>
            </a: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(в конце может быть И, если это не просто предлог, а предлог с существительным); в целях, в силу, в меру, в области, на протяжении, в отношении, за исключением, за счет, не считая пишутся всегда раздельно.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6) Предлоги </a:t>
            </a:r>
            <a:r>
              <a:rPr b="1"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несмотря на</a:t>
            </a: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b="1"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невзирая на</a:t>
            </a:r>
            <a:r>
              <a:rPr lang="ru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пишутся в два слова, а если перед нами деепричастие не _ смотря на, не_взирая на, то пишем в три слова.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Алгоритм выполнения </a:t>
            </a:r>
            <a:endParaRPr/>
          </a:p>
        </p:txBody>
      </p:sp>
      <p:sp>
        <p:nvSpPr>
          <p:cNvPr id="203" name="Google Shape;203;p31"/>
          <p:cNvSpPr txBox="1"/>
          <p:nvPr>
            <p:ph idx="1" type="body"/>
          </p:nvPr>
        </p:nvSpPr>
        <p:spPr>
          <a:xfrm>
            <a:off x="729450" y="2078875"/>
            <a:ext cx="8058000" cy="2866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7) Следует различать: </a:t>
            </a:r>
            <a:r>
              <a:rPr b="1" lang="ru" sz="1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иметь в виду, ввиду </a:t>
            </a:r>
            <a:r>
              <a:rPr lang="ru" sz="1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(из-за) непогоды, в виде.</a:t>
            </a:r>
            <a:endParaRPr sz="17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8) </a:t>
            </a:r>
            <a:r>
              <a:rPr b="1" lang="ru" sz="1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Ввиду, вместо, вроде, вследствие, наподобие, насчет, сверх, вслед, навстречу</a:t>
            </a:r>
            <a:r>
              <a:rPr lang="ru" sz="1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пишем слитно, если это предлоги (можно заменить другими предлогами). Если это предлог + существительное, пишем раздельно. Как проверить: попытайтесь вставить слово между. Пример: Поговорить насчет (о) работы. Положить деньги на (твой) счет. </a:t>
            </a:r>
            <a:endParaRPr sz="17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9) Предлоги </a:t>
            </a:r>
            <a:r>
              <a:rPr b="1" lang="ru" sz="1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из-за, из-под, по-над</a:t>
            </a:r>
            <a:r>
              <a:rPr lang="ru" sz="1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пишем черед дефис.</a:t>
            </a:r>
            <a:endParaRPr sz="17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Алгоритм выполнения </a:t>
            </a:r>
            <a:endParaRPr/>
          </a:p>
        </p:txBody>
      </p:sp>
      <p:sp>
        <p:nvSpPr>
          <p:cNvPr id="209" name="Google Shape;209;p32"/>
          <p:cNvSpPr txBox="1"/>
          <p:nvPr>
            <p:ph idx="1" type="body"/>
          </p:nvPr>
        </p:nvSpPr>
        <p:spPr>
          <a:xfrm>
            <a:off x="729450" y="2078875"/>
            <a:ext cx="8119800" cy="2667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10) </a:t>
            </a:r>
            <a:r>
              <a:rPr b="1" lang="ru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Пол</a:t>
            </a:r>
            <a:r>
              <a:rPr lang="ru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с существительными пишется слитно (полпомидора), если существительное начинается на согласную. Через дефис, когда существительное начинается на л (пол-лимона), прописную букву (пол-Москвы) и гласную (пол-арбуза). И если между </a:t>
            </a:r>
            <a:r>
              <a:rPr b="1" lang="ru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пол</a:t>
            </a:r>
            <a:r>
              <a:rPr lang="ru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существительным есть еще прилагательное, пишется раздельно (пол чайной ложки)</a:t>
            </a:r>
            <a:endParaRPr sz="15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11) Запомните, в большинстве случаев наречия все-таки пишутся СЛИТНО. Через дефис пишем, если есть приставки ПО-, В-, ВО- в сочетании с суффиксами -ОМУ, -ЕМУ, -ЫХ, -ИХ, -И (по-хорошему, во-первых, по-волчьи, в -третьих)</a:t>
            </a:r>
            <a:endParaRPr sz="17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600" y="0"/>
            <a:ext cx="775760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4"/>
          <p:cNvSpPr txBox="1"/>
          <p:nvPr>
            <p:ph type="title"/>
          </p:nvPr>
        </p:nvSpPr>
        <p:spPr>
          <a:xfrm>
            <a:off x="938758" y="286789"/>
            <a:ext cx="7633800" cy="111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Слитно или раздельно?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34"/>
          <p:cNvSpPr txBox="1"/>
          <p:nvPr/>
        </p:nvSpPr>
        <p:spPr>
          <a:xfrm>
            <a:off x="805600" y="1474900"/>
            <a:ext cx="79074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ill Sans"/>
              <a:buAutoNum type="arabicPeriod"/>
            </a:pPr>
            <a:r>
              <a:rPr lang="ru" sz="24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Доктора мы ждали (в) течение получаса. </a:t>
            </a:r>
            <a:endParaRPr sz="24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ill Sans"/>
              <a:buAutoNum type="arabicPeriod"/>
            </a:pPr>
            <a:r>
              <a:rPr lang="ru" sz="24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(В)следствии по данному делу появились новые факты.</a:t>
            </a:r>
            <a:endParaRPr sz="24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ill Sans"/>
              <a:buAutoNum type="arabicPeriod"/>
            </a:pPr>
            <a:r>
              <a:rPr lang="ru" sz="24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Слайды были продемонстрированы (в)заключение лекции.</a:t>
            </a:r>
            <a:endParaRPr sz="24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ill Sans"/>
              <a:buAutoNum type="arabicPeriod"/>
            </a:pPr>
            <a:r>
              <a:rPr lang="ru" sz="24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Официант принёс нам напиток (на)подобие кофе. </a:t>
            </a:r>
            <a:endParaRPr sz="24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>
            <p:ph type="title"/>
          </p:nvPr>
        </p:nvSpPr>
        <p:spPr>
          <a:xfrm>
            <a:off x="729450" y="468250"/>
            <a:ext cx="7688700" cy="759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ЗАТО  = НО </a:t>
            </a:r>
            <a:endParaRPr sz="3600"/>
          </a:p>
        </p:txBody>
      </p:sp>
      <p:sp>
        <p:nvSpPr>
          <p:cNvPr id="119" name="Google Shape;119;p17"/>
          <p:cNvSpPr txBox="1"/>
          <p:nvPr>
            <p:ph idx="1" type="body"/>
          </p:nvPr>
        </p:nvSpPr>
        <p:spPr>
          <a:xfrm>
            <a:off x="729450" y="1714500"/>
            <a:ext cx="8033100" cy="3069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406400" lvl="0" marL="457200" rtl="0" algn="just">
              <a:spcBef>
                <a:spcPts val="500"/>
              </a:spcBef>
              <a:spcAft>
                <a:spcPts val="0"/>
              </a:spcAft>
              <a:buSzPts val="2800"/>
              <a:buChar char="•"/>
            </a:pPr>
            <a:r>
              <a:rPr lang="ru" sz="2800"/>
              <a:t>Союз ЗАТО пишется слитно, по значению он близок союзу НО. Союз ЗАТО следует отличать от сочетания указательного местоимения ТО</a:t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 с предлогом ЗА.</a:t>
            </a:r>
            <a:endParaRPr sz="2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5"/>
          <p:cNvSpPr txBox="1"/>
          <p:nvPr>
            <p:ph type="title"/>
          </p:nvPr>
        </p:nvSpPr>
        <p:spPr>
          <a:xfrm>
            <a:off x="793200" y="578900"/>
            <a:ext cx="7666200" cy="813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/>
              <a:t>Продолжаем</a:t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</p:txBody>
      </p:sp>
      <p:sp>
        <p:nvSpPr>
          <p:cNvPr id="226" name="Google Shape;226;p35"/>
          <p:cNvSpPr txBox="1"/>
          <p:nvPr/>
        </p:nvSpPr>
        <p:spPr>
          <a:xfrm>
            <a:off x="520550" y="1574025"/>
            <a:ext cx="82419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Солнце медленно всходит  (по) над лесом.</a:t>
            </a:r>
            <a:endParaRPr sz="2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Деньги были перечислены (на)счёт строительной фирмы.</a:t>
            </a:r>
            <a:endParaRPr sz="2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(В)виду недостатка времени Ольга совсем мало спит. </a:t>
            </a:r>
            <a:endParaRPr sz="2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6"/>
          <p:cNvSpPr txBox="1"/>
          <p:nvPr>
            <p:ph type="title"/>
          </p:nvPr>
        </p:nvSpPr>
        <p:spPr>
          <a:xfrm>
            <a:off x="938750" y="286796"/>
            <a:ext cx="7633800" cy="766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Продолжаем…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36"/>
          <p:cNvSpPr txBox="1"/>
          <p:nvPr/>
        </p:nvSpPr>
        <p:spPr>
          <a:xfrm>
            <a:off x="942975" y="1053600"/>
            <a:ext cx="7820400" cy="31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На день рождения Свете подарили медальон (в)виде лепестка. </a:t>
            </a:r>
            <a:endParaRPr sz="26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(По) причине ремонта дороги приход поезда задержался.</a:t>
            </a:r>
            <a:endParaRPr sz="26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Мы молчали (в)продолжение всей дороги.</a:t>
            </a:r>
            <a:endParaRPr sz="26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Эта книга написана (в)роде воспоминаний. </a:t>
            </a:r>
            <a:endParaRPr sz="26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Темная туча надвигалась на город (из)за гор. </a:t>
            </a:r>
            <a:endParaRPr sz="26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7"/>
          <p:cNvSpPr txBox="1"/>
          <p:nvPr>
            <p:ph type="title"/>
          </p:nvPr>
        </p:nvSpPr>
        <p:spPr>
          <a:xfrm>
            <a:off x="938750" y="286796"/>
            <a:ext cx="7633800" cy="741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Продолжаем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37"/>
          <p:cNvSpPr txBox="1"/>
          <p:nvPr/>
        </p:nvSpPr>
        <p:spPr>
          <a:xfrm>
            <a:off x="731225" y="1276575"/>
            <a:ext cx="8105700" cy="25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Спортсмен не участвует в соревновании (в)связи с травмой. </a:t>
            </a:r>
            <a:endParaRPr sz="28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(В)целях обеспечения безопасности подключили сигнализацию.</a:t>
            </a:r>
            <a:endParaRPr sz="28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Вскоре (из)за дома выскочила шумная ватага ребят.</a:t>
            </a:r>
            <a:endParaRPr sz="28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(В)течении реки уже появились наледи. </a:t>
            </a:r>
            <a:endParaRPr sz="28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8"/>
          <p:cNvSpPr txBox="1"/>
          <p:nvPr>
            <p:ph type="ctrTitle"/>
          </p:nvPr>
        </p:nvSpPr>
        <p:spPr>
          <a:xfrm>
            <a:off x="808892" y="823791"/>
            <a:ext cx="7738800" cy="3296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Правописание наречий 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Google Shape;24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3050" y="0"/>
            <a:ext cx="685801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625" y="0"/>
            <a:ext cx="8375375" cy="5526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9143999" cy="485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6925" y="0"/>
            <a:ext cx="730662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3"/>
          <p:cNvSpPr txBox="1"/>
          <p:nvPr>
            <p:ph type="ctrTitle"/>
          </p:nvPr>
        </p:nvSpPr>
        <p:spPr>
          <a:xfrm>
            <a:off x="808892" y="823791"/>
            <a:ext cx="7738800" cy="32961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Сложные слова </a:t>
            </a:r>
            <a:endParaRPr/>
          </a:p>
        </p:txBody>
      </p:sp>
      <p:sp>
        <p:nvSpPr>
          <p:cNvPr id="269" name="Google Shape;269;p43"/>
          <p:cNvSpPr txBox="1"/>
          <p:nvPr>
            <p:ph idx="1" type="subTitle"/>
          </p:nvPr>
        </p:nvSpPr>
        <p:spPr>
          <a:xfrm>
            <a:off x="1661284" y="4484397"/>
            <a:ext cx="6033900" cy="556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500"/>
              </a:spcBef>
              <a:spcAft>
                <a:spcPts val="0"/>
              </a:spcAft>
              <a:buNone/>
            </a:pPr>
            <a:r>
              <a:rPr lang="ru"/>
              <a:t>Существительные и прилагательные 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Google Shape;274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7861" y="152400"/>
            <a:ext cx="673080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type="title"/>
          </p:nvPr>
        </p:nvSpPr>
        <p:spPr>
          <a:xfrm>
            <a:off x="727650" y="567694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36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Сравните:</a:t>
            </a:r>
            <a:endParaRPr b="1" sz="3600"/>
          </a:p>
        </p:txBody>
      </p:sp>
      <p:sp>
        <p:nvSpPr>
          <p:cNvPr id="125" name="Google Shape;125;p18"/>
          <p:cNvSpPr txBox="1"/>
          <p:nvPr>
            <p:ph idx="1" type="body"/>
          </p:nvPr>
        </p:nvSpPr>
        <p:spPr>
          <a:xfrm>
            <a:off x="727650" y="1714507"/>
            <a:ext cx="8033100" cy="27051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650"/>
              <a:t>«Пахарь не поет; ЗАТО плотники, каменщики, штукатуры — почти неумолкающие певцы» (А. Фет).</a:t>
            </a:r>
            <a:endParaRPr sz="2650"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650"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650"/>
              <a:t>«И все звери очень любили и уважали Жирафа ЗА ТО, что он такой большой и чистый» (А. Инин).</a:t>
            </a:r>
            <a:endParaRPr sz="2650"/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5"/>
          <p:cNvSpPr txBox="1"/>
          <p:nvPr>
            <p:ph type="title"/>
          </p:nvPr>
        </p:nvSpPr>
        <p:spPr>
          <a:xfrm>
            <a:off x="938750" y="286796"/>
            <a:ext cx="7633800" cy="741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Тренировка </a:t>
            </a:r>
            <a:endParaRPr/>
          </a:p>
        </p:txBody>
      </p:sp>
      <p:sp>
        <p:nvSpPr>
          <p:cNvPr id="280" name="Google Shape;280;p45"/>
          <p:cNvSpPr txBox="1"/>
          <p:nvPr/>
        </p:nvSpPr>
        <p:spPr>
          <a:xfrm>
            <a:off x="1020450" y="1028700"/>
            <a:ext cx="7103100" cy="34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3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Найди слово, которое пишется СЛИТНО </a:t>
            </a:r>
            <a:endParaRPr sz="3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2730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Gill Sans"/>
              <a:buAutoNum type="arabicPeriod"/>
            </a:pPr>
            <a:r>
              <a:rPr lang="ru" sz="3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Путешествовать (пол)года</a:t>
            </a:r>
            <a:endParaRPr sz="3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2730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Gill Sans"/>
              <a:buAutoNum type="arabicPeriod"/>
            </a:pPr>
            <a:r>
              <a:rPr lang="ru" sz="3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находится в (штаб)квартире </a:t>
            </a:r>
            <a:endParaRPr sz="3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2730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Gill Sans"/>
              <a:buAutoNum type="arabicPeriod"/>
            </a:pPr>
            <a:r>
              <a:rPr lang="ru" sz="3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(Литературно)музыкальная композиция </a:t>
            </a:r>
            <a:endParaRPr sz="3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2730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Gill Sans"/>
              <a:buAutoNum type="arabicPeriod"/>
            </a:pPr>
            <a:r>
              <a:rPr lang="ru" sz="3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(Северо)восточный ветер </a:t>
            </a:r>
            <a:endParaRPr sz="3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2730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Gill Sans"/>
              <a:buAutoNum type="arabicPeriod"/>
            </a:pPr>
            <a:r>
              <a:rPr lang="ru" sz="3100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rPr>
              <a:t>Киловатт(час)</a:t>
            </a:r>
            <a:endParaRPr sz="3100">
              <a:solidFill>
                <a:schemeClr val="dk2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6"/>
          <p:cNvSpPr txBox="1"/>
          <p:nvPr>
            <p:ph type="title"/>
          </p:nvPr>
        </p:nvSpPr>
        <p:spPr>
          <a:xfrm>
            <a:off x="727800" y="408051"/>
            <a:ext cx="7688400" cy="7941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Продолжаем </a:t>
            </a:r>
            <a:endParaRPr/>
          </a:p>
        </p:txBody>
      </p:sp>
      <p:sp>
        <p:nvSpPr>
          <p:cNvPr id="286" name="Google Shape;286;p46"/>
          <p:cNvSpPr txBox="1"/>
          <p:nvPr/>
        </p:nvSpPr>
        <p:spPr>
          <a:xfrm>
            <a:off x="727800" y="1379625"/>
            <a:ext cx="7138800" cy="33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3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Слитно пишется слово…</a:t>
            </a:r>
            <a:endParaRPr sz="36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ill Sans"/>
              <a:buAutoNum type="arabicPeriod"/>
            </a:pPr>
            <a:r>
              <a:rPr lang="ru" sz="3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Засеяно (пол)участка </a:t>
            </a:r>
            <a:endParaRPr sz="36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ill Sans"/>
              <a:buAutoNum type="arabicPeriod"/>
            </a:pPr>
            <a:r>
              <a:rPr lang="ru" sz="3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Умный (премьер)министр </a:t>
            </a:r>
            <a:endParaRPr sz="36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ill Sans"/>
              <a:buAutoNum type="arabicPeriod"/>
            </a:pPr>
            <a:r>
              <a:rPr lang="ru" sz="3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Молодой (унтер)офицер </a:t>
            </a:r>
            <a:endParaRPr sz="36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ill Sans"/>
              <a:buAutoNum type="arabicPeriod"/>
            </a:pPr>
            <a:r>
              <a:rPr lang="ru" sz="3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(Двадцати)градусный мороз </a:t>
            </a:r>
            <a:endParaRPr sz="36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ill Sans"/>
              <a:buAutoNum type="arabicPeriod"/>
            </a:pPr>
            <a:r>
              <a:rPr lang="ru" sz="36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Встреча с вице(губернатором)</a:t>
            </a:r>
            <a:endParaRPr sz="36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7"/>
          <p:cNvSpPr txBox="1"/>
          <p:nvPr>
            <p:ph idx="1" type="body"/>
          </p:nvPr>
        </p:nvSpPr>
        <p:spPr>
          <a:xfrm>
            <a:off x="692450" y="1466600"/>
            <a:ext cx="8388600" cy="3168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  <a:p>
            <a:pPr indent="-387350" lvl="0" marL="457200" rtl="0" algn="l">
              <a:spcBef>
                <a:spcPts val="500"/>
              </a:spcBef>
              <a:spcAft>
                <a:spcPts val="0"/>
              </a:spcAft>
              <a:buSzPts val="2500"/>
              <a:buAutoNum type="arabicPeriod"/>
            </a:pPr>
            <a:r>
              <a:rPr lang="ru" sz="2500"/>
              <a:t>Отрезать (пол)булки 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ru" sz="2500"/>
              <a:t>Расположен на (северо)западе 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ru" sz="2500"/>
              <a:t>(Учебно)воспитательная работа 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ru" sz="2500"/>
              <a:t>(Научно)фантастический роман 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AutoNum type="arabicPeriod"/>
            </a:pPr>
            <a:r>
              <a:rPr lang="ru" sz="2500"/>
              <a:t>Вижу перекати(поле) </a:t>
            </a:r>
            <a:endParaRPr sz="2500"/>
          </a:p>
        </p:txBody>
      </p:sp>
      <p:sp>
        <p:nvSpPr>
          <p:cNvPr id="292" name="Google Shape;292;p47"/>
          <p:cNvSpPr txBox="1"/>
          <p:nvPr/>
        </p:nvSpPr>
        <p:spPr>
          <a:xfrm>
            <a:off x="692450" y="285750"/>
            <a:ext cx="8169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500">
                <a:solidFill>
                  <a:srgbClr val="595959"/>
                </a:solidFill>
                <a:latin typeface="Impact"/>
                <a:ea typeface="Impact"/>
                <a:cs typeface="Impact"/>
                <a:sym typeface="Impact"/>
              </a:rPr>
              <a:t>Продолжаем искать слово, которое пишется СЛИТНО 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991600" cy="4769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0025" y="0"/>
            <a:ext cx="740395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/>
          <p:nvPr>
            <p:ph type="title"/>
          </p:nvPr>
        </p:nvSpPr>
        <p:spPr>
          <a:xfrm>
            <a:off x="727650" y="558859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ТАКЖЕ=ТОЖЕ=И </a:t>
            </a:r>
            <a:endParaRPr sz="3600"/>
          </a:p>
        </p:txBody>
      </p:sp>
      <p:sp>
        <p:nvSpPr>
          <p:cNvPr id="131" name="Google Shape;131;p19"/>
          <p:cNvSpPr txBox="1"/>
          <p:nvPr>
            <p:ph idx="1" type="body"/>
          </p:nvPr>
        </p:nvSpPr>
        <p:spPr>
          <a:xfrm>
            <a:off x="729450" y="1714500"/>
            <a:ext cx="8033100" cy="3069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92500" lnSpcReduction="20000"/>
          </a:bodyPr>
          <a:lstStyle/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Союзы ТАКЖЕ И ТОЖЕ пишутся слитно. Они являются синонимами и легко заменяют друг друга. Это свойство можно использовать для проверки. </a:t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Если же такая замена невозможна, то перед нами не союзы, а сочетания указательного местоимения ТО или ТАК с частицей ЖЕ, которые пишутся отдельно. Частицу ЖЕ в таком случае часто можно просто опустить.</a:t>
            </a:r>
            <a:endParaRPr sz="2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/>
          <p:nvPr>
            <p:ph type="title"/>
          </p:nvPr>
        </p:nvSpPr>
        <p:spPr>
          <a:xfrm>
            <a:off x="727650" y="550024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36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Сравните:</a:t>
            </a:r>
            <a:endParaRPr b="1" sz="3600"/>
          </a:p>
        </p:txBody>
      </p:sp>
      <p:sp>
        <p:nvSpPr>
          <p:cNvPr id="137" name="Google Shape;137;p20"/>
          <p:cNvSpPr txBox="1"/>
          <p:nvPr>
            <p:ph idx="1" type="body"/>
          </p:nvPr>
        </p:nvSpPr>
        <p:spPr>
          <a:xfrm>
            <a:off x="729450" y="1360550"/>
            <a:ext cx="8033100" cy="3423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85000" lnSpcReduction="20000"/>
          </a:bodyPr>
          <a:lstStyle/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«Она не покидает меня день и ночь; я ТОЖЕ не выказываю поползновения удрать от нее, – связь, стало быть, крепкая, прочная..» (А. Чехов).</a:t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«И генерал уставил на меня свои серые, готовые заплакать и в ТО ЖЕ время ликующие глаза» (А. Чехов).</a:t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«Неужто и его сокровенных читателей осталось ТАК ЖЕ мало, как нас?» (А. Битов).</a:t>
            </a:r>
            <a:endParaRPr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type="title"/>
          </p:nvPr>
        </p:nvSpPr>
        <p:spPr>
          <a:xfrm>
            <a:off x="727650" y="550024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ЧТОБЫ = для того, чтобы </a:t>
            </a:r>
            <a:endParaRPr b="1" sz="3600"/>
          </a:p>
        </p:txBody>
      </p:sp>
      <p:sp>
        <p:nvSpPr>
          <p:cNvPr id="143" name="Google Shape;143;p21"/>
          <p:cNvSpPr txBox="1"/>
          <p:nvPr>
            <p:ph idx="1" type="body"/>
          </p:nvPr>
        </p:nvSpPr>
        <p:spPr>
          <a:xfrm>
            <a:off x="729450" y="1714500"/>
            <a:ext cx="8033100" cy="30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Союз ЧТОБЫ (ЧТОБ – разг.) пишется слитно. </a:t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Его следует отличать от сочетания местоимения ЧТО с частицей БЫ, которую можно легко опустить, не разрушая смысла предложения.</a:t>
            </a:r>
            <a:endParaRPr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type="title"/>
          </p:nvPr>
        </p:nvSpPr>
        <p:spPr>
          <a:xfrm>
            <a:off x="727650" y="550024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just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36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Сравните два предложения:</a:t>
            </a:r>
            <a:endParaRPr b="1" sz="3600"/>
          </a:p>
        </p:txBody>
      </p:sp>
      <p:sp>
        <p:nvSpPr>
          <p:cNvPr id="149" name="Google Shape;149;p22"/>
          <p:cNvSpPr txBox="1"/>
          <p:nvPr>
            <p:ph idx="1" type="body"/>
          </p:nvPr>
        </p:nvSpPr>
        <p:spPr>
          <a:xfrm>
            <a:off x="729450" y="1714500"/>
            <a:ext cx="8033100" cy="30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lnSpcReduction="20000"/>
          </a:bodyPr>
          <a:lstStyle/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«А желали бы вы, ваше превосходительство, ЧТОБЫ к вам опять вернулась ваша молодость?» (А. Чехов).</a:t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«ЧТО БЫ я стал с ним делать, если бы подписавший его нарушил условия?» (А. Фет).</a:t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>
            <p:ph type="title"/>
          </p:nvPr>
        </p:nvSpPr>
        <p:spPr>
          <a:xfrm>
            <a:off x="727650" y="550024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just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ПРИТОМ=ПРИЧЕМ </a:t>
            </a:r>
            <a:endParaRPr b="1" sz="3600"/>
          </a:p>
        </p:txBody>
      </p:sp>
      <p:sp>
        <p:nvSpPr>
          <p:cNvPr id="155" name="Google Shape;155;p23"/>
          <p:cNvSpPr txBox="1"/>
          <p:nvPr>
            <p:ph idx="1" type="body"/>
          </p:nvPr>
        </p:nvSpPr>
        <p:spPr>
          <a:xfrm>
            <a:off x="729450" y="1714500"/>
            <a:ext cx="8033100" cy="30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Союзы ПРИТОМ и ПРИЧЕМ пишутся слитно, они синонимичны и легко заменяют друг друга, что можно использовать при проверке. </a:t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Их следует отличать от сочетаний предлога с местоимением ПРИ ТОМ и ПРИ ЧЕМ.</a:t>
            </a:r>
            <a:endParaRPr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/>
          <p:nvPr>
            <p:ph type="title"/>
          </p:nvPr>
        </p:nvSpPr>
        <p:spPr>
          <a:xfrm>
            <a:off x="727650" y="550024"/>
            <a:ext cx="7688700" cy="535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just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lang="ru" sz="3600">
                <a:solidFill>
                  <a:srgbClr val="595959"/>
                </a:solidFill>
                <a:latin typeface="Gill Sans"/>
                <a:ea typeface="Gill Sans"/>
                <a:cs typeface="Gill Sans"/>
                <a:sym typeface="Gill Sans"/>
              </a:rPr>
              <a:t>Сравните предложения:</a:t>
            </a:r>
            <a:endParaRPr b="1" sz="3600"/>
          </a:p>
        </p:txBody>
      </p:sp>
      <p:sp>
        <p:nvSpPr>
          <p:cNvPr id="161" name="Google Shape;161;p24"/>
          <p:cNvSpPr txBox="1"/>
          <p:nvPr>
            <p:ph idx="1" type="body"/>
          </p:nvPr>
        </p:nvSpPr>
        <p:spPr>
          <a:xfrm>
            <a:off x="729450" y="1714500"/>
            <a:ext cx="8033100" cy="3069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92500" lnSpcReduction="10000"/>
          </a:bodyPr>
          <a:lstStyle/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«Он всегда был при деньгах, ПРИТОМ любим товарищами и уважаем начальством» (И. Гончаров).</a:t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0" lvl="0" marL="0" rtl="0" algn="just">
              <a:spcBef>
                <a:spcPts val="500"/>
              </a:spcBef>
              <a:spcAft>
                <a:spcPts val="0"/>
              </a:spcAft>
              <a:buNone/>
            </a:pPr>
            <a:r>
              <a:rPr lang="ru" sz="2800"/>
              <a:t>«А через два дня ее из лесу привезли в фургоне, в котором питание доставляли, и баба Аня ее увидела, стоя у котла с баландой: она ПРИ ТОМ котле была на раздаче» (С. Залыгин).</a:t>
            </a:r>
            <a:endParaRPr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adge">
  <a:themeElements>
    <a:clrScheme name="Badge">
      <a:dk1>
        <a:srgbClr val="000000"/>
      </a:dk1>
      <a:lt1>
        <a:srgbClr val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