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7" r:id="rId4"/>
    <p:sldId id="265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635"/>
    <a:srgbClr val="9900CC"/>
    <a:srgbClr val="FF9900"/>
    <a:srgbClr val="1E924A"/>
    <a:srgbClr val="D6A300"/>
    <a:srgbClr val="FFD653"/>
    <a:srgbClr val="53682A"/>
    <a:srgbClr val="FFFF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38352-5E30-4C4D-8707-4CB4AAFEA626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91094-C6EC-41A1-A99E-CFA0E5A7D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885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60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50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023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51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59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562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85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043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75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205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73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559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2" y="1317273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rgbClr val="C0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500" b="1">
                <a:solidFill>
                  <a:srgbClr val="C0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  <a:endParaRPr lang="ru-RU" sz="2500" b="1" dirty="0">
              <a:solidFill>
                <a:srgbClr val="C00000"/>
              </a:solidFill>
              <a:latin typeface="Segoe Print" panose="02000600000000000000" pitchFamily="2" charset="0"/>
              <a:cs typeface="Times New Roman" panose="02020603050405020304" pitchFamily="18" charset="0"/>
            </a:endParaRPr>
          </a:p>
          <a:p>
            <a:pPr algn="ctr"/>
            <a:endParaRPr lang="ru-RU" sz="1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68911" y="504184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7902" y="5827951"/>
            <a:ext cx="172819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rgbClr val="C0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30" name="Picture 6" descr="Картинки по запросу картинка арт-терап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1" y="2588399"/>
            <a:ext cx="790740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337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548680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Segoe Print" panose="02000600000000000000" pitchFamily="2" charset="0"/>
              </a:rPr>
              <a:t>Упражнение «Акварельные пятна и бабочки»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07603" y="1722875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b="1" dirty="0">
                <a:solidFill>
                  <a:srgbClr val="FF0000"/>
                </a:solidFill>
                <a:latin typeface="Segoe Print" panose="02000600000000000000" pitchFamily="2" charset="0"/>
              </a:rPr>
              <a:t>Цель:</a:t>
            </a:r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</a:rPr>
              <a:t> развивать воображение, мелкую моторику рук, снимать эмоциональное напряжение.</a:t>
            </a:r>
          </a:p>
          <a:p>
            <a:r>
              <a:rPr lang="ru-RU" dirty="0">
                <a:latin typeface="Segoe Print" panose="02000600000000000000" pitchFamily="2" charset="0"/>
              </a:rPr>
              <a:t>Инструкция: </a:t>
            </a:r>
          </a:p>
          <a:p>
            <a:r>
              <a:rPr lang="ru-RU" dirty="0">
                <a:latin typeface="Segoe Print" panose="02000600000000000000" pitchFamily="2" charset="0"/>
              </a:rPr>
              <a:t>Капните акварельными красками на тонкую бумагу и сверните лист трубочкой или сложите пополам, разверните лист и преобразуйте увиденный образ в бабочку. 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102DF9-60CB-49FE-8285-F21DCFC9C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823" y="3910141"/>
            <a:ext cx="4267572" cy="239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94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19571" y="908720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Segoe Print" panose="02000600000000000000" pitchFamily="2" charset="0"/>
              </a:rPr>
              <a:t>Упражнение «</a:t>
            </a:r>
            <a:r>
              <a:rPr lang="ru-RU" sz="3600" dirty="0" err="1">
                <a:solidFill>
                  <a:srgbClr val="FF0000"/>
                </a:solidFill>
                <a:latin typeface="Segoe Print" panose="02000600000000000000" pitchFamily="2" charset="0"/>
              </a:rPr>
              <a:t>Кляксография</a:t>
            </a:r>
            <a:r>
              <a:rPr lang="ru-RU" sz="3600" dirty="0">
                <a:solidFill>
                  <a:srgbClr val="FF0000"/>
                </a:solidFill>
                <a:latin typeface="Segoe Print" panose="02000600000000000000" pitchFamily="2" charset="0"/>
              </a:rPr>
              <a:t>»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1420905"/>
            <a:ext cx="71287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b="1" dirty="0">
                <a:solidFill>
                  <a:srgbClr val="FF0000"/>
                </a:solidFill>
                <a:latin typeface="Segoe Print" panose="02000600000000000000" pitchFamily="2" charset="0"/>
              </a:rPr>
              <a:t>Цель:</a:t>
            </a:r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</a:rPr>
              <a:t> развивать воображение, мелкую моторику рук, снимать эмоциональное напряжение.</a:t>
            </a:r>
          </a:p>
          <a:p>
            <a:r>
              <a:rPr lang="ru-RU" dirty="0">
                <a:latin typeface="Segoe Print" panose="02000600000000000000" pitchFamily="2" charset="0"/>
              </a:rPr>
              <a:t>Инструкция: </a:t>
            </a:r>
          </a:p>
          <a:p>
            <a:r>
              <a:rPr lang="ru-RU" dirty="0"/>
              <a:t> </a:t>
            </a:r>
            <a:r>
              <a:rPr lang="ru-RU" dirty="0">
                <a:latin typeface="Segoe Print" panose="02000600000000000000" pitchFamily="2" charset="0"/>
              </a:rPr>
              <a:t>На лист бумаги поставить большую яркую кляксу (тушью, акварелью), чтобы капля кляксы была «живой». Можно потрясти лист, тогда она начнет двигаться; подуть на кляксу (лучше из соломинки или трубочки от сока), и она «побежит», оставляя след. Можно сверху капнуть другим цветом и тоже раздуть. Получившееся изображение доводится до образа. 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19234ED-8405-44D4-B8B6-A902F91B3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4454" y="4149080"/>
            <a:ext cx="1979750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78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7937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2060847"/>
            <a:ext cx="78231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Segoe Print" panose="02000600000000000000" pitchFamily="2" charset="0"/>
              </a:rPr>
              <a:t> </a:t>
            </a:r>
          </a:p>
          <a:p>
            <a:r>
              <a:rPr lang="ru-RU" dirty="0">
                <a:latin typeface="Segoe Print" panose="02000600000000000000" pitchFamily="2" charset="0"/>
              </a:rPr>
              <a:t>Инструкция: </a:t>
            </a:r>
          </a:p>
          <a:p>
            <a:r>
              <a:rPr lang="ru-RU" dirty="0">
                <a:latin typeface="Segoe Print" panose="02000600000000000000" pitchFamily="2" charset="0"/>
              </a:rPr>
              <a:t>«Закрой глаза и представь себе планету в космосе. </a:t>
            </a:r>
          </a:p>
          <a:p>
            <a:r>
              <a:rPr lang="ru-RU" dirty="0">
                <a:latin typeface="Segoe Print" panose="02000600000000000000" pitchFamily="2" charset="0"/>
              </a:rPr>
              <a:t>Какая планета? </a:t>
            </a:r>
          </a:p>
          <a:p>
            <a:r>
              <a:rPr lang="ru-RU" dirty="0">
                <a:latin typeface="Segoe Print" panose="02000600000000000000" pitchFamily="2" charset="0"/>
              </a:rPr>
              <a:t>Кто населяет эту планету?</a:t>
            </a:r>
          </a:p>
          <a:p>
            <a:r>
              <a:rPr lang="ru-RU" dirty="0">
                <a:latin typeface="Segoe Print" panose="02000600000000000000" pitchFamily="2" charset="0"/>
              </a:rPr>
              <a:t> Легко ли до неё добраться? </a:t>
            </a:r>
          </a:p>
          <a:p>
            <a:r>
              <a:rPr lang="ru-RU" dirty="0">
                <a:latin typeface="Segoe Print" panose="02000600000000000000" pitchFamily="2" charset="0"/>
              </a:rPr>
              <a:t>По каким законам на ней живут? чем занимаются жители?</a:t>
            </a:r>
          </a:p>
          <a:p>
            <a:r>
              <a:rPr lang="ru-RU" dirty="0">
                <a:latin typeface="Segoe Print" panose="02000600000000000000" pitchFamily="2" charset="0"/>
              </a:rPr>
              <a:t> Как твою планету зовут?</a:t>
            </a:r>
          </a:p>
          <a:p>
            <a:r>
              <a:rPr lang="ru-RU" dirty="0">
                <a:latin typeface="Segoe Print" panose="02000600000000000000" pitchFamily="2" charset="0"/>
              </a:rPr>
              <a:t> Нарисуй эту планету.</a:t>
            </a:r>
          </a:p>
          <a:p>
            <a:r>
              <a:rPr lang="ru-RU" dirty="0">
                <a:latin typeface="Segoe Print" panose="02000600000000000000" pitchFamily="2" charset="0"/>
              </a:rPr>
              <a:t> Составь рассказ»</a:t>
            </a:r>
          </a:p>
          <a:p>
            <a:endParaRPr lang="ru-RU" dirty="0">
              <a:latin typeface="Segoe Print" panose="020006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528159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Segoe Print" panose="02000600000000000000" pitchFamily="2" charset="0"/>
              </a:rPr>
              <a:t>Упражнение «Моя планета»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5248" y="1340768"/>
            <a:ext cx="7823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Segoe Print" panose="02000600000000000000" pitchFamily="2" charset="0"/>
              </a:rPr>
              <a:t>  </a:t>
            </a:r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</a:rPr>
              <a:t>Цель: развивать воображение, мелкую моторику рук, снимать эмоциональное напряжение.</a:t>
            </a:r>
          </a:p>
          <a:p>
            <a:endParaRPr lang="ru-RU" dirty="0">
              <a:latin typeface="Segoe Print" panose="02000600000000000000" pitchFamily="2" charset="0"/>
            </a:endParaRPr>
          </a:p>
        </p:txBody>
      </p:sp>
      <p:sp>
        <p:nvSpPr>
          <p:cNvPr id="8" name="AutoShape 2" descr="Картинки по запросу пескотерап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1EB5789-E57F-40A4-B109-004B1BE95487}"/>
              </a:ext>
            </a:extLst>
          </p:cNvPr>
          <p:cNvSpPr/>
          <p:nvPr/>
        </p:nvSpPr>
        <p:spPr>
          <a:xfrm>
            <a:off x="899592" y="4872712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9BFE3B-DE8F-4B88-882D-A92E20A8C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4472" y="4033795"/>
            <a:ext cx="3219936" cy="241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982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208</Words>
  <Application>Microsoft Office PowerPoint</Application>
  <PresentationFormat>Экран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Segoe Print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Elena</cp:lastModifiedBy>
  <cp:revision>23</cp:revision>
  <dcterms:created xsi:type="dcterms:W3CDTF">2017-06-20T05:53:52Z</dcterms:created>
  <dcterms:modified xsi:type="dcterms:W3CDTF">2024-07-31T15:04:02Z</dcterms:modified>
</cp:coreProperties>
</file>