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59" r:id="rId3"/>
    <p:sldId id="267" r:id="rId4"/>
    <p:sldId id="265" r:id="rId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635"/>
    <a:srgbClr val="9900CC"/>
    <a:srgbClr val="FF9900"/>
    <a:srgbClr val="1E924A"/>
    <a:srgbClr val="D6A300"/>
    <a:srgbClr val="FFD653"/>
    <a:srgbClr val="53682A"/>
    <a:srgbClr val="FFFF4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46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8C38352-5E30-4C4D-8707-4CB4AAFEA626}" type="datetimeFigureOut">
              <a:rPr lang="ru-RU" smtClean="0"/>
              <a:t>31.07.2024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F391094-C6EC-41A1-A99E-CFA0E5A7D8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28859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960C30-F5E2-4C65-B693-E9B197555661}" type="datetimeFigureOut">
              <a:rPr lang="ru-RU" smtClean="0"/>
              <a:t>31.07.2024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79B96-5875-492D-909E-3B8980171B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58604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960C30-F5E2-4C65-B693-E9B197555661}" type="datetimeFigureOut">
              <a:rPr lang="ru-RU" smtClean="0"/>
              <a:t>31.07.2024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79B96-5875-492D-909E-3B8980171B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25052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960C30-F5E2-4C65-B693-E9B197555661}" type="datetimeFigureOut">
              <a:rPr lang="ru-RU" smtClean="0"/>
              <a:t>31.07.2024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79B96-5875-492D-909E-3B8980171B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10237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960C30-F5E2-4C65-B693-E9B197555661}" type="datetimeFigureOut">
              <a:rPr lang="ru-RU" smtClean="0"/>
              <a:t>31.07.2024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79B96-5875-492D-909E-3B8980171B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13518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960C30-F5E2-4C65-B693-E9B197555661}" type="datetimeFigureOut">
              <a:rPr lang="ru-RU" smtClean="0"/>
              <a:t>31.07.2024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79B96-5875-492D-909E-3B8980171B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47590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960C30-F5E2-4C65-B693-E9B197555661}" type="datetimeFigureOut">
              <a:rPr lang="ru-RU" smtClean="0"/>
              <a:t>31.07.2024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79B96-5875-492D-909E-3B8980171B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75623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960C30-F5E2-4C65-B693-E9B197555661}" type="datetimeFigureOut">
              <a:rPr lang="ru-RU" smtClean="0"/>
              <a:t>31.07.2024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79B96-5875-492D-909E-3B8980171B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68555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960C30-F5E2-4C65-B693-E9B197555661}" type="datetimeFigureOut">
              <a:rPr lang="ru-RU" smtClean="0"/>
              <a:t>31.07.2024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79B96-5875-492D-909E-3B8980171B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40430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960C30-F5E2-4C65-B693-E9B197555661}" type="datetimeFigureOut">
              <a:rPr lang="ru-RU" smtClean="0"/>
              <a:t>31.07.2024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79B96-5875-492D-909E-3B8980171B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67595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960C30-F5E2-4C65-B693-E9B197555661}" type="datetimeFigureOut">
              <a:rPr lang="ru-RU" smtClean="0"/>
              <a:t>31.07.2024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79B96-5875-492D-909E-3B8980171B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62059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960C30-F5E2-4C65-B693-E9B197555661}" type="datetimeFigureOut">
              <a:rPr lang="ru-RU" smtClean="0"/>
              <a:t>31.07.2024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79B96-5875-492D-909E-3B8980171B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17368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960C30-F5E2-4C65-B693-E9B197555661}" type="datetimeFigureOut">
              <a:rPr lang="ru-RU" smtClean="0"/>
              <a:t>31.07.2024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579B96-5875-492D-909E-3B8980171B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15599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" name="Picture 10" descr="Картинки по запросу картинные рамки для презентации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89" t="2456" r="2001" b="2884"/>
          <a:stretch/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5968911" y="5041844"/>
            <a:ext cx="2664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0070C0"/>
                </a:solidFill>
                <a:latin typeface="Segoe Print" panose="02000600000000000000" pitchFamily="2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707902" y="5827951"/>
            <a:ext cx="1728192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700" b="1" dirty="0">
                <a:solidFill>
                  <a:srgbClr val="C00000"/>
                </a:solidFill>
                <a:latin typeface="Segoe Print" panose="02000600000000000000" pitchFamily="2" charset="0"/>
                <a:cs typeface="Times New Roman" panose="02020603050405020304" pitchFamily="18" charset="0"/>
              </a:rPr>
              <a:t> </a:t>
            </a:r>
          </a:p>
        </p:txBody>
      </p:sp>
      <p:pic>
        <p:nvPicPr>
          <p:cNvPr id="1030" name="Picture 6" descr="Картинки по запросу картинка арт-терапия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801" y="2588399"/>
            <a:ext cx="7907406" cy="2952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633372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0" descr="Картинки по запросу картинные рамки для презентации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89" t="2456" r="2001" b="2884"/>
          <a:stretch/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683568" y="548680"/>
            <a:ext cx="770485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>
                <a:solidFill>
                  <a:srgbClr val="FF0000"/>
                </a:solidFill>
                <a:latin typeface="Segoe Print" panose="02000600000000000000" pitchFamily="2" charset="0"/>
              </a:rPr>
              <a:t>Упражнение «Акварельные пятна и бабочки»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007603" y="1722875"/>
            <a:ext cx="712879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 </a:t>
            </a:r>
          </a:p>
          <a:p>
            <a:r>
              <a:rPr lang="ru-RU" b="1" dirty="0">
                <a:solidFill>
                  <a:srgbClr val="FF0000"/>
                </a:solidFill>
                <a:latin typeface="Segoe Print" panose="02000600000000000000" pitchFamily="2" charset="0"/>
              </a:rPr>
              <a:t>Цель:</a:t>
            </a:r>
            <a:r>
              <a:rPr lang="ru-RU" dirty="0">
                <a:solidFill>
                  <a:srgbClr val="FF0000"/>
                </a:solidFill>
                <a:latin typeface="Segoe Print" panose="02000600000000000000" pitchFamily="2" charset="0"/>
              </a:rPr>
              <a:t> развивать воображение, мелкую моторику рук, снимать эмоциональное напряжение.</a:t>
            </a:r>
          </a:p>
          <a:p>
            <a:r>
              <a:rPr lang="ru-RU" dirty="0">
                <a:latin typeface="Segoe Print" panose="02000600000000000000" pitchFamily="2" charset="0"/>
              </a:rPr>
              <a:t>Инструкция: </a:t>
            </a:r>
          </a:p>
          <a:p>
            <a:r>
              <a:rPr lang="ru-RU" dirty="0">
                <a:latin typeface="Segoe Print" panose="02000600000000000000" pitchFamily="2" charset="0"/>
              </a:rPr>
              <a:t>Капните акварельными красками на тонкую бумагу и сверните лист трубочкой или сложите пополам, разверните лист и преобразуйте увиденный образ в бабочку.  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C102DF9-60CB-49FE-8285-F21DCFC9C4F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68823" y="3910141"/>
            <a:ext cx="4267572" cy="2397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71940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0" descr="Картинки по запросу картинные рамки для презентации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89" t="2456" r="2001" b="2884"/>
          <a:stretch/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719571" y="908720"/>
            <a:ext cx="77048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>
                <a:solidFill>
                  <a:srgbClr val="FF0000"/>
                </a:solidFill>
                <a:latin typeface="Segoe Print" panose="02000600000000000000" pitchFamily="2" charset="0"/>
              </a:rPr>
              <a:t>Упражнение «</a:t>
            </a:r>
            <a:r>
              <a:rPr lang="ru-RU" sz="3600" dirty="0" err="1">
                <a:solidFill>
                  <a:srgbClr val="FF0000"/>
                </a:solidFill>
                <a:latin typeface="Segoe Print" panose="02000600000000000000" pitchFamily="2" charset="0"/>
              </a:rPr>
              <a:t>Кляксография</a:t>
            </a:r>
            <a:r>
              <a:rPr lang="ru-RU" sz="3600" dirty="0">
                <a:solidFill>
                  <a:srgbClr val="FF0000"/>
                </a:solidFill>
                <a:latin typeface="Segoe Print" panose="02000600000000000000" pitchFamily="2" charset="0"/>
              </a:rPr>
              <a:t>»</a:t>
            </a:r>
            <a:endParaRPr lang="ru-RU" sz="3600" dirty="0">
              <a:latin typeface="Segoe Print" panose="02000600000000000000" pitchFamily="2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899592" y="1420905"/>
            <a:ext cx="7128792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 </a:t>
            </a:r>
          </a:p>
          <a:p>
            <a:r>
              <a:rPr lang="ru-RU" b="1" dirty="0">
                <a:solidFill>
                  <a:srgbClr val="FF0000"/>
                </a:solidFill>
                <a:latin typeface="Segoe Print" panose="02000600000000000000" pitchFamily="2" charset="0"/>
              </a:rPr>
              <a:t>Цель:</a:t>
            </a:r>
            <a:r>
              <a:rPr lang="ru-RU" dirty="0">
                <a:solidFill>
                  <a:srgbClr val="FF0000"/>
                </a:solidFill>
                <a:latin typeface="Segoe Print" panose="02000600000000000000" pitchFamily="2" charset="0"/>
              </a:rPr>
              <a:t> развивать воображение, мелкую моторику рук, снимать эмоциональное напряжение.</a:t>
            </a:r>
          </a:p>
          <a:p>
            <a:r>
              <a:rPr lang="ru-RU" dirty="0">
                <a:latin typeface="Segoe Print" panose="02000600000000000000" pitchFamily="2" charset="0"/>
              </a:rPr>
              <a:t>Инструкция: </a:t>
            </a:r>
          </a:p>
          <a:p>
            <a:r>
              <a:rPr lang="ru-RU" dirty="0"/>
              <a:t> </a:t>
            </a:r>
            <a:r>
              <a:rPr lang="ru-RU" dirty="0">
                <a:latin typeface="Segoe Print" panose="02000600000000000000" pitchFamily="2" charset="0"/>
              </a:rPr>
              <a:t>На лист бумаги поставить большую яркую кляксу (тушью, акварелью), чтобы капля кляксы была «живой». Можно потрясти лист, тогда она начнет двигаться; подуть на кляксу (лучше из соломинки или трубочки от сока), и она «побежит», оставляя след. Можно сверху капнуть другим цветом и тоже раздуть. Получившееся изображение доводится до образа. 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B19234ED-8405-44D4-B8B6-A902F91B340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14454" y="4149080"/>
            <a:ext cx="1979750" cy="2492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57788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0" descr="Картинки по запросу картинные рамки для презентации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89" t="2456" r="2001" b="2884"/>
          <a:stretch/>
        </p:blipFill>
        <p:spPr bwMode="auto">
          <a:xfrm>
            <a:off x="0" y="7937"/>
            <a:ext cx="9143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83568" y="2060847"/>
            <a:ext cx="7823176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Segoe Print" panose="02000600000000000000" pitchFamily="2" charset="0"/>
              </a:rPr>
              <a:t> </a:t>
            </a:r>
          </a:p>
          <a:p>
            <a:r>
              <a:rPr lang="ru-RU" dirty="0">
                <a:latin typeface="Segoe Print" panose="02000600000000000000" pitchFamily="2" charset="0"/>
              </a:rPr>
              <a:t>Инструкция: </a:t>
            </a:r>
          </a:p>
          <a:p>
            <a:r>
              <a:rPr lang="ru-RU" dirty="0">
                <a:latin typeface="Segoe Print" panose="02000600000000000000" pitchFamily="2" charset="0"/>
              </a:rPr>
              <a:t>«Закрой глаза и представь себе планету в космосе. </a:t>
            </a:r>
          </a:p>
          <a:p>
            <a:r>
              <a:rPr lang="ru-RU" dirty="0">
                <a:latin typeface="Segoe Print" panose="02000600000000000000" pitchFamily="2" charset="0"/>
              </a:rPr>
              <a:t>Какая планета? </a:t>
            </a:r>
          </a:p>
          <a:p>
            <a:r>
              <a:rPr lang="ru-RU" dirty="0">
                <a:latin typeface="Segoe Print" panose="02000600000000000000" pitchFamily="2" charset="0"/>
              </a:rPr>
              <a:t>Кто населяет эту планету?</a:t>
            </a:r>
          </a:p>
          <a:p>
            <a:r>
              <a:rPr lang="ru-RU" dirty="0">
                <a:latin typeface="Segoe Print" panose="02000600000000000000" pitchFamily="2" charset="0"/>
              </a:rPr>
              <a:t> Легко ли до неё добраться? </a:t>
            </a:r>
          </a:p>
          <a:p>
            <a:r>
              <a:rPr lang="ru-RU" dirty="0">
                <a:latin typeface="Segoe Print" panose="02000600000000000000" pitchFamily="2" charset="0"/>
              </a:rPr>
              <a:t>По каким законам на ней живут? чем занимаются жители?</a:t>
            </a:r>
          </a:p>
          <a:p>
            <a:r>
              <a:rPr lang="ru-RU" dirty="0">
                <a:latin typeface="Segoe Print" panose="02000600000000000000" pitchFamily="2" charset="0"/>
              </a:rPr>
              <a:t> Как твою планету зовут?</a:t>
            </a:r>
          </a:p>
          <a:p>
            <a:r>
              <a:rPr lang="ru-RU" dirty="0">
                <a:latin typeface="Segoe Print" panose="02000600000000000000" pitchFamily="2" charset="0"/>
              </a:rPr>
              <a:t> Нарисуй эту планету.</a:t>
            </a:r>
          </a:p>
          <a:p>
            <a:r>
              <a:rPr lang="ru-RU" dirty="0">
                <a:latin typeface="Segoe Print" panose="02000600000000000000" pitchFamily="2" charset="0"/>
              </a:rPr>
              <a:t> Составь рассказ»</a:t>
            </a:r>
          </a:p>
          <a:p>
            <a:endParaRPr lang="ru-RU" dirty="0">
              <a:latin typeface="Segoe Print" panose="02000600000000000000" pitchFamily="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763688" y="528159"/>
            <a:ext cx="69847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solidFill>
                  <a:srgbClr val="FF0000"/>
                </a:solidFill>
                <a:latin typeface="Segoe Print" panose="02000600000000000000" pitchFamily="2" charset="0"/>
              </a:rPr>
              <a:t>Упражнение «Моя планета»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65248" y="1340768"/>
            <a:ext cx="78231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FF0000"/>
                </a:solidFill>
                <a:latin typeface="Segoe Print" panose="02000600000000000000" pitchFamily="2" charset="0"/>
              </a:rPr>
              <a:t>  </a:t>
            </a:r>
            <a:r>
              <a:rPr lang="ru-RU" dirty="0">
                <a:solidFill>
                  <a:srgbClr val="FF0000"/>
                </a:solidFill>
                <a:latin typeface="Segoe Print" panose="02000600000000000000" pitchFamily="2" charset="0"/>
              </a:rPr>
              <a:t>Цель: развивать воображение, мелкую моторику рук, снимать эмоциональное напряжение.</a:t>
            </a:r>
          </a:p>
          <a:p>
            <a:endParaRPr lang="ru-RU" dirty="0">
              <a:latin typeface="Segoe Print" panose="02000600000000000000" pitchFamily="2" charset="0"/>
            </a:endParaRPr>
          </a:p>
        </p:txBody>
      </p:sp>
      <p:sp>
        <p:nvSpPr>
          <p:cNvPr id="8" name="AutoShape 2" descr="Картинки по запросу пескотерапия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11EB5789-E57F-40A4-B109-004B1BE95487}"/>
              </a:ext>
            </a:extLst>
          </p:cNvPr>
          <p:cNvSpPr/>
          <p:nvPr/>
        </p:nvSpPr>
        <p:spPr>
          <a:xfrm>
            <a:off x="899592" y="4872712"/>
            <a:ext cx="27764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rgbClr val="FF0000"/>
                </a:solidFill>
                <a:latin typeface="Segoe Print" panose="020006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dirty="0">
              <a:solidFill>
                <a:srgbClr val="FF0000"/>
              </a:solidFill>
              <a:latin typeface="Segoe Print" panose="02000600000000000000" pitchFamily="2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79BFE3B-DE8F-4B88-882D-A92E20A8C05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24472" y="4033795"/>
            <a:ext cx="3219936" cy="24164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799821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259</TotalTime>
  <Words>206</Words>
  <Application>Microsoft Office PowerPoint</Application>
  <PresentationFormat>Экран (4:3)</PresentationFormat>
  <Paragraphs>25</Paragraphs>
  <Slides>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8" baseType="lpstr">
      <vt:lpstr>Arial</vt:lpstr>
      <vt:lpstr>Calibri</vt:lpstr>
      <vt:lpstr>Segoe Print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Elena</cp:lastModifiedBy>
  <cp:revision>24</cp:revision>
  <dcterms:created xsi:type="dcterms:W3CDTF">2017-06-20T05:53:52Z</dcterms:created>
  <dcterms:modified xsi:type="dcterms:W3CDTF">2024-07-31T15:05:12Z</dcterms:modified>
</cp:coreProperties>
</file>