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6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35"/>
    <a:srgbClr val="9900CC"/>
    <a:srgbClr val="FF9900"/>
    <a:srgbClr val="1E924A"/>
    <a:srgbClr val="D6A300"/>
    <a:srgbClr val="FFD653"/>
    <a:srgbClr val="53682A"/>
    <a:srgbClr val="FFFF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38352-5E30-4C4D-8707-4CB4AAFEA62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91094-C6EC-41A1-A99E-CFA0E5A7D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885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860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505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023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351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759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562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855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043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759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205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736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559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Картинки по запросу картинные рамки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" t="2456" r="2001" b="2884"/>
          <a:stretch/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968911" y="504184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07902" y="5827951"/>
            <a:ext cx="172819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b="1" dirty="0">
                <a:solidFill>
                  <a:srgbClr val="C0000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030" name="Picture 6" descr="Картинки по запросу картинка арт-терап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01" y="2588399"/>
            <a:ext cx="790740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337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Картинки по запросу картинные рамки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" t="2456" r="2001" b="2884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09327" y="604716"/>
            <a:ext cx="78848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Segoe Print" panose="02000600000000000000" pitchFamily="2" charset="0"/>
              </a:rPr>
              <a:t>Упражнение </a:t>
            </a:r>
          </a:p>
          <a:p>
            <a:r>
              <a:rPr lang="ru-RU" sz="3600" dirty="0">
                <a:solidFill>
                  <a:srgbClr val="FF0000"/>
                </a:solidFill>
                <a:latin typeface="Segoe Print" panose="02000600000000000000" pitchFamily="2" charset="0"/>
              </a:rPr>
              <a:t>«Рисуем настроение»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1901731"/>
            <a:ext cx="71287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b="1" dirty="0">
                <a:latin typeface="Segoe Print" panose="02000600000000000000" pitchFamily="2" charset="0"/>
              </a:rPr>
              <a:t>Цель</a:t>
            </a:r>
            <a:r>
              <a:rPr lang="ru-RU" dirty="0">
                <a:latin typeface="Segoe Print" panose="02000600000000000000" pitchFamily="2" charset="0"/>
              </a:rPr>
              <a:t>: Развитие эмпатии.</a:t>
            </a:r>
          </a:p>
          <a:p>
            <a:r>
              <a:rPr lang="ru-RU" b="1" dirty="0">
                <a:latin typeface="Segoe Print" panose="02000600000000000000" pitchFamily="2" charset="0"/>
              </a:rPr>
              <a:t>Материал</a:t>
            </a:r>
            <a:r>
              <a:rPr lang="ru-RU" dirty="0">
                <a:latin typeface="Segoe Print" panose="02000600000000000000" pitchFamily="2" charset="0"/>
              </a:rPr>
              <a:t>: Краски, бумага.</a:t>
            </a:r>
          </a:p>
          <a:p>
            <a:r>
              <a:rPr lang="ru-RU" b="1" dirty="0">
                <a:latin typeface="Segoe Print" panose="02000600000000000000" pitchFamily="2" charset="0"/>
              </a:rPr>
              <a:t>Проведение</a:t>
            </a:r>
            <a:r>
              <a:rPr lang="ru-RU" dirty="0">
                <a:latin typeface="Segoe Print" panose="02000600000000000000" pitchFamily="2" charset="0"/>
              </a:rPr>
              <a:t>: Рисуем красками различные настроения (грустное, веселое, радостное и т.д.). Обсуждаем с взрослыми, от чего зависит настроение, как выглядит человек, когда у него хорошее настроение, грустное и т.д.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201CAC3-3776-409E-9DA0-438D049E8B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3988" y="3608492"/>
            <a:ext cx="4080405" cy="288892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0C3A242-07F0-4847-A558-958622AF6D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6" y="3669161"/>
            <a:ext cx="2780070" cy="2828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7788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61</Words>
  <Application>Microsoft Office PowerPoint</Application>
  <PresentationFormat>Экран (4:3)</PresentationFormat>
  <Paragraphs>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Segoe Print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Elena</cp:lastModifiedBy>
  <cp:revision>24</cp:revision>
  <dcterms:created xsi:type="dcterms:W3CDTF">2017-06-20T05:53:52Z</dcterms:created>
  <dcterms:modified xsi:type="dcterms:W3CDTF">2024-07-31T15:06:59Z</dcterms:modified>
</cp:coreProperties>
</file>