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 «Конверты 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радости и огорчений»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805045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Цели:</a:t>
            </a:r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 </a:t>
            </a:r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развитие умений открыто выражать свои чувство по отношение к различным жизненным ситуациям, снятие напряжения, эмоциональное сближение ребёнка и родителей. </a:t>
            </a:r>
          </a:p>
          <a:p>
            <a:r>
              <a:rPr lang="ru-RU" dirty="0">
                <a:latin typeface="Segoe Print" panose="02000600000000000000" pitchFamily="2" charset="0"/>
              </a:rPr>
              <a:t>Материалы: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r>
              <a:rPr lang="ru-RU" dirty="0">
                <a:latin typeface="Segoe Print" panose="02000600000000000000" pitchFamily="2" charset="0"/>
              </a:rPr>
              <a:t>почтовые конверты, бумага разного формата; цветной/белый картон; краски, набор карандашей/фломастеров/мелков; ножницы, клей. </a:t>
            </a:r>
          </a:p>
          <a:p>
            <a:r>
              <a:rPr lang="ru-RU" dirty="0">
                <a:latin typeface="Segoe Print" panose="02000600000000000000" pitchFamily="2" charset="0"/>
              </a:rPr>
              <a:t>Описание упражнения:</a:t>
            </a:r>
            <a:r>
              <a:rPr lang="ru-RU" b="1" dirty="0">
                <a:latin typeface="Segoe Print" panose="02000600000000000000" pitchFamily="2" charset="0"/>
              </a:rPr>
              <a:t> </a:t>
            </a:r>
            <a:endParaRPr lang="ru-RU" dirty="0">
              <a:latin typeface="Segoe Print" panose="02000600000000000000" pitchFamily="2" charset="0"/>
            </a:endParaRPr>
          </a:p>
          <a:p>
            <a:r>
              <a:rPr lang="ru-RU" dirty="0">
                <a:latin typeface="Segoe Print" panose="02000600000000000000" pitchFamily="2" charset="0"/>
              </a:rPr>
              <a:t>«За целый день успевает произойти масса разных событий – что-то нас веселит, что-то нас удивляет, что-то нас радует, а что-то нас и огорчает. Давай с тобой сделаем конвертики, в которых сможем собирать всё то, что запомнилось за день. В один из них мы будем собирать свои радости, а в другой будем прятать огорчения». 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3742424-D16E-4963-A062-4721B5973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034" y="531214"/>
            <a:ext cx="1213209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 «Конверты 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радости и огорчений»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2581" y="2132856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Для этого можно использовать как обычные почтовые конверты (которые затем можно разрисовать, сделать на них какую-либо аппликацию), так и изготовить самостоятельно. Для этого можно придумать свою форму, выбрать сам материал (альбомные листы, белый/цветной картон, фольгу и т.д.)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Когда конверт радости и конверт огорчений будет готовы – начинайте их заполнять.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     Возьмите небольшие бумажки и напишите или нарисуйте то, что обрадовало вас, а что огорчило. И распределите это по соответствующим конвертам. </a:t>
            </a:r>
            <a:br>
              <a:rPr lang="ru-RU" dirty="0">
                <a:latin typeface="Segoe Print" panose="02000600000000000000" pitchFamily="2" charset="0"/>
              </a:rPr>
            </a:br>
            <a:r>
              <a:rPr lang="ru-RU" dirty="0">
                <a:latin typeface="Segoe Print" panose="02000600000000000000" pitchFamily="2" charset="0"/>
              </a:rPr>
              <a:t>  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BEF84A-78A5-46EB-8ACF-7B8133A7F0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31213"/>
            <a:ext cx="1213209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434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 «Конверты 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радости и огорчений»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5865" y="1997839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    Затем с помощью рук изобразите весы. </a:t>
            </a:r>
          </a:p>
          <a:p>
            <a:r>
              <a:rPr lang="ru-RU" dirty="0">
                <a:latin typeface="Segoe Print" panose="02000600000000000000" pitchFamily="2" charset="0"/>
              </a:rPr>
              <a:t>Положите один конверт на правую ладонь, а другой на левую. Как вы считаете, что перевешивает? Радость? Отлично, завтра, когда ты вновь будешь заполнять наши конвертики – её, наверно, станет ещё больше! Перевешивают огорчения? Это грустно. Но ведь мы их убрали в конверт, они больше не в тебе – а вот в этом конверте. А значит, они потеряли власть над тобой. А завтра ты вновь продолжим заполнять конвертики, и ещё посмотрим – кто ж перевесит! 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07B29B-C2B6-4049-98DB-F1AA4D567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982" y="457712"/>
            <a:ext cx="1213209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0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 «Конверты 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радости и огорчений»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7603" y="1987938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anose="02000600000000000000" pitchFamily="2" charset="0"/>
              </a:rPr>
              <a:t>  В процессе заполнения конвертов можно периодически пересматривать их содержимое, что-то убирать или добавлять. Сам реши, как долго ты будет «вести» такие конверты. Когда ты захочет прекратить – проведи «полную ревизию» содержимого. Потом предложи конверт с накопившимися радостями хранить в надёжном месте, что б всегда была возможность пересматривать его, если вдруг будет грустно. А вот с конвертом огорчений лучше «расправиться». Придумай способ, как огорчения навсегда уйдут из его жизни (скажем, конверт можно разорвать; можно разрезать, или опустить в воду, и ждать пока размокнет и т.д.) 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96EDDA-3DF6-45F1-A110-B08D72B93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443224"/>
            <a:ext cx="1141884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4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09327" y="604716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 «Конверты </a:t>
            </a:r>
          </a:p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радости и огорчений»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805045"/>
            <a:ext cx="7704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Примечание: </a:t>
            </a:r>
            <a:r>
              <a:rPr lang="ru-RU" dirty="0">
                <a:latin typeface="Segoe Print" panose="02000600000000000000" pitchFamily="2" charset="0"/>
              </a:rPr>
              <a:t>Хорошо, когда всё, что складывается в конверты, проговаривается вместе с родителями. Родителям это даёт дополнительную возможность лучше узнать своего ребёнка, быть в курсе того, что его заботит в данный момент; Но случается и так, что ребёнок отказывается писать или рисовать то, что его огорчило. Возможно, что причиной этого является нежелание что-то «рассекретить». Не настаивайте. Значит пока он к этому не готов. Успокойте его, скажите, что вам это необязательно показывать. Или предложите ему вместо того, что б писать или рисовать огорчения – сказать их шёпотом в сам конверт. А вы отвернётесь или не на долго выйдите из комнаты. В полнее вероятно, что потом ребёнок сам захочет поделиться с вами тем, что спрятал в конверт.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0049B1-E31B-4160-9EEA-F0B88A487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0781" y="444227"/>
            <a:ext cx="1213892" cy="1348769"/>
          </a:xfrm>
          <a:prstGeom prst="rect">
            <a:avLst/>
          </a:prstGeom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Ссылка на слайд 3">
                <a:extLst>
                  <a:ext uri="{FF2B5EF4-FFF2-40B4-BE49-F238E27FC236}">
                    <a16:creationId xmlns:a16="http://schemas.microsoft.com/office/drawing/2014/main" id="{D073A05D-1B46-4071-95F4-702FF128C6F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55468373"/>
                  </p:ext>
                </p:extLst>
              </p:nvPr>
            </p:nvGraphicFramePr>
            <p:xfrm>
              <a:off x="-3378200" y="2831181"/>
              <a:ext cx="2286000" cy="1714500"/>
            </p:xfrm>
            <a:graphic>
              <a:graphicData uri="http://schemas.microsoft.com/office/powerpoint/2016/slidezoom">
                <pslz:sldZm>
                  <pslz:sldZmObj sldId="270" cId="2630649193">
                    <pslz:zmPr id="{EEE5C81E-C60F-4192-BED0-1527FF8C22C4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Ссылка на слайд 3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D073A05D-1B46-4071-95F4-702FF128C6F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3378200" y="2831181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5625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601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27</cp:revision>
  <dcterms:created xsi:type="dcterms:W3CDTF">2017-06-20T05:53:52Z</dcterms:created>
  <dcterms:modified xsi:type="dcterms:W3CDTF">2024-07-31T15:07:35Z</dcterms:modified>
</cp:coreProperties>
</file>