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7" r:id="rId3"/>
    <p:sldId id="26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635"/>
    <a:srgbClr val="9900CC"/>
    <a:srgbClr val="FF9900"/>
    <a:srgbClr val="1E924A"/>
    <a:srgbClr val="D6A300"/>
    <a:srgbClr val="FFD653"/>
    <a:srgbClr val="53682A"/>
    <a:srgbClr val="FFFF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C38352-5E30-4C4D-8707-4CB4AAFEA626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391094-C6EC-41A1-A99E-CFA0E5A7D8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885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860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505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023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351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759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562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85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043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759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205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736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559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968911" y="504184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07902" y="5827951"/>
            <a:ext cx="172819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>
                <a:solidFill>
                  <a:srgbClr val="C000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030" name="Picture 6" descr="Картинки по запросу картинка арт-терап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801" y="2588399"/>
            <a:ext cx="790740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337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86188" y="519724"/>
            <a:ext cx="78848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Segoe Print" panose="02000600000000000000" pitchFamily="2" charset="0"/>
              </a:rPr>
              <a:t>Упражнение </a:t>
            </a:r>
          </a:p>
          <a:p>
            <a:r>
              <a:rPr lang="ru-RU" sz="3600" dirty="0">
                <a:solidFill>
                  <a:srgbClr val="FF0000"/>
                </a:solidFill>
                <a:latin typeface="Segoe Print" panose="02000600000000000000" pitchFamily="2" charset="0"/>
              </a:rPr>
              <a:t>«Моя эмблема»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99592" y="1805045"/>
            <a:ext cx="712879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Segoe Print" panose="02000600000000000000" pitchFamily="2" charset="0"/>
              </a:rPr>
              <a:t>Цель: формирование представлений о себе; </a:t>
            </a:r>
          </a:p>
          <a:p>
            <a:r>
              <a:rPr lang="ru-RU" dirty="0">
                <a:solidFill>
                  <a:srgbClr val="FF0000"/>
                </a:solidFill>
                <a:latin typeface="Segoe Print" panose="02000600000000000000" pitchFamily="2" charset="0"/>
              </a:rPr>
              <a:t>осознание своих интересов, устремлений; </a:t>
            </a:r>
          </a:p>
          <a:p>
            <a:r>
              <a:rPr lang="ru-RU" dirty="0">
                <a:solidFill>
                  <a:srgbClr val="FF0000"/>
                </a:solidFill>
                <a:latin typeface="Segoe Print" panose="02000600000000000000" pitchFamily="2" charset="0"/>
              </a:rPr>
              <a:t>формирование самоуважения; эмоциональное сближение ребёнка и родителей. </a:t>
            </a:r>
          </a:p>
          <a:p>
            <a:r>
              <a:rPr lang="ru-RU" dirty="0">
                <a:latin typeface="Segoe Print" panose="02000600000000000000" pitchFamily="2" charset="0"/>
              </a:rPr>
              <a:t>Материалы: бумага разного формата; цветной/белый картон; краски; набор карандашей/фломастеров/мелков; ножницы, клей, пластилин; изображения различных эмблем; семейные фотографии. </a:t>
            </a:r>
          </a:p>
          <a:p>
            <a:r>
              <a:rPr lang="ru-RU" dirty="0">
                <a:latin typeface="Segoe Print" panose="02000600000000000000" pitchFamily="2" charset="0"/>
              </a:rPr>
              <a:t>Описание упражнения: Эмблема -  это отличительный знак, на котором изображается то, что символизирует какую-то идею, человека, предметы. </a:t>
            </a:r>
          </a:p>
          <a:p>
            <a:r>
              <a:rPr lang="ru-RU" dirty="0">
                <a:latin typeface="Segoe Print" panose="02000600000000000000" pitchFamily="2" charset="0"/>
              </a:rPr>
              <a:t>А, что символизирует тебя? Какие предметы наиболее ярко отражают твой образ жизни, интересы, планы? </a:t>
            </a:r>
          </a:p>
          <a:p>
            <a:r>
              <a:rPr lang="ru-RU" dirty="0">
                <a:latin typeface="Segoe Print" panose="02000600000000000000" pitchFamily="2" charset="0"/>
              </a:rPr>
              <a:t>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0223352-162A-48A8-84F6-5CA2ACEAE0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6564" y="332656"/>
            <a:ext cx="1662496" cy="207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778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86188" y="519724"/>
            <a:ext cx="78848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Segoe Print" panose="02000600000000000000" pitchFamily="2" charset="0"/>
              </a:rPr>
              <a:t>Упражнение </a:t>
            </a:r>
          </a:p>
          <a:p>
            <a:r>
              <a:rPr lang="ru-RU" sz="3600" dirty="0">
                <a:solidFill>
                  <a:srgbClr val="FF0000"/>
                </a:solidFill>
                <a:latin typeface="Segoe Print" panose="02000600000000000000" pitchFamily="2" charset="0"/>
              </a:rPr>
              <a:t>«Моя эмблема»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71607" y="1858269"/>
            <a:ext cx="712879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Segoe Print" panose="02000600000000000000" pitchFamily="2" charset="0"/>
              </a:rPr>
              <a:t>Попробуй создать свою собственную эмблему» </a:t>
            </a:r>
          </a:p>
          <a:p>
            <a:r>
              <a:rPr lang="ru-RU" dirty="0">
                <a:latin typeface="Segoe Print" panose="02000600000000000000" pitchFamily="2" charset="0"/>
              </a:rPr>
              <a:t>После изготовления эмблемы: </a:t>
            </a:r>
          </a:p>
          <a:p>
            <a:r>
              <a:rPr lang="ru-RU" dirty="0">
                <a:latin typeface="Segoe Print" panose="02000600000000000000" pitchFamily="2" charset="0"/>
              </a:rPr>
              <a:t>-  рассмотрите её вместе с ребёнком; </a:t>
            </a:r>
          </a:p>
          <a:p>
            <a:r>
              <a:rPr lang="ru-RU" dirty="0">
                <a:latin typeface="Segoe Print" panose="02000600000000000000" pitchFamily="2" charset="0"/>
              </a:rPr>
              <a:t>- пусть он расскажет, почему изобразил именно эти предметы;</a:t>
            </a:r>
          </a:p>
          <a:p>
            <a:r>
              <a:rPr lang="ru-RU" dirty="0">
                <a:latin typeface="Segoe Print" panose="02000600000000000000" pitchFamily="2" charset="0"/>
              </a:rPr>
              <a:t>- понравилось ли ему то, как он воплотил задуманное? </a:t>
            </a:r>
          </a:p>
          <a:p>
            <a:r>
              <a:rPr lang="ru-RU" dirty="0">
                <a:solidFill>
                  <a:srgbClr val="FF0000"/>
                </a:solidFill>
                <a:latin typeface="Segoe Print" panose="02000600000000000000" pitchFamily="2" charset="0"/>
              </a:rPr>
              <a:t>Примечание: М</a:t>
            </a:r>
            <a:r>
              <a:rPr lang="ru-RU" dirty="0">
                <a:latin typeface="Segoe Print" panose="02000600000000000000" pitchFamily="2" charset="0"/>
              </a:rPr>
              <a:t>ожно создать герб вашей семьи.  Узнайте у родителей об истории вашего рода, если есть фотографии – рассмотрите их. Что бы ты хотел изобразить на гербе, и поделись своими замыслами. Постарайся найти то общее решение, которое бы наиболее полно отражало ваше с ним видение герба. </a:t>
            </a:r>
          </a:p>
          <a:p>
            <a:r>
              <a:rPr lang="ru-RU" dirty="0">
                <a:latin typeface="Segoe Print" panose="02000600000000000000" pitchFamily="2" charset="0"/>
              </a:rPr>
              <a:t>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78104BB-01B9-4B2E-ABF7-23D20CDC7D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5818" y="332656"/>
            <a:ext cx="1743987" cy="227687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B34C6F8-B7D8-4B44-98A6-44185A0193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3674" y="4248473"/>
            <a:ext cx="1629227" cy="217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0885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203</Words>
  <Application>Microsoft Office PowerPoint</Application>
  <PresentationFormat>Экран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Segoe Print</vt:lpstr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Elena</cp:lastModifiedBy>
  <cp:revision>28</cp:revision>
  <dcterms:created xsi:type="dcterms:W3CDTF">2017-06-20T05:53:52Z</dcterms:created>
  <dcterms:modified xsi:type="dcterms:W3CDTF">2024-07-31T15:07:50Z</dcterms:modified>
</cp:coreProperties>
</file>