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6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635"/>
    <a:srgbClr val="9900CC"/>
    <a:srgbClr val="FF9900"/>
    <a:srgbClr val="1E924A"/>
    <a:srgbClr val="D6A300"/>
    <a:srgbClr val="FFD653"/>
    <a:srgbClr val="53682A"/>
    <a:srgbClr val="FFFF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C38352-5E30-4C4D-8707-4CB4AAFEA626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391094-C6EC-41A1-A99E-CFA0E5A7D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28859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860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505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1023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1351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4759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7562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6855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043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6759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205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1736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1559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Картинки по запросу картинные рамки для презентаци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9" t="2456" r="2001" b="2884"/>
          <a:stretch/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968911" y="5041844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70C0"/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07902" y="5827951"/>
            <a:ext cx="1728192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0" b="1" dirty="0">
                <a:solidFill>
                  <a:srgbClr val="C00000"/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1030" name="Picture 6" descr="Картинки по запросу картинка арт-терапи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801" y="2588399"/>
            <a:ext cx="7907406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3337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 descr="Картинки по запросу картинные рамки для презентаци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9" t="2456" r="2001" b="2884"/>
          <a:stretch/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99592" y="676241"/>
            <a:ext cx="78848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  <a:latin typeface="Segoe Print" panose="02000600000000000000" pitchFamily="2" charset="0"/>
              </a:rPr>
              <a:t>Упражнение «Цветок»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72208" y="1305341"/>
            <a:ext cx="712879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Segoe Print" panose="02000600000000000000" pitchFamily="2" charset="0"/>
              </a:rPr>
              <a:t>Цель: развивать воображение, мелкую моторику рук, снимать эмоциональное напряжение.</a:t>
            </a:r>
          </a:p>
          <a:p>
            <a:r>
              <a:rPr lang="ru-RU" dirty="0">
                <a:solidFill>
                  <a:srgbClr val="FF0000"/>
                </a:solidFill>
                <a:latin typeface="Segoe Print" panose="02000600000000000000" pitchFamily="2" charset="0"/>
              </a:rPr>
              <a:t>Материалы: бумага, кисти, краски, карандаши, фломастеры.</a:t>
            </a:r>
          </a:p>
          <a:p>
            <a:r>
              <a:rPr lang="ru-RU" dirty="0">
                <a:latin typeface="Segoe Print" panose="02000600000000000000" pitchFamily="2" charset="0"/>
              </a:rPr>
              <a:t>Закрой глаза и представь прекрасный цветок. Как он выглядит? Как он пахнет? Где он растет? Что его окружает? А теперь открой глаза и попробуй изобразить все, что представил. Какое настроение у твоего цветка? Давай придумаем историю про него.</a:t>
            </a:r>
          </a:p>
          <a:p>
            <a:r>
              <a:rPr lang="ru-RU" dirty="0">
                <a:solidFill>
                  <a:srgbClr val="FF0000"/>
                </a:solidFill>
                <a:latin typeface="Segoe Print" panose="02000600000000000000" pitchFamily="2" charset="0"/>
              </a:rPr>
              <a:t>Примечания: </a:t>
            </a:r>
            <a:r>
              <a:rPr lang="ru-RU" dirty="0">
                <a:latin typeface="Segoe Print" panose="02000600000000000000" pitchFamily="2" charset="0"/>
              </a:rPr>
              <a:t>важно закончит упражнение на положительном настрое, если ребёнок сочинил грустную историю или у его цветка плохое настроение, то можно предложить изменить рисунок или историю так, чтобы настроение стало хорошим.</a:t>
            </a:r>
          </a:p>
          <a:p>
            <a:r>
              <a:rPr lang="ru-RU" dirty="0">
                <a:latin typeface="Segoe Print" panose="02000600000000000000" pitchFamily="2" charset="0"/>
              </a:rPr>
              <a:t>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ACDFB67-19AB-4F80-A3BA-57DF5DC564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6074" y="400082"/>
            <a:ext cx="1514748" cy="145163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F9CA430-FEA5-4C6A-9B0E-659AAB6D6C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536" y="5289257"/>
            <a:ext cx="1268760" cy="126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77888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520</TotalTime>
  <Words>114</Words>
  <Application>Microsoft Office PowerPoint</Application>
  <PresentationFormat>Экран (4:3)</PresentationFormat>
  <Paragraphs>8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Segoe Print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Elena</cp:lastModifiedBy>
  <cp:revision>28</cp:revision>
  <dcterms:created xsi:type="dcterms:W3CDTF">2017-06-20T05:53:52Z</dcterms:created>
  <dcterms:modified xsi:type="dcterms:W3CDTF">2024-07-31T15:08:21Z</dcterms:modified>
</cp:coreProperties>
</file>