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9900CC"/>
    <a:srgbClr val="FF9900"/>
    <a:srgbClr val="1E924A"/>
    <a:srgbClr val="D6A300"/>
    <a:srgbClr val="FFD653"/>
    <a:srgbClr val="53682A"/>
    <a:srgbClr val="FFF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8352-5E30-4C4D-8707-4CB4AAFEA62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91094-C6EC-41A1-A99E-CFA0E5A7D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6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2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5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0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3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8911" y="504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2" y="5827951"/>
            <a:ext cx="17281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0" name="Picture 6" descr="Картинки по запросу картинка арт-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1" y="2588399"/>
            <a:ext cx="79074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676241"/>
            <a:ext cx="7884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«Маски»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2208" y="1305341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Цель: Самовыражение, самосознание. Работа с различными чувствами и</a:t>
            </a:r>
          </a:p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состояниями. Развитие навыков, активного слушания, эмпатии, умения без оценочно относиться друг к другу.</a:t>
            </a:r>
          </a:p>
          <a:p>
            <a:r>
              <a:rPr lang="ru-RU" dirty="0">
                <a:latin typeface="Segoe Print" panose="02000600000000000000" pitchFamily="2" charset="0"/>
              </a:rPr>
              <a:t>На заранее заготовленных трафаретах масок рассмотреть те лица какими</a:t>
            </a:r>
          </a:p>
          <a:p>
            <a:r>
              <a:rPr lang="ru-RU" dirty="0">
                <a:latin typeface="Segoe Print" panose="02000600000000000000" pitchFamily="2" charset="0"/>
              </a:rPr>
              <a:t>Вы бываете и те лица, какими хотели бы быть. Рассказать историю от лица каждой маски.</a:t>
            </a:r>
          </a:p>
          <a:p>
            <a:r>
              <a:rPr lang="ru-RU" dirty="0">
                <a:latin typeface="Segoe Print" panose="02000600000000000000" pitchFamily="2" charset="0"/>
              </a:rPr>
              <a:t>Найти среди всех масок </a:t>
            </a:r>
          </a:p>
          <a:p>
            <a:r>
              <a:rPr lang="ru-RU" dirty="0">
                <a:latin typeface="Segoe Print" panose="02000600000000000000" pitchFamily="2" charset="0"/>
              </a:rPr>
              <a:t>похожие друг на друга маски.</a:t>
            </a:r>
          </a:p>
          <a:p>
            <a:r>
              <a:rPr lang="ru-RU">
                <a:latin typeface="Segoe Print" panose="02000600000000000000" pitchFamily="2" charset="0"/>
              </a:rPr>
              <a:t>Придумать историю.</a:t>
            </a:r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.</a:t>
            </a: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3B1194F-282B-4C2A-AF89-2593A2B60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972" y="3591136"/>
            <a:ext cx="3771528" cy="282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78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77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29</cp:revision>
  <dcterms:created xsi:type="dcterms:W3CDTF">2017-06-20T05:53:52Z</dcterms:created>
  <dcterms:modified xsi:type="dcterms:W3CDTF">2024-07-31T15:08:41Z</dcterms:modified>
</cp:coreProperties>
</file>