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9900CC"/>
    <a:srgbClr val="FF9900"/>
    <a:srgbClr val="1E924A"/>
    <a:srgbClr val="D6A300"/>
    <a:srgbClr val="FFD653"/>
    <a:srgbClr val="53682A"/>
    <a:srgbClr val="FFF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8352-5E30-4C4D-8707-4CB4AAFEA62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91094-C6EC-41A1-A99E-CFA0E5A7D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85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86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0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02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35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59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55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43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75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05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73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60C30-F5E2-4C65-B693-E9B197555661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79B96-5875-492D-909E-3B8980171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55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8911" y="504184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07902" y="5827951"/>
            <a:ext cx="172819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rgbClr val="C0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0" name="Picture 6" descr="Картинки по запросу картинка арт-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1" y="2588399"/>
            <a:ext cx="79074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3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Картинки по запросу картинные рамки для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456" r="2001" b="2884"/>
          <a:stretch/>
        </p:blipFill>
        <p:spPr bwMode="auto">
          <a:xfrm>
            <a:off x="1" y="-12576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676241"/>
            <a:ext cx="78848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Segoe Print" panose="02000600000000000000" pitchFamily="2" charset="0"/>
              </a:rPr>
              <a:t>Упражнение «Рисунок на мятой бумаге»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832175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Segoe Print" panose="02000600000000000000" pitchFamily="2" charset="0"/>
              </a:rPr>
              <a:t>Цель: развивать воображение, мелкую моторику рук, снимать эмоциональное напряжение.</a:t>
            </a:r>
          </a:p>
          <a:p>
            <a:r>
              <a:rPr lang="ru-RU" dirty="0">
                <a:latin typeface="Segoe Print" panose="02000600000000000000" pitchFamily="2" charset="0"/>
              </a:rPr>
              <a:t>Используйте в качестве основы для рисунка мятую бумагу. Предварительно изомните её хорошенько и настройтесь на работу. Рисовать при этом можно красками или карандашами (мелом), можно оборвать края рисунка, оформив его в виде овала, круга и т.д.</a:t>
            </a:r>
          </a:p>
          <a:p>
            <a:r>
              <a:rPr lang="ru-RU" dirty="0">
                <a:latin typeface="Segoe Print" panose="02000600000000000000" pitchFamily="2" charset="0"/>
              </a:rPr>
              <a:t>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7B49F95-18FB-401C-B3A5-07C326010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853" y="3942839"/>
            <a:ext cx="1828800" cy="25050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620874-7C7C-4823-A376-523AF7AA9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891561"/>
            <a:ext cx="3227187" cy="26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AE6067-F29B-499F-B0F4-13C1D334C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3653" y="3939748"/>
            <a:ext cx="3509368" cy="247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778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68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Segoe Print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30</cp:revision>
  <dcterms:created xsi:type="dcterms:W3CDTF">2017-06-20T05:53:52Z</dcterms:created>
  <dcterms:modified xsi:type="dcterms:W3CDTF">2024-07-31T15:09:02Z</dcterms:modified>
</cp:coreProperties>
</file>