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6" r:id="rId8"/>
    <p:sldId id="263" r:id="rId9"/>
    <p:sldId id="264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919FD8F-4334-4F4B-A7C4-8DEFB33C183A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6B9E042-B1E9-4073-84A9-5D81CD4F82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19FD8F-4334-4F4B-A7C4-8DEFB33C183A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B9E042-B1E9-4073-84A9-5D81CD4F82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919FD8F-4334-4F4B-A7C4-8DEFB33C183A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6B9E042-B1E9-4073-84A9-5D81CD4F82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19FD8F-4334-4F4B-A7C4-8DEFB33C183A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B9E042-B1E9-4073-84A9-5D81CD4F82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19FD8F-4334-4F4B-A7C4-8DEFB33C183A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6B9E042-B1E9-4073-84A9-5D81CD4F82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19FD8F-4334-4F4B-A7C4-8DEFB33C183A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B9E042-B1E9-4073-84A9-5D81CD4F82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19FD8F-4334-4F4B-A7C4-8DEFB33C183A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B9E042-B1E9-4073-84A9-5D81CD4F82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19FD8F-4334-4F4B-A7C4-8DEFB33C183A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B9E042-B1E9-4073-84A9-5D81CD4F82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19FD8F-4334-4F4B-A7C4-8DEFB33C183A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B9E042-B1E9-4073-84A9-5D81CD4F82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19FD8F-4334-4F4B-A7C4-8DEFB33C183A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B9E042-B1E9-4073-84A9-5D81CD4F82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19FD8F-4334-4F4B-A7C4-8DEFB33C183A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6B9E042-B1E9-4073-84A9-5D81CD4F826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919FD8F-4334-4F4B-A7C4-8DEFB33C183A}" type="datetimeFigureOut">
              <a:rPr lang="ru-RU" smtClean="0"/>
              <a:pPr/>
              <a:t>11.09.2018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6B9E042-B1E9-4073-84A9-5D81CD4F82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31116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Фотоотчёт</a:t>
            </a:r>
            <a:r>
              <a:rPr lang="ru-RU" dirty="0" smtClean="0"/>
              <a:t> о летнем оздоровительном периоде в 1 младшей группе «Рябинка»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54532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Подготовила воспитатель Виноградова А.А.  </a:t>
            </a:r>
          </a:p>
          <a:p>
            <a:r>
              <a:rPr lang="ru-RU" dirty="0" smtClean="0"/>
              <a:t>МБДОУ  детский сад «Малышок»</a:t>
            </a:r>
            <a:endParaRPr lang="ru-RU" dirty="0"/>
          </a:p>
        </p:txBody>
      </p:sp>
    </p:spTree>
  </p:cSld>
  <p:clrMapOvr>
    <a:masterClrMapping/>
  </p:clrMapOvr>
  <p:transition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Чтобы были наши дети</a:t>
            </a:r>
            <a:br>
              <a:rPr lang="ru-RU" sz="2400" dirty="0" smtClean="0"/>
            </a:br>
            <a:r>
              <a:rPr lang="ru-RU" sz="2400" dirty="0" smtClean="0"/>
              <a:t>Здоровее всех на свете -</a:t>
            </a:r>
            <a:br>
              <a:rPr lang="ru-RU" sz="2400" dirty="0" smtClean="0"/>
            </a:br>
            <a:r>
              <a:rPr lang="ru-RU" sz="2400" dirty="0" smtClean="0"/>
              <a:t>На посту уже с утра</a:t>
            </a:r>
            <a:br>
              <a:rPr lang="ru-RU" sz="2400" dirty="0" smtClean="0"/>
            </a:br>
            <a:r>
              <a:rPr lang="ru-RU" sz="2400" dirty="0" smtClean="0"/>
              <a:t>Медицинская сестра!</a:t>
            </a:r>
            <a:endParaRPr lang="ru-RU" sz="2400" dirty="0"/>
          </a:p>
        </p:txBody>
      </p:sp>
      <p:pic>
        <p:nvPicPr>
          <p:cNvPr id="5" name="Содержимое 4" descr="IMG_20180613_095317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20501" y="1600200"/>
            <a:ext cx="3394472" cy="4525963"/>
          </a:xfrm>
        </p:spPr>
      </p:pic>
      <p:pic>
        <p:nvPicPr>
          <p:cNvPr id="6" name="Содержимое 5" descr="IMG_20180613_095541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241601" y="1600200"/>
            <a:ext cx="3394472" cy="4525963"/>
          </a:xfrm>
        </p:spPr>
      </p:pic>
    </p:spTree>
  </p:cSld>
  <p:clrMapOvr>
    <a:masterClrMapping/>
  </p:clrMapOvr>
  <p:transition>
    <p:zoom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39800" y="988011"/>
            <a:ext cx="228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Очень любят праздник книжки</a:t>
            </a:r>
            <a:br>
              <a:rPr lang="ru-RU" sz="24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</a:br>
            <a:r>
              <a:rPr lang="ru-RU" sz="24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И девчонки, и мальчишки.</a:t>
            </a:r>
            <a:r>
              <a:rPr lang="ru-RU" sz="2400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/>
            </a:r>
            <a:br>
              <a:rPr lang="ru-RU" sz="2400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</a:br>
            <a:r>
              <a:rPr lang="ru-RU" sz="24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Книга – верный,</a:t>
            </a:r>
            <a:br>
              <a:rPr lang="ru-RU" sz="24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</a:br>
            <a:r>
              <a:rPr lang="ru-RU" sz="24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Книга – первый,</a:t>
            </a:r>
            <a:br>
              <a:rPr lang="ru-RU" sz="24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</a:br>
            <a:r>
              <a:rPr lang="ru-RU" sz="2400" b="1" cap="all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Книга – лучший друг ребят.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4" name="Picture 2" descr="C:\Users\Анастасия\Desktop\лето\IMG_20180613_1025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764704"/>
            <a:ext cx="3942000" cy="5256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0" dirty="0" smtClean="0"/>
              <a:t>Мы сегодня в детсаду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0" dirty="0" smtClean="0"/>
              <a:t>Бублики лепили –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0" dirty="0" smtClean="0"/>
              <a:t>Куклам делали еду,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0" dirty="0" smtClean="0"/>
              <a:t>Чтобы сыты были.</a:t>
            </a:r>
            <a:endParaRPr lang="ru-RU" sz="2400" dirty="0"/>
          </a:p>
        </p:txBody>
      </p:sp>
      <p:pic>
        <p:nvPicPr>
          <p:cNvPr id="4098" name="Picture 2" descr="C:\Users\Анастасия\Desktop\лето\IMG_20180613_103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556792"/>
            <a:ext cx="6720000" cy="5040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l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0" dirty="0" smtClean="0"/>
              <a:t>Очень весело в саду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0" dirty="0" smtClean="0"/>
              <a:t>С радостью туда иду,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0" dirty="0" smtClean="0"/>
              <a:t>Чтобы целый день играть,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0" dirty="0" smtClean="0"/>
              <a:t>Бегать, петь и танцевать.</a:t>
            </a:r>
            <a:endParaRPr lang="ru-RU" sz="2400" dirty="0"/>
          </a:p>
        </p:txBody>
      </p:sp>
      <p:pic>
        <p:nvPicPr>
          <p:cNvPr id="5123" name="Picture 3" descr="C:\Users\Анастасия\Desktop\лето\IMG_20180613_1053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628800"/>
            <a:ext cx="3360000" cy="2520000"/>
          </a:xfrm>
          <a:prstGeom prst="rect">
            <a:avLst/>
          </a:prstGeom>
          <a:noFill/>
        </p:spPr>
      </p:pic>
      <p:pic>
        <p:nvPicPr>
          <p:cNvPr id="5124" name="Picture 4" descr="C:\Users\Анастасия\Desktop\лето\IMG_20180613_1054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005064"/>
            <a:ext cx="1890000" cy="2520000"/>
          </a:xfrm>
          <a:prstGeom prst="rect">
            <a:avLst/>
          </a:prstGeom>
          <a:noFill/>
        </p:spPr>
      </p:pic>
      <p:pic>
        <p:nvPicPr>
          <p:cNvPr id="5125" name="Picture 5" descr="C:\Users\Анастасия\Desktop\лето\IMG_20180613_1105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3933056"/>
            <a:ext cx="3360000" cy="2520000"/>
          </a:xfrm>
          <a:prstGeom prst="rect">
            <a:avLst/>
          </a:prstGeom>
          <a:noFill/>
        </p:spPr>
      </p:pic>
      <p:pic>
        <p:nvPicPr>
          <p:cNvPr id="5126" name="Picture 6" descr="C:\Users\Анастасия\Desktop\лето\IMG_20180613_1102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1556792"/>
            <a:ext cx="3360000" cy="2520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Здесь нас всех игрушки ждут, скучно им без нас бывает тут.</a:t>
            </a:r>
            <a:endParaRPr lang="ru-RU" dirty="0"/>
          </a:p>
        </p:txBody>
      </p:sp>
      <p:pic>
        <p:nvPicPr>
          <p:cNvPr id="6146" name="Picture 2" descr="C:\Users\Анастасия\Desktop\лето\IMG_20180710_1557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1890000" cy="2520000"/>
          </a:xfrm>
          <a:prstGeom prst="rect">
            <a:avLst/>
          </a:prstGeom>
          <a:noFill/>
        </p:spPr>
      </p:pic>
      <p:pic>
        <p:nvPicPr>
          <p:cNvPr id="6147" name="Picture 3" descr="C:\Users\Анастасия\Desktop\лето\IMG_20180710_1557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3789040"/>
            <a:ext cx="1890000" cy="2520000"/>
          </a:xfrm>
          <a:prstGeom prst="rect">
            <a:avLst/>
          </a:prstGeom>
          <a:noFill/>
        </p:spPr>
      </p:pic>
      <p:pic>
        <p:nvPicPr>
          <p:cNvPr id="6148" name="Picture 4" descr="C:\Users\Анастасия\Desktop\лето\IMG_20180711_0922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1700808"/>
            <a:ext cx="1890000" cy="2520000"/>
          </a:xfrm>
          <a:prstGeom prst="rect">
            <a:avLst/>
          </a:prstGeom>
          <a:noFill/>
        </p:spPr>
      </p:pic>
      <p:pic>
        <p:nvPicPr>
          <p:cNvPr id="6149" name="Picture 5" descr="C:\Users\Анастасия\Desktop\лето\IMG_20180717_15413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861048"/>
            <a:ext cx="1890000" cy="2520000"/>
          </a:xfrm>
          <a:prstGeom prst="rect">
            <a:avLst/>
          </a:prstGeom>
          <a:noFill/>
        </p:spPr>
      </p:pic>
      <p:pic>
        <p:nvPicPr>
          <p:cNvPr id="6150" name="Picture 6" descr="C:\Users\Анастасия\Desktop\лето\IMG_20180725_08415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52120" y="1700808"/>
            <a:ext cx="1890000" cy="2520000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700" b="0" dirty="0" smtClean="0"/>
              <a:t>Летом – множество занятий:</a:t>
            </a:r>
            <a:br>
              <a:rPr lang="ru-RU" sz="2700" b="0" dirty="0" smtClean="0"/>
            </a:br>
            <a:r>
              <a:rPr lang="ru-RU" sz="2700" b="0" dirty="0" smtClean="0"/>
              <a:t>И других мероприятий</a:t>
            </a:r>
            <a:br>
              <a:rPr lang="ru-RU" sz="2700" b="0" dirty="0" smtClean="0"/>
            </a:br>
            <a:r>
              <a:rPr lang="ru-RU" sz="2700" dirty="0" smtClean="0"/>
              <a:t>Экологический спектакль «Живи, одуванчик».</a:t>
            </a:r>
            <a:endParaRPr lang="ru-RU" sz="2700" dirty="0"/>
          </a:p>
        </p:txBody>
      </p:sp>
      <p:pic>
        <p:nvPicPr>
          <p:cNvPr id="7170" name="Picture 2" descr="C:\Users\Анастасия\Desktop\лето\IMG_20180608_0902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84784"/>
            <a:ext cx="3840000" cy="2880000"/>
          </a:xfrm>
          <a:prstGeom prst="rect">
            <a:avLst/>
          </a:prstGeom>
          <a:noFill/>
        </p:spPr>
      </p:pic>
      <p:pic>
        <p:nvPicPr>
          <p:cNvPr id="7172" name="Picture 4" descr="C:\Users\Анастасия\Desktop\лето\IMG_20180608_0926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1700808"/>
            <a:ext cx="3840000" cy="2880000"/>
          </a:xfrm>
          <a:prstGeom prst="rect">
            <a:avLst/>
          </a:prstGeom>
          <a:noFill/>
        </p:spPr>
      </p:pic>
      <p:pic>
        <p:nvPicPr>
          <p:cNvPr id="7173" name="Picture 5" descr="C:\Users\Анастасия\Desktop\лето\IMG_20180608_0917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67744" y="3789040"/>
            <a:ext cx="3840000" cy="28800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>Праздник «Безопасная дорога детства».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 descr="C:\Users\Анастасия\Desktop\лето\IMG_20180718_0852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52736"/>
            <a:ext cx="2160000" cy="2880000"/>
          </a:xfrm>
          <a:prstGeom prst="rect">
            <a:avLst/>
          </a:prstGeom>
          <a:noFill/>
        </p:spPr>
      </p:pic>
      <p:pic>
        <p:nvPicPr>
          <p:cNvPr id="8195" name="Picture 3" descr="C:\Users\Анастасия\Desktop\лето\IMG_20180720_0945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3717032"/>
            <a:ext cx="2160000" cy="2880000"/>
          </a:xfrm>
          <a:prstGeom prst="rect">
            <a:avLst/>
          </a:prstGeom>
          <a:noFill/>
        </p:spPr>
      </p:pic>
      <p:pic>
        <p:nvPicPr>
          <p:cNvPr id="8197" name="Picture 5" descr="C:\Users\Анастасия\Desktop\лето\IMG_20180720_1006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3717032"/>
            <a:ext cx="2160000" cy="2880000"/>
          </a:xfrm>
          <a:prstGeom prst="rect">
            <a:avLst/>
          </a:prstGeom>
          <a:noFill/>
        </p:spPr>
      </p:pic>
      <p:pic>
        <p:nvPicPr>
          <p:cNvPr id="8198" name="Picture 6" descr="C:\Users\Анастасия\Desktop\лето\IMG_20180720_1018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1052736"/>
            <a:ext cx="2160000" cy="2880000"/>
          </a:xfrm>
          <a:prstGeom prst="rect">
            <a:avLst/>
          </a:prstGeom>
          <a:noFill/>
        </p:spPr>
      </p:pic>
      <p:pic>
        <p:nvPicPr>
          <p:cNvPr id="8199" name="Picture 7" descr="C:\Users\Анастасия\Desktop\лето\IMG_20180720_09560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1052736"/>
            <a:ext cx="2160000" cy="2880000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«Путешествие по экологической тропе «Жалобная книга природы».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9218" name="Picture 2" descr="C:\Users\Анастасия\Desktop\лето\IMG_20180727_0946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24744"/>
            <a:ext cx="2160000" cy="2880000"/>
          </a:xfrm>
          <a:prstGeom prst="rect">
            <a:avLst/>
          </a:prstGeom>
          <a:noFill/>
        </p:spPr>
      </p:pic>
      <p:pic>
        <p:nvPicPr>
          <p:cNvPr id="9219" name="Picture 3" descr="C:\Users\Анастасия\Desktop\лето\IMG_20180727_0953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573016"/>
            <a:ext cx="2160000" cy="2880000"/>
          </a:xfrm>
          <a:prstGeom prst="rect">
            <a:avLst/>
          </a:prstGeom>
          <a:noFill/>
        </p:spPr>
      </p:pic>
      <p:pic>
        <p:nvPicPr>
          <p:cNvPr id="9220" name="Picture 4" descr="C:\Users\Анастасия\Desktop\лето\IMG_20180727_0959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1124744"/>
            <a:ext cx="2160000" cy="2880000"/>
          </a:xfrm>
          <a:prstGeom prst="rect">
            <a:avLst/>
          </a:prstGeom>
          <a:noFill/>
        </p:spPr>
      </p:pic>
      <p:pic>
        <p:nvPicPr>
          <p:cNvPr id="9221" name="Picture 5" descr="C:\Users\Анастасия\Desktop\лето\IMG_20180727_1004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573016"/>
            <a:ext cx="2160000" cy="2880000"/>
          </a:xfrm>
          <a:prstGeom prst="rect">
            <a:avLst/>
          </a:prstGeom>
          <a:noFill/>
        </p:spPr>
      </p:pic>
      <p:pic>
        <p:nvPicPr>
          <p:cNvPr id="9222" name="Picture 6" descr="C:\Users\Анастасия\Desktop\лето\IMG_20180727_09560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1124744"/>
            <a:ext cx="2160000" cy="2880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0" i="1" dirty="0" smtClean="0"/>
              <a:t>Детский сад — второй наш дом,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0" i="1" dirty="0" smtClean="0"/>
              <a:t>Нам тепло, уютно в нем!</a:t>
            </a:r>
            <a:endParaRPr lang="ru-RU" sz="3200" dirty="0"/>
          </a:p>
        </p:txBody>
      </p:sp>
      <p:pic>
        <p:nvPicPr>
          <p:cNvPr id="10242" name="Picture 2" descr="C:\Users\Анастасия\Desktop\лето\IMG_20180720_0927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12776"/>
            <a:ext cx="6480000" cy="4860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242048" cy="3108960"/>
          </a:xfrm>
        </p:spPr>
        <p:txBody>
          <a:bodyPr/>
          <a:lstStyle/>
          <a:p>
            <a:r>
              <a:rPr lang="ru-RU" dirty="0" smtClean="0"/>
              <a:t>   Спасибо за внимание!</a:t>
            </a:r>
            <a:endParaRPr lang="ru-RU" dirty="0"/>
          </a:p>
        </p:txBody>
      </p:sp>
    </p:spTree>
  </p:cSld>
  <p:clrMapOvr>
    <a:masterClrMapping/>
  </p:clrMapOvr>
  <p:transition>
    <p:checke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b="1" dirty="0" smtClean="0"/>
              <a:t>Лето — удивительное время года, когда дети могут вдоволь гулять, бегать и прыгать. Именно в этот период много времени дети проводят на свежем воздухе. Поэтому очень важно организовать жизнь дошкольников в детском саду так, чтобы каждый день приносил им что-то такое удивительное, был наполнен интересным познавательным содержанием, эмоционально насыщенным, чтобы воспоминания о летнем времени в детском саду, еще долго вызывали у детей положительные эмоции</a:t>
            </a:r>
            <a:r>
              <a:rPr lang="ru-RU" dirty="0" smtClean="0"/>
              <a:t> </a:t>
            </a:r>
            <a:r>
              <a:rPr lang="ru-RU" b="1" dirty="0" smtClean="0"/>
              <a:t>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b="1" dirty="0" smtClean="0"/>
              <a:t>Вся работа в летний период была построена в соответствии с утвержденным планом работы ДОУ на летний период и режимом работы.</a:t>
            </a:r>
            <a:endParaRPr lang="ru-RU" dirty="0" smtClean="0"/>
          </a:p>
          <a:p>
            <a:pPr algn="just"/>
            <a:r>
              <a:rPr lang="ru-RU" b="1" dirty="0" smtClean="0"/>
              <a:t>Весь период бодрствования, кроме сна, проводили на свежем воздухе, время проведения прогулок в летний период увеличилось. В связи с этим повышается двигательная активность детей за счет организации различных видов деятельности на участке - зарядка, спортивные и подвижные игры, развлечения, организация игровой, трудовой, экспериментальной деятельности детей.</a:t>
            </a:r>
            <a:endParaRPr lang="ru-RU" dirty="0"/>
          </a:p>
        </p:txBody>
      </p:sp>
    </p:spTree>
  </p:cSld>
  <p:clrMapOvr>
    <a:masterClrMapping/>
  </p:clrMapOvr>
  <p:transition>
    <p:wipe dir="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0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latin typeface="+mj-lt"/>
                <a:cs typeface="Times New Roman" pitchFamily="18" charset="0"/>
              </a:rPr>
              <a:t>Свежий воздух малышам</a:t>
            </a:r>
          </a:p>
          <a:p>
            <a:r>
              <a:rPr lang="ru-RU" sz="3200" b="1" dirty="0">
                <a:latin typeface="+mj-lt"/>
                <a:cs typeface="Times New Roman" pitchFamily="18" charset="0"/>
              </a:rPr>
              <a:t>Нужен и полезен!</a:t>
            </a:r>
          </a:p>
          <a:p>
            <a:r>
              <a:rPr lang="ru-RU" sz="3200" b="1" dirty="0">
                <a:latin typeface="+mj-lt"/>
                <a:cs typeface="Times New Roman" pitchFamily="18" charset="0"/>
              </a:rPr>
              <a:t>Очень весело гулять нам!</a:t>
            </a:r>
          </a:p>
          <a:p>
            <a:r>
              <a:rPr lang="ru-RU" sz="3200" b="1" dirty="0">
                <a:latin typeface="+mj-lt"/>
                <a:cs typeface="Times New Roman" pitchFamily="18" charset="0"/>
              </a:rPr>
              <a:t>И никаких болезней!..</a:t>
            </a:r>
          </a:p>
        </p:txBody>
      </p:sp>
      <p:pic>
        <p:nvPicPr>
          <p:cNvPr id="8" name="Содержимое 7" descr="IMG_20180727_09322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</p:cSld>
  <p:clrMapOvr>
    <a:masterClrMapping/>
  </p:clrMapOvr>
  <p:transition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 водой мы любим поиграть!</a:t>
            </a:r>
            <a:r>
              <a:rPr lang="ru-RU" sz="2400" b="0" dirty="0" smtClean="0"/>
              <a:t> </a:t>
            </a:r>
            <a:r>
              <a:rPr lang="ru-RU" sz="2400" dirty="0" smtClean="0"/>
              <a:t>Игрушки любим мы купать!</a:t>
            </a:r>
            <a:r>
              <a:rPr lang="ru-RU" sz="2400" b="0" dirty="0" smtClean="0"/>
              <a:t> </a:t>
            </a:r>
            <a:r>
              <a:rPr lang="ru-RU" sz="2400" dirty="0" smtClean="0"/>
              <a:t>И в ванночках, и в тазиках!</a:t>
            </a:r>
            <a:r>
              <a:rPr lang="ru-RU" sz="2400" b="0" dirty="0" smtClean="0"/>
              <a:t> </a:t>
            </a:r>
            <a:r>
              <a:rPr lang="ru-RU" sz="2400" dirty="0" smtClean="0"/>
              <a:t>Такие мы - проказники!</a:t>
            </a:r>
            <a:endParaRPr lang="ru-RU" sz="2400" dirty="0"/>
          </a:p>
        </p:txBody>
      </p:sp>
      <p:pic>
        <p:nvPicPr>
          <p:cNvPr id="5" name="Содержимое 4" descr="IMG_20180718_09371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20501" y="1600200"/>
            <a:ext cx="3394472" cy="4525963"/>
          </a:xfrm>
        </p:spPr>
      </p:pic>
      <p:pic>
        <p:nvPicPr>
          <p:cNvPr id="6" name="Содержимое 5" descr="IMG_20180718_093326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241601" y="1600200"/>
            <a:ext cx="3394472" cy="4525963"/>
          </a:xfrm>
        </p:spPr>
      </p:pic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sz="2700" dirty="0" smtClean="0">
                <a:cs typeface="Times New Roman" pitchFamily="18" charset="0"/>
              </a:rPr>
              <a:t>Песочница, песочница,</a:t>
            </a:r>
            <a:r>
              <a:rPr lang="ru-RU" sz="2700" b="0" dirty="0" smtClean="0">
                <a:cs typeface="Times New Roman" pitchFamily="18" charset="0"/>
              </a:rPr>
              <a:t/>
            </a:r>
            <a:br>
              <a:rPr lang="ru-RU" sz="2700" b="0" dirty="0" smtClean="0">
                <a:cs typeface="Times New Roman" pitchFamily="18" charset="0"/>
              </a:rPr>
            </a:br>
            <a:r>
              <a:rPr lang="ru-RU" sz="2700" dirty="0" smtClean="0">
                <a:cs typeface="Times New Roman" pitchFamily="18" charset="0"/>
              </a:rPr>
              <a:t>В песке вся детвора.</a:t>
            </a:r>
            <a:r>
              <a:rPr lang="ru-RU" sz="2700" b="0" dirty="0" smtClean="0">
                <a:cs typeface="Times New Roman" pitchFamily="18" charset="0"/>
              </a:rPr>
              <a:t/>
            </a:r>
            <a:br>
              <a:rPr lang="ru-RU" sz="2700" b="0" dirty="0" smtClean="0">
                <a:cs typeface="Times New Roman" pitchFamily="18" charset="0"/>
              </a:rPr>
            </a:br>
            <a:r>
              <a:rPr lang="ru-RU" sz="2700" dirty="0" smtClean="0">
                <a:cs typeface="Times New Roman" pitchFamily="18" charset="0"/>
              </a:rPr>
              <a:t>Построить домик хочется,</a:t>
            </a:r>
            <a:r>
              <a:rPr lang="ru-RU" sz="2700" b="0" dirty="0" smtClean="0">
                <a:cs typeface="Times New Roman" pitchFamily="18" charset="0"/>
              </a:rPr>
              <a:t/>
            </a:r>
            <a:br>
              <a:rPr lang="ru-RU" sz="2700" b="0" dirty="0" smtClean="0">
                <a:cs typeface="Times New Roman" pitchFamily="18" charset="0"/>
              </a:rPr>
            </a:br>
            <a:r>
              <a:rPr lang="ru-RU" sz="2700" dirty="0" smtClean="0">
                <a:cs typeface="Times New Roman" pitchFamily="18" charset="0"/>
              </a:rPr>
              <a:t>Забавная игра.</a:t>
            </a:r>
            <a:endParaRPr lang="ru-RU" sz="2700" dirty="0"/>
          </a:p>
        </p:txBody>
      </p:sp>
      <p:pic>
        <p:nvPicPr>
          <p:cNvPr id="5" name="Содержимое 4" descr="IMG_20180704_104706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20501" y="1600200"/>
            <a:ext cx="3394472" cy="4525963"/>
          </a:xfrm>
        </p:spPr>
      </p:pic>
      <p:pic>
        <p:nvPicPr>
          <p:cNvPr id="6" name="Содержимое 5" descr="IMG_20180717_163331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241601" y="1600200"/>
            <a:ext cx="3394472" cy="4525963"/>
          </a:xfrm>
        </p:spPr>
      </p:pic>
    </p:spTree>
  </p:cSld>
  <p:clrMapOvr>
    <a:masterClrMapping/>
  </p:clrMapOvr>
  <p:transition>
    <p:wipe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7242048" cy="1143000"/>
          </a:xfrm>
        </p:spPr>
        <p:txBody>
          <a:bodyPr>
            <a:normAutofit fontScale="90000"/>
          </a:bodyPr>
          <a:lstStyle/>
          <a:p>
            <a:r>
              <a:rPr lang="ru-RU" sz="2700" b="0" dirty="0" smtClean="0"/>
              <a:t>УТРОМ ДЛЯ ПОРЯДКА ДЕЛАЕМ ЗАРЯДКУ,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0" dirty="0" smtClean="0"/>
              <a:t>ЧТОБ ОКРЕПЛИ РУКИ, ЧТОБ ОКРЕПЛА ГРУДЬ.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0" dirty="0" smtClean="0"/>
              <a:t>НАШИ УПРАЖНЕНЬЯ-ЛОВКИЕ ДВИЖЕНЬЯ,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0" dirty="0" smtClean="0"/>
              <a:t>СИЛЬНЫМ И ЗДОРОВЫМ ЧЕЛОВЕЧКОМ БУДЬ.</a:t>
            </a:r>
            <a:r>
              <a:rPr lang="ru-RU" sz="4000" b="0" dirty="0" smtClean="0"/>
              <a:t/>
            </a:r>
            <a:br>
              <a:rPr lang="ru-RU" sz="4000" b="0" dirty="0" smtClean="0"/>
            </a:br>
            <a:endParaRPr lang="ru-RU" dirty="0"/>
          </a:p>
        </p:txBody>
      </p:sp>
      <p:pic>
        <p:nvPicPr>
          <p:cNvPr id="5" name="Содержимое 4" descr="IMG_20180613_10562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556792"/>
            <a:ext cx="3521075" cy="2640806"/>
          </a:xfrm>
        </p:spPr>
      </p:pic>
      <p:pic>
        <p:nvPicPr>
          <p:cNvPr id="6" name="Содержимое 5" descr="IMG_20180613_10562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491880" y="3933056"/>
            <a:ext cx="3521075" cy="2640806"/>
          </a:xfrm>
        </p:spPr>
      </p:pic>
      <p:pic>
        <p:nvPicPr>
          <p:cNvPr id="1026" name="Picture 2" descr="C:\Users\Анастасия\Desktop\лето\IMG_20180613_1056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484784"/>
            <a:ext cx="2160000" cy="28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Крепким стать нельзя мгновенно, закаляйся постепенно!</a:t>
            </a:r>
            <a:endParaRPr lang="ru-RU" sz="2400" dirty="0"/>
          </a:p>
        </p:txBody>
      </p:sp>
      <p:pic>
        <p:nvPicPr>
          <p:cNvPr id="5" name="Содержимое 4" descr="IMG_20180712_144843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20501" y="1600200"/>
            <a:ext cx="3394472" cy="4525963"/>
          </a:xfrm>
        </p:spPr>
      </p:pic>
      <p:pic>
        <p:nvPicPr>
          <p:cNvPr id="6" name="Содержимое 5" descr="IMG_20180718_145156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427984" y="1556792"/>
            <a:ext cx="3394472" cy="4525963"/>
          </a:xfrm>
        </p:spPr>
      </p:pic>
    </p:spTree>
  </p:cSld>
  <p:clrMapOvr>
    <a:masterClrMapping/>
  </p:clrMapOvr>
  <p:transition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sz="4000" b="0" dirty="0" smtClean="0"/>
              <a:t>Руки Мы моем перед едой,</a:t>
            </a:r>
            <a:br>
              <a:rPr lang="ru-RU" sz="4000" b="0" dirty="0" smtClean="0"/>
            </a:br>
            <a:r>
              <a:rPr lang="ru-RU" sz="4000" b="0" dirty="0" smtClean="0"/>
              <a:t>Грязные руки грозят бедой.</a:t>
            </a:r>
            <a:endParaRPr lang="ru-RU" dirty="0"/>
          </a:p>
        </p:txBody>
      </p:sp>
      <p:pic>
        <p:nvPicPr>
          <p:cNvPr id="6" name="Содержимое 5" descr="IMG_20180613_09262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178299" y="2542778"/>
            <a:ext cx="3840000" cy="2880000"/>
          </a:xfrm>
        </p:spPr>
      </p:pic>
      <p:pic>
        <p:nvPicPr>
          <p:cNvPr id="8" name="Содержимое 7" descr="IMG_20180613_092349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520501" y="1600200"/>
            <a:ext cx="3394472" cy="4525963"/>
          </a:xfrm>
        </p:spPr>
      </p:pic>
    </p:spTree>
  </p:cSld>
  <p:clrMapOvr>
    <a:masterClrMapping/>
  </p:clrMapOvr>
  <p:transition>
    <p:pull dir="l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225</TotalTime>
  <Words>253</Words>
  <Application>Microsoft Office PowerPoint</Application>
  <PresentationFormat>Экран (4:3)</PresentationFormat>
  <Paragraphs>28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Изящная</vt:lpstr>
      <vt:lpstr>  Фотоотчёт о летнем оздоровительном периоде в 1 младшей группе «Рябинка»</vt:lpstr>
      <vt:lpstr>Слайд 2</vt:lpstr>
      <vt:lpstr>Слайд 3</vt:lpstr>
      <vt:lpstr>       </vt:lpstr>
      <vt:lpstr>С водой мы любим поиграть! Игрушки любим мы купать! И в ванночках, и в тазиках! Такие мы - проказники!</vt:lpstr>
      <vt:lpstr> Песочница, песочница, В песке вся детвора. Построить домик хочется, Забавная игра.</vt:lpstr>
      <vt:lpstr>УТРОМ ДЛЯ ПОРЯДКА ДЕЛАЕМ ЗАРЯДКУ, ЧТОБ ОКРЕПЛИ РУКИ, ЧТОБ ОКРЕПЛА ГРУДЬ. НАШИ УПРАЖНЕНЬЯ-ЛОВКИЕ ДВИЖЕНЬЯ, СИЛЬНЫМ И ЗДОРОВЫМ ЧЕЛОВЕЧКОМ БУДЬ. </vt:lpstr>
      <vt:lpstr>Крепким стать нельзя мгновенно, закаляйся постепенно!</vt:lpstr>
      <vt:lpstr> Руки Мы моем перед едой, Грязные руки грозят бедой.</vt:lpstr>
      <vt:lpstr>Чтобы были наши дети Здоровее всех на свете - На посту уже с утра Медицинская сестра!</vt:lpstr>
      <vt:lpstr>Слайд 11</vt:lpstr>
      <vt:lpstr>Мы сегодня в детсаду Бублики лепили –  Куклам делали еду, Чтобы сыты были.</vt:lpstr>
      <vt:lpstr>Очень весело в саду С радостью туда иду, Чтобы целый день играть,  Бегать, петь и танцевать.</vt:lpstr>
      <vt:lpstr>Здесь нас всех игрушки ждут, скучно им без нас бывает тут.</vt:lpstr>
      <vt:lpstr> Летом – множество занятий: И других мероприятий Экологический спектакль «Живи, одуванчик».</vt:lpstr>
      <vt:lpstr>Праздник «Безопасная дорога детства». </vt:lpstr>
      <vt:lpstr>«Путешествие по экологической тропе «Жалобная книга природы». </vt:lpstr>
      <vt:lpstr>Детский сад — второй наш дом, Нам тепло, уютно в нем!</vt:lpstr>
      <vt:lpstr>   Спасибо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Фотоотчёт о летнем оздоровительном периоде в 1 младшей группе «Рябинка»</dc:title>
  <dc:creator>Анастасия</dc:creator>
  <cp:lastModifiedBy>Анастасия</cp:lastModifiedBy>
  <cp:revision>25</cp:revision>
  <dcterms:created xsi:type="dcterms:W3CDTF">2018-09-09T06:20:43Z</dcterms:created>
  <dcterms:modified xsi:type="dcterms:W3CDTF">2018-09-11T05:18:24Z</dcterms:modified>
</cp:coreProperties>
</file>